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12"/>
  </p:notesMasterIdLst>
  <p:sldIdLst>
    <p:sldId id="432" r:id="rId2"/>
    <p:sldId id="410" r:id="rId3"/>
    <p:sldId id="460" r:id="rId4"/>
    <p:sldId id="408" r:id="rId5"/>
    <p:sldId id="391" r:id="rId6"/>
    <p:sldId id="419" r:id="rId7"/>
    <p:sldId id="420" r:id="rId8"/>
    <p:sldId id="452" r:id="rId9"/>
    <p:sldId id="450" r:id="rId10"/>
    <p:sldId id="43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F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Relationship Id="rId5" Type="http://schemas.openxmlformats.org/officeDocument/2006/relationships/image" Target="../media/image32.wmf"/><Relationship Id="rId4" Type="http://schemas.openxmlformats.org/officeDocument/2006/relationships/image" Target="../media/image3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AC642-8DB7-4019-9B44-3F0122D518B8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95179-D49E-4105-944B-3A797CB75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7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3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1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1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5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3.wmf"/><Relationship Id="rId3" Type="http://schemas.openxmlformats.org/officeDocument/2006/relationships/image" Target="../media/image15.png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6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oleObject" Target="../embeddings/oleObject12.bin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12" Type="http://schemas.openxmlformats.org/officeDocument/2006/relationships/image" Target="../media/image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9.wmf"/><Relationship Id="rId4" Type="http://schemas.openxmlformats.org/officeDocument/2006/relationships/image" Target="../media/image16.wmf"/><Relationship Id="rId9" Type="http://schemas.openxmlformats.org/officeDocument/2006/relationships/oleObject" Target="../embeddings/oleObject10.bin"/><Relationship Id="rId14" Type="http://schemas.openxmlformats.org/officeDocument/2006/relationships/image" Target="../media/image2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image" Target="../media/image27.JPG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2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0" Type="http://schemas.openxmlformats.org/officeDocument/2006/relationships/image" Target="../media/image25.wmf"/><Relationship Id="rId4" Type="http://schemas.openxmlformats.org/officeDocument/2006/relationships/image" Target="../media/image22.wmf"/><Relationship Id="rId9" Type="http://schemas.openxmlformats.org/officeDocument/2006/relationships/oleObject" Target="../embeddings/oleObject16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3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9.w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31.wmf"/><Relationship Id="rId4" Type="http://schemas.openxmlformats.org/officeDocument/2006/relationships/image" Target="../media/image28.wmf"/><Relationship Id="rId9" Type="http://schemas.openxmlformats.org/officeDocument/2006/relationships/oleObject" Target="../embeddings/oleObject2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@Bdmamunsir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6353" r="16569" b="7007"/>
          <a:stretch/>
        </p:blipFill>
        <p:spPr>
          <a:xfrm>
            <a:off x="9329" y="-40572"/>
            <a:ext cx="12117355" cy="63433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2445" y="2079935"/>
            <a:ext cx="64303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0299">
            <a:off x="745238" y="403655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7254">
            <a:off x="729351" y="712468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1091">
            <a:off x="9298134" y="4036497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26771">
            <a:off x="9313679" y="71276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4283492"/>
            <a:ext cx="2266950" cy="20193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3778667"/>
            <a:ext cx="28575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9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3119766" y="218429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7200" b="1" dirty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৪র্থ</a:t>
            </a:r>
          </a:p>
          <a:p>
            <a:pPr algn="ctr"/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অনুশীলনী-৪.১</a:t>
            </a:r>
          </a:p>
          <a:p>
            <a:pPr algn="ctr"/>
            <a:r>
              <a:rPr lang="en-US" sz="54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</a:t>
            </a:r>
            <a:r>
              <a:rPr lang="en-US" sz="5400" b="1" dirty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5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নং৬,৮,১০</a:t>
            </a:r>
            <a:endParaRPr lang="en-US" sz="5400" b="1" dirty="0">
              <a:solidFill>
                <a:srgbClr val="FF0000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3020785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1818" r="19162" b="11318"/>
          <a:stretch/>
        </p:blipFill>
        <p:spPr>
          <a:xfrm>
            <a:off x="-1" y="0"/>
            <a:ext cx="12192001" cy="68596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8456" y="1960778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IN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....................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8456" y="2702670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বীজগণিতীয়</a:t>
            </a:r>
            <a:r>
              <a:rPr lang="en-US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134" y="3597813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সুত্রের </a:t>
            </a:r>
            <a:r>
              <a:rPr lang="bn-IN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সাহায্যে বর্গ নির্নয়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IN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1134" y="4629442"/>
            <a:ext cx="11348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প্রয়োগে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বীজগণিতীয়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রাশির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6531" y="929149"/>
            <a:ext cx="8498936" cy="707886"/>
          </a:xfrm>
          <a:prstGeom prst="rect">
            <a:avLst/>
          </a:prstGeom>
          <a:solidFill>
            <a:srgbClr val="FFFF00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আজকের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ক্লাসটি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কেন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Noto Sans Bengali"/>
              </a:rPr>
              <a:t>? </a:t>
            </a:r>
            <a:endParaRPr sz="4000" b="1" dirty="0">
              <a:solidFill>
                <a:srgbClr val="FF0000"/>
              </a:solidFill>
              <a:latin typeface="Noto Sans Bengali"/>
            </a:endParaRPr>
          </a:p>
        </p:txBody>
      </p:sp>
    </p:spTree>
    <p:extLst>
      <p:ext uri="{BB962C8B-B14F-4D97-AF65-F5344CB8AC3E}">
        <p14:creationId xmlns:p14="http://schemas.microsoft.com/office/powerpoint/2010/main" val="418421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BC540DA-9734-4888-BEBA-EA7E50945E6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4555" y="-96521"/>
            <a:ext cx="7004068" cy="1040576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834627"/>
              </p:ext>
            </p:extLst>
          </p:nvPr>
        </p:nvGraphicFramePr>
        <p:xfrm>
          <a:off x="3570532" y="856754"/>
          <a:ext cx="1684358" cy="1071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1" name="Equation" r:id="rId4" imgW="14325600" imgH="9448800" progId="Equation.3">
                  <p:embed/>
                </p:oleObj>
              </mc:Choice>
              <mc:Fallback>
                <p:oleObj name="Equation" r:id="rId4" imgW="14325600" imgH="944880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0532" y="856754"/>
                        <a:ext cx="1684358" cy="107116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0796650"/>
              </p:ext>
            </p:extLst>
          </p:nvPr>
        </p:nvGraphicFramePr>
        <p:xfrm>
          <a:off x="3548041" y="1649817"/>
          <a:ext cx="4463125" cy="1369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2" name="Equation" r:id="rId6" imgW="41757600" imgH="11277600" progId="Equation.3">
                  <p:embed/>
                </p:oleObj>
              </mc:Choice>
              <mc:Fallback>
                <p:oleObj name="Equation" r:id="rId6" imgW="41757600" imgH="112776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8041" y="1649817"/>
                        <a:ext cx="4463125" cy="136952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9972789"/>
              </p:ext>
            </p:extLst>
          </p:nvPr>
        </p:nvGraphicFramePr>
        <p:xfrm>
          <a:off x="3550532" y="2558978"/>
          <a:ext cx="4182390" cy="13347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3" name="Equation" r:id="rId8" imgW="40538400" imgH="11277600" progId="Equation.3">
                  <p:embed/>
                </p:oleObj>
              </mc:Choice>
              <mc:Fallback>
                <p:oleObj name="Equation" r:id="rId8" imgW="40538400" imgH="11277600" progId="Equation.3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0532" y="2558978"/>
                        <a:ext cx="4182390" cy="133477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C415DF6-EDFB-43D5-AE70-ABEC841C41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6492760"/>
              </p:ext>
            </p:extLst>
          </p:nvPr>
        </p:nvGraphicFramePr>
        <p:xfrm>
          <a:off x="3570532" y="3715924"/>
          <a:ext cx="3012210" cy="11572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4" name="Equation" r:id="rId10" imgW="28651200" imgH="9448800" progId="Equation.3">
                  <p:embed/>
                </p:oleObj>
              </mc:Choice>
              <mc:Fallback>
                <p:oleObj name="Equation" r:id="rId10" imgW="28651200" imgH="9448800" progId="Equation.3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5C415DF6-EDFB-43D5-AE70-ABEC841C41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0532" y="3715924"/>
                        <a:ext cx="3012210" cy="115724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743216"/>
              </p:ext>
            </p:extLst>
          </p:nvPr>
        </p:nvGraphicFramePr>
        <p:xfrm>
          <a:off x="3548041" y="4481908"/>
          <a:ext cx="3034701" cy="1179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5" name="Equation" r:id="rId12" imgW="28651200" imgH="9448800" progId="Equation.3">
                  <p:embed/>
                </p:oleObj>
              </mc:Choice>
              <mc:Fallback>
                <p:oleObj name="Equation" r:id="rId12" imgW="28651200" imgH="9448800" progId="Equation.3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8041" y="4481908"/>
                        <a:ext cx="3034701" cy="11797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C1DCF96D-31A7-4980-82DB-5970B25BEA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296944"/>
              </p:ext>
            </p:extLst>
          </p:nvPr>
        </p:nvGraphicFramePr>
        <p:xfrm>
          <a:off x="3525384" y="5387631"/>
          <a:ext cx="2947301" cy="1082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6" name="Equation" r:id="rId14" imgW="23469600" imgH="9448800" progId="Equation.3">
                  <p:embed/>
                </p:oleObj>
              </mc:Choice>
              <mc:Fallback>
                <p:oleObj name="Equation" r:id="rId14" imgW="23469600" imgH="9448800" progId="Equation.3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C1DCF96D-31A7-4980-82DB-5970B25BEA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5384" y="5387631"/>
                        <a:ext cx="2947301" cy="108218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14555" y="882889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en-US" sz="3600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012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538A9AA-507E-4FFB-AA08-349D7E6E2E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168320"/>
              </p:ext>
            </p:extLst>
          </p:nvPr>
        </p:nvGraphicFramePr>
        <p:xfrm>
          <a:off x="1955778" y="1236978"/>
          <a:ext cx="5257799" cy="1467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6" name="Equation" r:id="rId3" imgW="48463200" imgH="11277600" progId="Equation.3">
                  <p:embed/>
                </p:oleObj>
              </mc:Choice>
              <mc:Fallback>
                <p:oleObj name="Equation" r:id="rId3" imgW="48463200" imgH="11277600" progId="Equation.3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B538A9AA-507E-4FFB-AA08-349D7E6E2E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778" y="1236978"/>
                        <a:ext cx="5257799" cy="146708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EAA8EA3-2D7A-4F2B-9FF0-1E6980B5FB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0073241"/>
              </p:ext>
            </p:extLst>
          </p:nvPr>
        </p:nvGraphicFramePr>
        <p:xfrm>
          <a:off x="4584677" y="5748546"/>
          <a:ext cx="1863626" cy="539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7" name="Equation" r:id="rId5" imgW="14325600" imgH="4267200" progId="Equation.3">
                  <p:embed/>
                </p:oleObj>
              </mc:Choice>
              <mc:Fallback>
                <p:oleObj name="Equation" r:id="rId5" imgW="14325600" imgH="4267200" progId="Equation.3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CEAA8EA3-2D7A-4F2B-9FF0-1E6980B5FB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4677" y="5748546"/>
                        <a:ext cx="1863626" cy="539568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ABF2A166-07DB-48A3-8184-81EED8AB47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9941709"/>
              </p:ext>
            </p:extLst>
          </p:nvPr>
        </p:nvGraphicFramePr>
        <p:xfrm>
          <a:off x="2134884" y="4745750"/>
          <a:ext cx="3335051" cy="1272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8" name="Equation" r:id="rId7" imgW="24688800" imgH="9448800" progId="Equation.3">
                  <p:embed/>
                </p:oleObj>
              </mc:Choice>
              <mc:Fallback>
                <p:oleObj name="Equation" r:id="rId7" imgW="24688800" imgH="9448800" progId="Equation.3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ABF2A166-07DB-48A3-8184-81EED8AB47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4884" y="4745750"/>
                        <a:ext cx="3335051" cy="12725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EFAD6F7D-C949-490E-8B6E-355D70A05A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953637"/>
              </p:ext>
            </p:extLst>
          </p:nvPr>
        </p:nvGraphicFramePr>
        <p:xfrm>
          <a:off x="2134884" y="3624943"/>
          <a:ext cx="3906687" cy="11669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9" name="Equation" r:id="rId9" imgW="30480000" imgH="9448800" progId="Equation.3">
                  <p:embed/>
                </p:oleObj>
              </mc:Choice>
              <mc:Fallback>
                <p:oleObj name="Equation" r:id="rId9" imgW="30480000" imgH="9448800" progId="Equation.3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EFAD6F7D-C949-490E-8B6E-355D70A05A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4884" y="3624943"/>
                        <a:ext cx="3906687" cy="116697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438F6C7-BFE2-495E-AE1A-1E1054B148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6026155"/>
              </p:ext>
            </p:extLst>
          </p:nvPr>
        </p:nvGraphicFramePr>
        <p:xfrm>
          <a:off x="1955778" y="2552291"/>
          <a:ext cx="3693264" cy="1272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0" name="Equation" r:id="rId11" imgW="30480000" imgH="9448800" progId="Equation.3">
                  <p:embed/>
                </p:oleObj>
              </mc:Choice>
              <mc:Fallback>
                <p:oleObj name="Equation" r:id="rId11" imgW="30480000" imgH="9448800" progId="Equation.3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3438F6C7-BFE2-495E-AE1A-1E1054B148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5778" y="2552291"/>
                        <a:ext cx="3693264" cy="12725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AE44AEA-5D3D-428F-A37C-FBE5E80FFC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5445138"/>
              </p:ext>
            </p:extLst>
          </p:nvPr>
        </p:nvGraphicFramePr>
        <p:xfrm>
          <a:off x="1868693" y="0"/>
          <a:ext cx="5431971" cy="1508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71" name="Equation" r:id="rId13" imgW="47853600" imgH="11277600" progId="Equation.3">
                  <p:embed/>
                </p:oleObj>
              </mc:Choice>
              <mc:Fallback>
                <p:oleObj name="Equation" r:id="rId13" imgW="47853600" imgH="11277600" progId="Equation.3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5AE44AEA-5D3D-428F-A37C-FBE5E80FFC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8693" y="0"/>
                        <a:ext cx="5431971" cy="150888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171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314564"/>
              </p:ext>
            </p:extLst>
          </p:nvPr>
        </p:nvGraphicFramePr>
        <p:xfrm>
          <a:off x="3220214" y="739220"/>
          <a:ext cx="1732783" cy="10094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0" name="Equation" r:id="rId3" imgW="634680" imgH="393480" progId="Equation.3">
                  <p:embed/>
                </p:oleObj>
              </mc:Choice>
              <mc:Fallback>
                <p:oleObj name="Equation" r:id="rId3" imgW="634680" imgH="39348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0214" y="739220"/>
                        <a:ext cx="1732783" cy="100943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291710"/>
              </p:ext>
            </p:extLst>
          </p:nvPr>
        </p:nvGraphicFramePr>
        <p:xfrm>
          <a:off x="2725527" y="1684963"/>
          <a:ext cx="4185510" cy="1259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1" name="Equation" r:id="rId5" imgW="1777680" imgH="469800" progId="Equation.3">
                  <p:embed/>
                </p:oleObj>
              </mc:Choice>
              <mc:Fallback>
                <p:oleObj name="Equation" r:id="rId5" imgW="1777680" imgH="4698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5527" y="1684963"/>
                        <a:ext cx="4185510" cy="125958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5735563"/>
              </p:ext>
            </p:extLst>
          </p:nvPr>
        </p:nvGraphicFramePr>
        <p:xfrm>
          <a:off x="2725527" y="2886993"/>
          <a:ext cx="4185510" cy="1271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2" name="Equation" r:id="rId7" imgW="1714320" imgH="469800" progId="Equation.3">
                  <p:embed/>
                </p:oleObj>
              </mc:Choice>
              <mc:Fallback>
                <p:oleObj name="Equation" r:id="rId7" imgW="1714320" imgH="469800" progId="Equation.3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5527" y="2886993"/>
                        <a:ext cx="4185510" cy="127103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C415DF6-EDFB-43D5-AE70-ABEC841C41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7269693"/>
              </p:ext>
            </p:extLst>
          </p:nvPr>
        </p:nvGraphicFramePr>
        <p:xfrm>
          <a:off x="2725527" y="4010633"/>
          <a:ext cx="3556061" cy="1121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3" name="Equation" r:id="rId9" imgW="1218960" imgH="393480" progId="Equation.3">
                  <p:embed/>
                </p:oleObj>
              </mc:Choice>
              <mc:Fallback>
                <p:oleObj name="Equation" r:id="rId9" imgW="1218960" imgH="393480" progId="Equation.3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5C415DF6-EDFB-43D5-AE70-ABEC841C41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5527" y="4010633"/>
                        <a:ext cx="3556061" cy="112185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4901985"/>
              </p:ext>
            </p:extLst>
          </p:nvPr>
        </p:nvGraphicFramePr>
        <p:xfrm>
          <a:off x="2725527" y="5111930"/>
          <a:ext cx="3197255" cy="1086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4" name="Equation" r:id="rId11" imgW="1244520" imgH="393480" progId="Equation.3">
                  <p:embed/>
                </p:oleObj>
              </mc:Choice>
              <mc:Fallback>
                <p:oleObj name="Equation" r:id="rId11" imgW="1244520" imgH="393480" progId="Equation.3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5527" y="5111930"/>
                        <a:ext cx="3197255" cy="108664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95" y="-74424"/>
            <a:ext cx="7667823" cy="118142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514555" y="882889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en-US" sz="3600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98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538A9AA-507E-4FFB-AA08-349D7E6E2E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071428"/>
              </p:ext>
            </p:extLst>
          </p:nvPr>
        </p:nvGraphicFramePr>
        <p:xfrm>
          <a:off x="475910" y="1054611"/>
          <a:ext cx="11240180" cy="1540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7" name="Equation" r:id="rId3" imgW="3238200" imgH="469800" progId="Equation.3">
                  <p:embed/>
                </p:oleObj>
              </mc:Choice>
              <mc:Fallback>
                <p:oleObj name="Equation" r:id="rId3" imgW="3238200" imgH="469800" progId="Equation.3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B538A9AA-507E-4FFB-AA08-349D7E6E2E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910" y="1054611"/>
                        <a:ext cx="11240180" cy="154083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3438F6C7-BFE2-495E-AE1A-1E1054B148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8669252"/>
              </p:ext>
            </p:extLst>
          </p:nvPr>
        </p:nvGraphicFramePr>
        <p:xfrm>
          <a:off x="475910" y="2548887"/>
          <a:ext cx="7466808" cy="12744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8" name="Equation" r:id="rId5" imgW="1841400" imgH="393480" progId="Equation.3">
                  <p:embed/>
                </p:oleObj>
              </mc:Choice>
              <mc:Fallback>
                <p:oleObj name="Equation" r:id="rId5" imgW="1841400" imgH="393480" progId="Equation.3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3438F6C7-BFE2-495E-AE1A-1E1054B148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910" y="2548887"/>
                        <a:ext cx="7466808" cy="127445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7821386" y="3186115"/>
            <a:ext cx="4370614" cy="18158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এই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নিয়মে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তোমার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পাঠ্য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বইয়ের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১০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অংক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গুলো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চেষ্টা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।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পৃষ্ঠা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 ৫৪</a:t>
            </a:r>
            <a:endParaRPr lang="en-US" sz="24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3438F6C7-BFE2-495E-AE1A-1E1054B148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6636786"/>
              </p:ext>
            </p:extLst>
          </p:nvPr>
        </p:nvGraphicFramePr>
        <p:xfrm>
          <a:off x="525258" y="3664020"/>
          <a:ext cx="7466808" cy="12744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9" name="Equation" r:id="rId7" imgW="1841400" imgH="393480" progId="Equation.3">
                  <p:embed/>
                </p:oleObj>
              </mc:Choice>
              <mc:Fallback>
                <p:oleObj name="Equation" r:id="rId7" imgW="1841400" imgH="393480" progId="Equation.3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3438F6C7-BFE2-495E-AE1A-1E1054B148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258" y="3664020"/>
                        <a:ext cx="7466808" cy="127445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3438F6C7-BFE2-495E-AE1A-1E1054B1488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4262778"/>
              </p:ext>
            </p:extLst>
          </p:nvPr>
        </p:nvGraphicFramePr>
        <p:xfrm>
          <a:off x="525258" y="4891917"/>
          <a:ext cx="6644458" cy="1272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0" name="Equation" r:id="rId9" imgW="1638000" imgH="393480" progId="Equation.3">
                  <p:embed/>
                </p:oleObj>
              </mc:Choice>
              <mc:Fallback>
                <p:oleObj name="Equation" r:id="rId9" imgW="1638000" imgH="393480" progId="Equation.3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3438F6C7-BFE2-495E-AE1A-1E1054B148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258" y="4891917"/>
                        <a:ext cx="6644458" cy="127293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AE44AEA-5D3D-428F-A37C-FBE5E80FFC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8623188"/>
              </p:ext>
            </p:extLst>
          </p:nvPr>
        </p:nvGraphicFramePr>
        <p:xfrm>
          <a:off x="525258" y="-13962"/>
          <a:ext cx="6087813" cy="1414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1" name="Equation" r:id="rId11" imgW="2234880" imgH="469800" progId="Equation.3">
                  <p:embed/>
                </p:oleObj>
              </mc:Choice>
              <mc:Fallback>
                <p:oleObj name="Equation" r:id="rId11" imgW="2234880" imgH="469800" progId="Equation.3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5AE44AEA-5D3D-428F-A37C-FBE5E80FFC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258" y="-13962"/>
                        <a:ext cx="6087813" cy="141465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4223763" y="5841681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দেখানো</a:t>
            </a:r>
            <a:r>
              <a:rPr lang="en-US" sz="3600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হলো</a:t>
            </a:r>
            <a:endParaRPr lang="en-US" sz="3600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09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30" y="2605088"/>
            <a:ext cx="1668940" cy="2881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3E7E76-482C-4554-AE65-DCBBD7F7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276600"/>
            <a:ext cx="1981200" cy="220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59D9B-F873-4DF2-B4ED-3B15E429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3294532"/>
            <a:ext cx="2057400" cy="215152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3681248" y="787900"/>
            <a:ext cx="5005552" cy="10668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প্রশ্ন ?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54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32" b="19084"/>
          <a:stretch/>
        </p:blipFill>
        <p:spPr>
          <a:xfrm>
            <a:off x="125435" y="2255110"/>
            <a:ext cx="10782945" cy="128165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280" y="3253849"/>
            <a:ext cx="10037033" cy="29452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068"/>
          <a:stretch/>
        </p:blipFill>
        <p:spPr>
          <a:xfrm>
            <a:off x="189856" y="818218"/>
            <a:ext cx="10782945" cy="125551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40869" y="1114802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49877" y="324351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13" name="Oval 12"/>
          <p:cNvSpPr/>
          <p:nvPr/>
        </p:nvSpPr>
        <p:spPr>
          <a:xfrm>
            <a:off x="89160" y="2318636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54476" y="3600293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>
            <a:hlinkClick r:id="rId4"/>
          </p:cNvPr>
          <p:cNvSpPr/>
          <p:nvPr/>
        </p:nvSpPr>
        <p:spPr>
          <a:xfrm>
            <a:off x="2438973" y="2622866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4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12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" y="0"/>
            <a:ext cx="12169400" cy="6857999"/>
            <a:chOff x="1" y="0"/>
            <a:chExt cx="12169400" cy="68579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84983" y="0"/>
              <a:ext cx="6336674" cy="338701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1198986" y="-1198983"/>
              <a:ext cx="3387011" cy="578498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34256" y="3387010"/>
              <a:ext cx="5750727" cy="347098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317774" y="1854220"/>
              <a:ext cx="3318835" cy="6384418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465235" y="2801369"/>
            <a:ext cx="454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80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accel="10000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2099</TotalTime>
  <Words>111</Words>
  <Application>Microsoft Office PowerPoint</Application>
  <PresentationFormat>Widescreen</PresentationFormat>
  <Paragraphs>30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NikoshBAN</vt:lpstr>
      <vt:lpstr>Nirmala UI</vt:lpstr>
      <vt:lpstr>Noto Sans Bengali</vt:lpstr>
      <vt:lpstr>Times New Roman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ICT_LAB</cp:lastModifiedBy>
  <cp:revision>256</cp:revision>
  <dcterms:created xsi:type="dcterms:W3CDTF">2025-12-03T03:54:44Z</dcterms:created>
  <dcterms:modified xsi:type="dcterms:W3CDTF">2026-10-02T06:32:17Z</dcterms:modified>
</cp:coreProperties>
</file>