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1"/>
  </p:notesMasterIdLst>
  <p:sldIdLst>
    <p:sldId id="437" r:id="rId2"/>
    <p:sldId id="461" r:id="rId3"/>
    <p:sldId id="421" r:id="rId4"/>
    <p:sldId id="422" r:id="rId5"/>
    <p:sldId id="423" r:id="rId6"/>
    <p:sldId id="392" r:id="rId7"/>
    <p:sldId id="396" r:id="rId8"/>
    <p:sldId id="451" r:id="rId9"/>
    <p:sldId id="45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9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12" Type="http://schemas.openxmlformats.org/officeDocument/2006/relationships/image" Target="../media/image28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Relationship Id="rId14" Type="http://schemas.openxmlformats.org/officeDocument/2006/relationships/image" Target="../media/image3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5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8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4.wmf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image" Target="../media/image16.JP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10" Type="http://schemas.openxmlformats.org/officeDocument/2006/relationships/image" Target="../media/image9.wmf"/><Relationship Id="rId19" Type="http://schemas.openxmlformats.org/officeDocument/2006/relationships/image" Target="../media/image13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1.wmf"/><Relationship Id="rId18" Type="http://schemas.openxmlformats.org/officeDocument/2006/relationships/oleObject" Target="../embeddings/oleObject18.bin"/><Relationship Id="rId26" Type="http://schemas.openxmlformats.org/officeDocument/2006/relationships/oleObject" Target="../embeddings/oleObject22.bin"/><Relationship Id="rId3" Type="http://schemas.openxmlformats.org/officeDocument/2006/relationships/oleObject" Target="../embeddings/oleObject11.bin"/><Relationship Id="rId21" Type="http://schemas.openxmlformats.org/officeDocument/2006/relationships/image" Target="../media/image25.wmf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23.wmf"/><Relationship Id="rId25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29" Type="http://schemas.openxmlformats.org/officeDocument/2006/relationships/image" Target="../media/image29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11" Type="http://schemas.openxmlformats.org/officeDocument/2006/relationships/image" Target="../media/image16.JPG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22.wmf"/><Relationship Id="rId23" Type="http://schemas.openxmlformats.org/officeDocument/2006/relationships/image" Target="../media/image26.wmf"/><Relationship Id="rId28" Type="http://schemas.openxmlformats.org/officeDocument/2006/relationships/oleObject" Target="../embeddings/oleObject23.bin"/><Relationship Id="rId10" Type="http://schemas.openxmlformats.org/officeDocument/2006/relationships/image" Target="../media/image20.wmf"/><Relationship Id="rId19" Type="http://schemas.openxmlformats.org/officeDocument/2006/relationships/image" Target="../media/image24.wmf"/><Relationship Id="rId31" Type="http://schemas.openxmlformats.org/officeDocument/2006/relationships/image" Target="../media/image3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4.bin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Relationship Id="rId27" Type="http://schemas.openxmlformats.org/officeDocument/2006/relationships/image" Target="../media/image28.wmf"/><Relationship Id="rId30" Type="http://schemas.openxmlformats.org/officeDocument/2006/relationships/oleObject" Target="../embeddings/oleObject2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35.wmf"/><Relationship Id="rId3" Type="http://schemas.openxmlformats.org/officeDocument/2006/relationships/oleObject" Target="../embeddings/oleObject25.bin"/><Relationship Id="rId7" Type="http://schemas.openxmlformats.org/officeDocument/2006/relationships/image" Target="../media/image36.JPG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wmf"/><Relationship Id="rId11" Type="http://schemas.openxmlformats.org/officeDocument/2006/relationships/image" Target="../media/image34.wmf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28.bin"/><Relationship Id="rId4" Type="http://schemas.openxmlformats.org/officeDocument/2006/relationships/image" Target="../media/image31.wmf"/><Relationship Id="rId9" Type="http://schemas.openxmlformats.org/officeDocument/2006/relationships/image" Target="../media/image3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9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@Bdmamunsi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অনুশীলনী-৪.১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48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নং১১,১২,১৩</a:t>
            </a:r>
            <a:endParaRPr lang="en-US" sz="48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0"/>
            <a:ext cx="12192001" cy="68596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সুত্রের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সাহায্যে বর্গ নির্নয়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17210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081532"/>
              </p:ext>
            </p:extLst>
          </p:nvPr>
        </p:nvGraphicFramePr>
        <p:xfrm>
          <a:off x="3219449" y="1044615"/>
          <a:ext cx="2158822" cy="64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7" name="Equation" r:id="rId3" imgW="634680" imgH="203040" progId="Equation.3">
                  <p:embed/>
                </p:oleObj>
              </mc:Choice>
              <mc:Fallback>
                <p:oleObj name="Equation" r:id="rId3" imgW="63468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9449" y="1044615"/>
                        <a:ext cx="2158822" cy="6484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215601"/>
              </p:ext>
            </p:extLst>
          </p:nvPr>
        </p:nvGraphicFramePr>
        <p:xfrm>
          <a:off x="3219449" y="1662258"/>
          <a:ext cx="4416656" cy="797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8" name="Equation" r:id="rId5" imgW="1523880" imgH="241200" progId="Equation.3">
                  <p:embed/>
                </p:oleObj>
              </mc:Choice>
              <mc:Fallback>
                <p:oleObj name="Equation" r:id="rId5" imgW="1523880" imgH="2412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9449" y="1662258"/>
                        <a:ext cx="4416656" cy="7976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207900"/>
              </p:ext>
            </p:extLst>
          </p:nvPr>
        </p:nvGraphicFramePr>
        <p:xfrm>
          <a:off x="4695032" y="2354073"/>
          <a:ext cx="2669028" cy="70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9" name="Equation" r:id="rId7" imgW="952200" imgH="228600" progId="Equation.3">
                  <p:embed/>
                </p:oleObj>
              </mc:Choice>
              <mc:Fallback>
                <p:oleObj name="Equation" r:id="rId7" imgW="95220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5032" y="2354073"/>
                        <a:ext cx="2669028" cy="7087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282134"/>
              </p:ext>
            </p:extLst>
          </p:nvPr>
        </p:nvGraphicFramePr>
        <p:xfrm>
          <a:off x="3460508" y="4273702"/>
          <a:ext cx="4764633" cy="774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0" name="Equation" r:id="rId9" imgW="1511280" imgH="228600" progId="Equation.3">
                  <p:embed/>
                </p:oleObj>
              </mc:Choice>
              <mc:Fallback>
                <p:oleObj name="Equation" r:id="rId9" imgW="1511280" imgH="2286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508" y="4273702"/>
                        <a:ext cx="4764633" cy="77486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734095" y="2471025"/>
            <a:ext cx="4381724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১৩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খ গ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ঘঅংক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৫৫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21"/>
          <a:stretch/>
        </p:blipFill>
        <p:spPr>
          <a:xfrm>
            <a:off x="162628" y="-165346"/>
            <a:ext cx="9944758" cy="998103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282181"/>
              </p:ext>
            </p:extLst>
          </p:nvPr>
        </p:nvGraphicFramePr>
        <p:xfrm>
          <a:off x="6870171" y="1060490"/>
          <a:ext cx="1727849" cy="64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1" name="Equation" r:id="rId12" imgW="507960" imgH="203040" progId="Equation.3">
                  <p:embed/>
                </p:oleObj>
              </mc:Choice>
              <mc:Fallback>
                <p:oleObj name="Equation" r:id="rId12" imgW="50796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0171" y="1060490"/>
                        <a:ext cx="1727849" cy="6484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697874" y="1156642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863185"/>
              </p:ext>
            </p:extLst>
          </p:nvPr>
        </p:nvGraphicFramePr>
        <p:xfrm>
          <a:off x="4720239" y="3054278"/>
          <a:ext cx="2029555" cy="55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2" name="Equation" r:id="rId14" imgW="723600" imgH="177480" progId="Equation.3">
                  <p:embed/>
                </p:oleObj>
              </mc:Choice>
              <mc:Fallback>
                <p:oleObj name="Equation" r:id="rId14" imgW="723600" imgH="17748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239" y="3054278"/>
                        <a:ext cx="2029555" cy="552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648200"/>
              </p:ext>
            </p:extLst>
          </p:nvPr>
        </p:nvGraphicFramePr>
        <p:xfrm>
          <a:off x="4720239" y="3559447"/>
          <a:ext cx="890891" cy="55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3" name="Equation" r:id="rId16" imgW="317160" imgH="177480" progId="Equation.3">
                  <p:embed/>
                </p:oleObj>
              </mc:Choice>
              <mc:Fallback>
                <p:oleObj name="Equation" r:id="rId16" imgW="31716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239" y="3559447"/>
                        <a:ext cx="890891" cy="552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751327" y="4430301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endParaRPr lang="en-US" sz="24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672390"/>
              </p:ext>
            </p:extLst>
          </p:nvPr>
        </p:nvGraphicFramePr>
        <p:xfrm>
          <a:off x="5112644" y="4951406"/>
          <a:ext cx="23256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4" name="Equation" r:id="rId18" imgW="952200" imgH="228600" progId="Equation.3">
                  <p:embed/>
                </p:oleObj>
              </mc:Choice>
              <mc:Fallback>
                <p:oleObj name="Equation" r:id="rId18" imgW="95220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644" y="4951406"/>
                        <a:ext cx="2325687" cy="6175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847473"/>
              </p:ext>
            </p:extLst>
          </p:nvPr>
        </p:nvGraphicFramePr>
        <p:xfrm>
          <a:off x="5112644" y="5412716"/>
          <a:ext cx="1612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5" name="Equation" r:id="rId20" imgW="660240" imgH="177480" progId="Equation.3">
                  <p:embed/>
                </p:oleObj>
              </mc:Choice>
              <mc:Fallback>
                <p:oleObj name="Equation" r:id="rId20" imgW="66024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644" y="5412716"/>
                        <a:ext cx="1612900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966845"/>
              </p:ext>
            </p:extLst>
          </p:nvPr>
        </p:nvGraphicFramePr>
        <p:xfrm>
          <a:off x="5081588" y="5864111"/>
          <a:ext cx="77628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6" name="Equation" r:id="rId22" imgW="317160" imgH="177480" progId="Equation.3">
                  <p:embed/>
                </p:oleObj>
              </mc:Choice>
              <mc:Fallback>
                <p:oleObj name="Equation" r:id="rId22" imgW="317160" imgH="177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5864111"/>
                        <a:ext cx="776288" cy="4810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956731" y="1837898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88288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3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/>
      <p:bldP spid="19" grpId="0"/>
      <p:bldP spid="23" grpId="0"/>
      <p:bldP spid="24" grpId="0"/>
      <p:bldP spid="25" grpId="0"/>
      <p:bldP spid="2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308081"/>
              </p:ext>
            </p:extLst>
          </p:nvPr>
        </p:nvGraphicFramePr>
        <p:xfrm>
          <a:off x="3238891" y="855719"/>
          <a:ext cx="1975957" cy="529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5" name="Equation" r:id="rId3" imgW="622080" imgH="177480" progId="Equation.3">
                  <p:embed/>
                </p:oleObj>
              </mc:Choice>
              <mc:Fallback>
                <p:oleObj name="Equation" r:id="rId3" imgW="622080" imgH="177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891" y="855719"/>
                        <a:ext cx="1975957" cy="5295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942637"/>
              </p:ext>
            </p:extLst>
          </p:nvPr>
        </p:nvGraphicFramePr>
        <p:xfrm>
          <a:off x="3492530" y="1526783"/>
          <a:ext cx="3855975" cy="714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6" name="Equation" r:id="rId5" imgW="1409400" imgH="228600" progId="Equation.3">
                  <p:embed/>
                </p:oleObj>
              </mc:Choice>
              <mc:Fallback>
                <p:oleObj name="Equation" r:id="rId5" imgW="140940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30" y="1526783"/>
                        <a:ext cx="3855975" cy="71400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359855"/>
              </p:ext>
            </p:extLst>
          </p:nvPr>
        </p:nvGraphicFramePr>
        <p:xfrm>
          <a:off x="5298382" y="2506773"/>
          <a:ext cx="2343104" cy="717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7" name="Equation" r:id="rId7" imgW="825480" imgH="228600" progId="Equation.3">
                  <p:embed/>
                </p:oleObj>
              </mc:Choice>
              <mc:Fallback>
                <p:oleObj name="Equation" r:id="rId7" imgW="82548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8382" y="2506773"/>
                        <a:ext cx="2343104" cy="71769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366511"/>
              </p:ext>
            </p:extLst>
          </p:nvPr>
        </p:nvGraphicFramePr>
        <p:xfrm>
          <a:off x="2847092" y="4002282"/>
          <a:ext cx="390207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8" name="Equation" r:id="rId9" imgW="1523880" imgH="469800" progId="Equation.3">
                  <p:embed/>
                </p:oleObj>
              </mc:Choice>
              <mc:Fallback>
                <p:oleObj name="Equation" r:id="rId9" imgW="1523880" imgH="4698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092" y="4002282"/>
                        <a:ext cx="3902075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" t="36132" r="-328" b="25789"/>
          <a:stretch/>
        </p:blipFill>
        <p:spPr>
          <a:xfrm>
            <a:off x="162628" y="-165346"/>
            <a:ext cx="9944758" cy="998103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818746"/>
              </p:ext>
            </p:extLst>
          </p:nvPr>
        </p:nvGraphicFramePr>
        <p:xfrm>
          <a:off x="5823340" y="871594"/>
          <a:ext cx="1773011" cy="529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9" name="Equation" r:id="rId12" imgW="558720" imgH="177480" progId="Equation.3">
                  <p:embed/>
                </p:oleObj>
              </mc:Choice>
              <mc:Fallback>
                <p:oleObj name="Equation" r:id="rId12" imgW="558720" imgH="17748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3340" y="871594"/>
                        <a:ext cx="1773011" cy="52950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041040" y="943253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773482"/>
              </p:ext>
            </p:extLst>
          </p:nvPr>
        </p:nvGraphicFramePr>
        <p:xfrm>
          <a:off x="5285102" y="3106187"/>
          <a:ext cx="1658622" cy="5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0" name="Equation" r:id="rId14" imgW="583920" imgH="177480" progId="Equation.3">
                  <p:embed/>
                </p:oleObj>
              </mc:Choice>
              <mc:Fallback>
                <p:oleObj name="Equation" r:id="rId14" imgW="58392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5102" y="3106187"/>
                        <a:ext cx="1658622" cy="559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574121"/>
              </p:ext>
            </p:extLst>
          </p:nvPr>
        </p:nvGraphicFramePr>
        <p:xfrm>
          <a:off x="5251877" y="3531878"/>
          <a:ext cx="1082994" cy="559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1" name="Equation" r:id="rId16" imgW="380880" imgH="177480" progId="Equation.3">
                  <p:embed/>
                </p:oleObj>
              </mc:Choice>
              <mc:Fallback>
                <p:oleObj name="Equation" r:id="rId16" imgW="380880" imgH="177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877" y="3531878"/>
                        <a:ext cx="1082994" cy="55902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081003" y="4497220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196669"/>
              </p:ext>
            </p:extLst>
          </p:nvPr>
        </p:nvGraphicFramePr>
        <p:xfrm>
          <a:off x="10017608" y="5654515"/>
          <a:ext cx="7762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2" name="Equation" r:id="rId18" imgW="317160" imgH="177480" progId="Equation.3">
                  <p:embed/>
                </p:oleObj>
              </mc:Choice>
              <mc:Fallback>
                <p:oleObj name="Equation" r:id="rId18" imgW="317160" imgH="1774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17608" y="5654515"/>
                        <a:ext cx="776288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552438"/>
              </p:ext>
            </p:extLst>
          </p:nvPr>
        </p:nvGraphicFramePr>
        <p:xfrm>
          <a:off x="5302250" y="2016125"/>
          <a:ext cx="32289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" name="Equation" r:id="rId20" imgW="1180800" imgH="241200" progId="Equation.3">
                  <p:embed/>
                </p:oleObj>
              </mc:Choice>
              <mc:Fallback>
                <p:oleObj name="Equation" r:id="rId20" imgW="1180800" imgH="2412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0" y="2016125"/>
                        <a:ext cx="3228975" cy="7524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633053"/>
              </p:ext>
            </p:extLst>
          </p:nvPr>
        </p:nvGraphicFramePr>
        <p:xfrm>
          <a:off x="3353190" y="5184674"/>
          <a:ext cx="247015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" name="Equation" r:id="rId22" imgW="965160" imgH="469800" progId="Equation.3">
                  <p:embed/>
                </p:oleObj>
              </mc:Choice>
              <mc:Fallback>
                <p:oleObj name="Equation" r:id="rId22" imgW="965160" imgH="4698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3190" y="5184674"/>
                        <a:ext cx="2470150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441559"/>
              </p:ext>
            </p:extLst>
          </p:nvPr>
        </p:nvGraphicFramePr>
        <p:xfrm>
          <a:off x="5823340" y="5327361"/>
          <a:ext cx="162560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5" name="Equation" r:id="rId24" imgW="634680" imgH="393480" progId="Equation.3">
                  <p:embed/>
                </p:oleObj>
              </mc:Choice>
              <mc:Fallback>
                <p:oleObj name="Equation" r:id="rId24" imgW="634680" imgH="393480" progId="Equation.3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3340" y="5327361"/>
                        <a:ext cx="1625600" cy="1082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48497"/>
              </p:ext>
            </p:extLst>
          </p:nvPr>
        </p:nvGraphicFramePr>
        <p:xfrm>
          <a:off x="7557200" y="5354479"/>
          <a:ext cx="156051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6" name="Equation" r:id="rId26" imgW="609480" imgH="393480" progId="Equation.3">
                  <p:embed/>
                </p:oleObj>
              </mc:Choice>
              <mc:Fallback>
                <p:oleObj name="Equation" r:id="rId26" imgW="609480" imgH="393480" progId="Equation.3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7200" y="5354479"/>
                        <a:ext cx="1560512" cy="1082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402794"/>
              </p:ext>
            </p:extLst>
          </p:nvPr>
        </p:nvGraphicFramePr>
        <p:xfrm>
          <a:off x="9047117" y="5354478"/>
          <a:ext cx="1039813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" name="Equation" r:id="rId28" imgW="406080" imgH="393480" progId="Equation.3">
                  <p:embed/>
                </p:oleObj>
              </mc:Choice>
              <mc:Fallback>
                <p:oleObj name="Equation" r:id="rId28" imgW="406080" imgH="393480" progId="Equation.3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7117" y="5354478"/>
                        <a:ext cx="1039813" cy="1082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442983" y="1599232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650795" y="78112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9567023" y="5368680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9567023" y="5887106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853426"/>
              </p:ext>
            </p:extLst>
          </p:nvPr>
        </p:nvGraphicFramePr>
        <p:xfrm>
          <a:off x="9380538" y="4735513"/>
          <a:ext cx="4968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8" name="Equation" r:id="rId30" imgW="203040" imgH="177480" progId="Equation.3">
                  <p:embed/>
                </p:oleObj>
              </mc:Choice>
              <mc:Fallback>
                <p:oleObj name="Equation" r:id="rId30" imgW="203040" imgH="1774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0538" y="4735513"/>
                        <a:ext cx="496887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879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015840" y="747101"/>
            <a:ext cx="1967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মনেকরি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499692"/>
              </p:ext>
            </p:extLst>
          </p:nvPr>
        </p:nvGraphicFramePr>
        <p:xfrm>
          <a:off x="2801610" y="1106120"/>
          <a:ext cx="2344714" cy="606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" name="Equation" r:id="rId3" imgW="736560" imgH="203040" progId="Equation.3">
                  <p:embed/>
                </p:oleObj>
              </mc:Choice>
              <mc:Fallback>
                <p:oleObj name="Equation" r:id="rId3" imgW="73656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610" y="1106120"/>
                        <a:ext cx="2344714" cy="60651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412693"/>
              </p:ext>
            </p:extLst>
          </p:nvPr>
        </p:nvGraphicFramePr>
        <p:xfrm>
          <a:off x="2903662" y="2959191"/>
          <a:ext cx="3975656" cy="1505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" name="Equation" r:id="rId5" imgW="1333440" imgH="469800" progId="Equation.3">
                  <p:embed/>
                </p:oleObj>
              </mc:Choice>
              <mc:Fallback>
                <p:oleObj name="Equation" r:id="rId5" imgW="1333440" imgH="4698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662" y="2959191"/>
                        <a:ext cx="3975656" cy="150520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33"/>
          <a:stretch/>
        </p:blipFill>
        <p:spPr>
          <a:xfrm>
            <a:off x="0" y="-297415"/>
            <a:ext cx="9871598" cy="934229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610479"/>
              </p:ext>
            </p:extLst>
          </p:nvPr>
        </p:nvGraphicFramePr>
        <p:xfrm>
          <a:off x="6021051" y="1069480"/>
          <a:ext cx="2139459" cy="606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" name="Equation" r:id="rId8" imgW="672840" imgH="203040" progId="Equation.3">
                  <p:embed/>
                </p:oleObj>
              </mc:Choice>
              <mc:Fallback>
                <p:oleObj name="Equation" r:id="rId8" imgW="672840" imgH="20304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051" y="1069480"/>
                        <a:ext cx="2139459" cy="60651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200643" y="1178546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968790" y="1960131"/>
            <a:ext cx="2639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3" t="40699" r="41280" b="28892"/>
          <a:stretch/>
        </p:blipFill>
        <p:spPr>
          <a:xfrm>
            <a:off x="5966732" y="87114"/>
            <a:ext cx="4882243" cy="71979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7" t="42798" r="41280" b="28892"/>
          <a:stretch/>
        </p:blipFill>
        <p:spPr>
          <a:xfrm>
            <a:off x="3377043" y="2022322"/>
            <a:ext cx="4232312" cy="670123"/>
          </a:xfrm>
          <a:prstGeom prst="rect">
            <a:avLst/>
          </a:prstGeom>
        </p:spPr>
      </p:pic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25243"/>
              </p:ext>
            </p:extLst>
          </p:nvPr>
        </p:nvGraphicFramePr>
        <p:xfrm>
          <a:off x="2903662" y="2582289"/>
          <a:ext cx="946761" cy="569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" name="Equation" r:id="rId10" imgW="317160" imgH="177480" progId="Equation.3">
                  <p:embed/>
                </p:oleObj>
              </mc:Choice>
              <mc:Fallback>
                <p:oleObj name="Equation" r:id="rId10" imgW="317160" imgH="17748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662" y="2582289"/>
                        <a:ext cx="946761" cy="56953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256958"/>
              </p:ext>
            </p:extLst>
          </p:nvPr>
        </p:nvGraphicFramePr>
        <p:xfrm>
          <a:off x="2951834" y="4563699"/>
          <a:ext cx="9240166" cy="1505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1" name="Equation" r:id="rId12" imgW="3098520" imgH="469800" progId="Equation.3">
                  <p:embed/>
                </p:oleObj>
              </mc:Choice>
              <mc:Fallback>
                <p:oleObj name="Equation" r:id="rId12" imgW="3098520" imgH="4698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834" y="4563699"/>
                        <a:ext cx="9240166" cy="150520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8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23" grpId="0"/>
      <p:bldP spid="16" grpId="0"/>
      <p:bldP spid="1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977660"/>
              </p:ext>
            </p:extLst>
          </p:nvPr>
        </p:nvGraphicFramePr>
        <p:xfrm>
          <a:off x="1120099" y="180321"/>
          <a:ext cx="7932738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Equation" r:id="rId3" imgW="3098520" imgH="469800" progId="Equation.3">
                  <p:embed/>
                </p:oleObj>
              </mc:Choice>
              <mc:Fallback>
                <p:oleObj name="Equation" r:id="rId3" imgW="3098520" imgH="469800" progId="Equation.3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099" y="180321"/>
                        <a:ext cx="7932738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427002"/>
              </p:ext>
            </p:extLst>
          </p:nvPr>
        </p:nvGraphicFramePr>
        <p:xfrm>
          <a:off x="1150253" y="1421944"/>
          <a:ext cx="702310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7" name="Equation" r:id="rId5" imgW="2743200" imgH="469800" progId="Equation.3">
                  <p:embed/>
                </p:oleObj>
              </mc:Choice>
              <mc:Fallback>
                <p:oleObj name="Equation" r:id="rId5" imgW="2743200" imgH="46980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253" y="1421944"/>
                        <a:ext cx="7023100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856017"/>
              </p:ext>
            </p:extLst>
          </p:nvPr>
        </p:nvGraphicFramePr>
        <p:xfrm>
          <a:off x="1199241" y="2539977"/>
          <a:ext cx="455295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8" name="Equation" r:id="rId7" imgW="1777680" imgH="469800" progId="Equation.3">
                  <p:embed/>
                </p:oleObj>
              </mc:Choice>
              <mc:Fallback>
                <p:oleObj name="Equation" r:id="rId7" imgW="1777680" imgH="46980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241" y="2539977"/>
                        <a:ext cx="4552950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922308"/>
              </p:ext>
            </p:extLst>
          </p:nvPr>
        </p:nvGraphicFramePr>
        <p:xfrm>
          <a:off x="1199241" y="3956854"/>
          <a:ext cx="5300662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9" name="Equation" r:id="rId9" imgW="2070000" imgH="469800" progId="Equation.3">
                  <p:embed/>
                </p:oleObj>
              </mc:Choice>
              <mc:Fallback>
                <p:oleObj name="Equation" r:id="rId9" imgW="2070000" imgH="4698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241" y="3956854"/>
                        <a:ext cx="5300662" cy="1292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781954"/>
              </p:ext>
            </p:extLst>
          </p:nvPr>
        </p:nvGraphicFramePr>
        <p:xfrm>
          <a:off x="1199241" y="5465806"/>
          <a:ext cx="399891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0" name="Equation" r:id="rId11" imgW="1562040" imgH="228600" progId="Equation.3">
                  <p:embed/>
                </p:oleObj>
              </mc:Choice>
              <mc:Fallback>
                <p:oleObj name="Equation" r:id="rId11" imgW="156204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241" y="5465806"/>
                        <a:ext cx="3998912" cy="6286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49612" y="3139704"/>
            <a:ext cx="5342388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১৩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খ, গ, ঘ,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৫৫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0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3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118756" y="1616529"/>
            <a:ext cx="6400801" cy="27105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অনুশীলনী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৪.২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rId2"/>
          </p:cNvPr>
          <p:cNvSpPr/>
          <p:nvPr/>
        </p:nvSpPr>
        <p:spPr>
          <a:xfrm>
            <a:off x="2422645" y="4647609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2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22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2099</TotalTime>
  <Words>155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SutonnyMJ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256</cp:revision>
  <dcterms:created xsi:type="dcterms:W3CDTF">2025-12-03T03:54:44Z</dcterms:created>
  <dcterms:modified xsi:type="dcterms:W3CDTF">2026-10-02T06:32:44Z</dcterms:modified>
</cp:coreProperties>
</file>