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26"/>
  </p:notesMasterIdLst>
  <p:sldIdLst>
    <p:sldId id="257" r:id="rId2"/>
    <p:sldId id="290" r:id="rId3"/>
    <p:sldId id="337" r:id="rId4"/>
    <p:sldId id="319" r:id="rId5"/>
    <p:sldId id="296" r:id="rId6"/>
    <p:sldId id="297" r:id="rId7"/>
    <p:sldId id="335" r:id="rId8"/>
    <p:sldId id="336" r:id="rId9"/>
    <p:sldId id="323" r:id="rId10"/>
    <p:sldId id="324" r:id="rId11"/>
    <p:sldId id="299" r:id="rId12"/>
    <p:sldId id="304" r:id="rId13"/>
    <p:sldId id="307" r:id="rId14"/>
    <p:sldId id="312" r:id="rId15"/>
    <p:sldId id="332" r:id="rId16"/>
    <p:sldId id="311" r:id="rId17"/>
    <p:sldId id="309" r:id="rId18"/>
    <p:sldId id="301" r:id="rId19"/>
    <p:sldId id="302" r:id="rId20"/>
    <p:sldId id="331" r:id="rId21"/>
    <p:sldId id="330" r:id="rId22"/>
    <p:sldId id="338" r:id="rId23"/>
    <p:sldId id="329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67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53A760-87E9-4D35-B1D8-5BB11ED07B53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16E343-82B4-4D0B-B45D-0F490FE0235D}">
      <dgm:prSet custT="1"/>
      <dgm:spPr>
        <a:solidFill>
          <a:schemeClr val="bg1">
            <a:lumMod val="65000"/>
          </a:schemeClr>
        </a:solidFill>
        <a:ln w="57150">
          <a:solidFill>
            <a:srgbClr val="002060"/>
          </a:solidFill>
        </a:ln>
      </dgm:spPr>
      <dgm:t>
        <a:bodyPr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pPr rtl="0"/>
          <a:endParaRPr lang="en-US" sz="1400" b="1" cap="none" spc="0" dirty="0">
            <a:ln w="11430"/>
            <a:solidFill>
              <a:schemeClr val="accent4">
                <a:lumMod val="10000"/>
              </a:schemeClr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  <a:p>
          <a:pPr rtl="0"/>
          <a:r>
            <a:rPr lang="bn-BD" sz="8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পরিচিতি</a:t>
          </a:r>
          <a:endParaRPr lang="en-US" sz="8000" b="1" cap="none" spc="0" dirty="0">
            <a:ln w="9525">
              <a:solidFill>
                <a:schemeClr val="bg1"/>
              </a:solidFill>
              <a:prstDash val="solid"/>
            </a:ln>
            <a:solidFill>
              <a:schemeClr val="tx1"/>
            </a:solidFill>
            <a:effectLst>
              <a:outerShdw blurRad="12700" dist="38100" dir="2700000" algn="tl" rotWithShape="0">
                <a:schemeClr val="bg1">
                  <a:lumMod val="50000"/>
                </a:scheme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25F8F6E0-A5B2-491D-83ED-19E9E7160104}" type="parTrans" cxnId="{BE3D134B-D443-4E8A-B5E2-76B63F1180A5}">
      <dgm:prSet/>
      <dgm:spPr/>
      <dgm:t>
        <a:bodyPr/>
        <a:lstStyle/>
        <a:p>
          <a:endParaRPr lang="en-US">
            <a:solidFill>
              <a:schemeClr val="accent4">
                <a:lumMod val="10000"/>
              </a:schemeClr>
            </a:solidFill>
          </a:endParaRPr>
        </a:p>
      </dgm:t>
    </dgm:pt>
    <dgm:pt modelId="{B8D085A5-8128-4884-BE7E-666BC7382FCA}" type="sibTrans" cxnId="{BE3D134B-D443-4E8A-B5E2-76B63F1180A5}">
      <dgm:prSet/>
      <dgm:spPr/>
      <dgm:t>
        <a:bodyPr/>
        <a:lstStyle/>
        <a:p>
          <a:endParaRPr lang="en-US">
            <a:solidFill>
              <a:schemeClr val="accent4">
                <a:lumMod val="10000"/>
              </a:schemeClr>
            </a:solidFill>
          </a:endParaRPr>
        </a:p>
      </dgm:t>
    </dgm:pt>
    <dgm:pt modelId="{EB82FB9B-EC43-4CC6-88CB-A53F2E8714A8}" type="pres">
      <dgm:prSet presAssocID="{BE53A760-87E9-4D35-B1D8-5BB11ED07B53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E4FD88E8-8AC9-4B1F-A0C4-A20C1D97D604}" type="pres">
      <dgm:prSet presAssocID="{E716E343-82B4-4D0B-B45D-0F490FE0235D}" presName="circle1" presStyleLbl="node1" presStyleIdx="0" presStyleCnt="1" custLinFactNeighborX="6667"/>
      <dgm:spPr>
        <a:solidFill>
          <a:schemeClr val="bg1">
            <a:lumMod val="65000"/>
          </a:schemeClr>
        </a:solidFill>
        <a:ln w="57150">
          <a:solidFill>
            <a:schemeClr val="accent4">
              <a:lumMod val="10000"/>
            </a:schemeClr>
          </a:solidFill>
        </a:ln>
      </dgm:spPr>
    </dgm:pt>
    <dgm:pt modelId="{9871A64A-1045-472E-94BB-C26A9DBFAFE7}" type="pres">
      <dgm:prSet presAssocID="{E716E343-82B4-4D0B-B45D-0F490FE0235D}" presName="space" presStyleCnt="0"/>
      <dgm:spPr/>
    </dgm:pt>
    <dgm:pt modelId="{508660B7-E931-4D2D-869E-C294046FF6B9}" type="pres">
      <dgm:prSet presAssocID="{E716E343-82B4-4D0B-B45D-0F490FE0235D}" presName="rect1" presStyleLbl="alignAcc1" presStyleIdx="0" presStyleCnt="1" custScaleX="100000" custLinFactNeighborY="2639"/>
      <dgm:spPr/>
    </dgm:pt>
    <dgm:pt modelId="{AAC36E9C-336F-488E-A8C1-0178D536F410}" type="pres">
      <dgm:prSet presAssocID="{E716E343-82B4-4D0B-B45D-0F490FE0235D}" presName="rect1ParTxNoCh" presStyleLbl="alignAcc1" presStyleIdx="0" presStyleCnt="1">
        <dgm:presLayoutVars>
          <dgm:chMax val="1"/>
          <dgm:bulletEnabled val="1"/>
        </dgm:presLayoutVars>
      </dgm:prSet>
      <dgm:spPr/>
    </dgm:pt>
  </dgm:ptLst>
  <dgm:cxnLst>
    <dgm:cxn modelId="{F0425164-E288-4E99-B5D2-43DFE3FEB039}" type="presOf" srcId="{E716E343-82B4-4D0B-B45D-0F490FE0235D}" destId="{508660B7-E931-4D2D-869E-C294046FF6B9}" srcOrd="0" destOrd="0" presId="urn:microsoft.com/office/officeart/2005/8/layout/target3"/>
    <dgm:cxn modelId="{4D894166-E10E-457F-B1B3-8F828E0B2A12}" type="presOf" srcId="{E716E343-82B4-4D0B-B45D-0F490FE0235D}" destId="{AAC36E9C-336F-488E-A8C1-0178D536F410}" srcOrd="1" destOrd="0" presId="urn:microsoft.com/office/officeart/2005/8/layout/target3"/>
    <dgm:cxn modelId="{BE3D134B-D443-4E8A-B5E2-76B63F1180A5}" srcId="{BE53A760-87E9-4D35-B1D8-5BB11ED07B53}" destId="{E716E343-82B4-4D0B-B45D-0F490FE0235D}" srcOrd="0" destOrd="0" parTransId="{25F8F6E0-A5B2-491D-83ED-19E9E7160104}" sibTransId="{B8D085A5-8128-4884-BE7E-666BC7382FCA}"/>
    <dgm:cxn modelId="{D1F471AD-BAA1-42D4-846E-1C8F613C5A3F}" type="presOf" srcId="{BE53A760-87E9-4D35-B1D8-5BB11ED07B53}" destId="{EB82FB9B-EC43-4CC6-88CB-A53F2E8714A8}" srcOrd="0" destOrd="0" presId="urn:microsoft.com/office/officeart/2005/8/layout/target3"/>
    <dgm:cxn modelId="{E970596C-A20E-43F6-9586-DC07A2216B88}" type="presParOf" srcId="{EB82FB9B-EC43-4CC6-88CB-A53F2E8714A8}" destId="{E4FD88E8-8AC9-4B1F-A0C4-A20C1D97D604}" srcOrd="0" destOrd="0" presId="urn:microsoft.com/office/officeart/2005/8/layout/target3"/>
    <dgm:cxn modelId="{D2ED5EB5-96B2-459C-AA14-8FE7FA295CF8}" type="presParOf" srcId="{EB82FB9B-EC43-4CC6-88CB-A53F2E8714A8}" destId="{9871A64A-1045-472E-94BB-C26A9DBFAFE7}" srcOrd="1" destOrd="0" presId="urn:microsoft.com/office/officeart/2005/8/layout/target3"/>
    <dgm:cxn modelId="{01BD116E-7387-4526-BB77-98BC129FFEB9}" type="presParOf" srcId="{EB82FB9B-EC43-4CC6-88CB-A53F2E8714A8}" destId="{508660B7-E931-4D2D-869E-C294046FF6B9}" srcOrd="2" destOrd="0" presId="urn:microsoft.com/office/officeart/2005/8/layout/target3"/>
    <dgm:cxn modelId="{36886160-B058-48B3-81EF-4C252BD06BB0}" type="presParOf" srcId="{EB82FB9B-EC43-4CC6-88CB-A53F2E8714A8}" destId="{AAC36E9C-336F-488E-A8C1-0178D536F410}" srcOrd="3" destOrd="0" presId="urn:microsoft.com/office/officeart/2005/8/layout/target3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AA8D16-A436-464E-AC03-FF791BEB1744}" type="doc">
      <dgm:prSet loTypeId="urn:microsoft.com/office/officeart/2005/8/layout/lProcess3" loCatId="process" qsTypeId="urn:microsoft.com/office/officeart/2005/8/quickstyle/3d5" qsCatId="3D" csTypeId="urn:microsoft.com/office/officeart/2005/8/colors/accent1_5" csCatId="accent1" phldr="1"/>
      <dgm:spPr>
        <a:scene3d>
          <a:camera prst="perspectiveLeft" zoom="95000"/>
          <a:lightRig rig="flat" dir="t"/>
        </a:scene3d>
      </dgm:spPr>
      <dgm:t>
        <a:bodyPr/>
        <a:lstStyle/>
        <a:p>
          <a:endParaRPr lang="en-US"/>
        </a:p>
      </dgm:t>
    </dgm:pt>
    <dgm:pt modelId="{F2BE6500-0FCC-41C8-9FBC-63C05BD7D7FB}">
      <dgm:prSet phldrT="[Text]" custT="1"/>
      <dgm:spPr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bn-IN" sz="28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শ্রেণি</a:t>
          </a:r>
          <a:endParaRPr lang="en-US" sz="28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5AFF28F6-AFFF-46A4-8D84-FB6B62603858}" type="parTrans" cxnId="{4018C29E-5B84-44B2-A4E0-B495B287FD2F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2246810E-BB12-4C44-800E-6F717111D356}" type="sibTrans" cxnId="{4018C29E-5B84-44B2-A4E0-B495B287FD2F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C4DA1679-73B2-480A-827F-509A9AFD62DA}">
      <dgm:prSet phldrT="[Text]" custT="1"/>
      <dgm:spPr>
        <a:solidFill>
          <a:srgbClr val="00B0F0"/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r>
            <a:rPr lang="en-US" sz="3600" b="0" cap="none" spc="0" dirty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10</a:t>
          </a:r>
          <a:r>
            <a:rPr lang="bn-BD" sz="3600" b="0" cap="none" spc="0" dirty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ম</a:t>
          </a:r>
          <a:endParaRPr lang="en-US" sz="3600" b="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gm:t>
    </dgm:pt>
    <dgm:pt modelId="{FDBF6D67-E458-43CD-B6F7-3BDB0A3E048E}" type="parTrans" cxnId="{ADCF0EC6-EBE2-4C4A-B1D8-61C7ECB3AA86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CA206BC8-6E95-40C8-9081-BB7050EEBBC4}" type="sibTrans" cxnId="{ADCF0EC6-EBE2-4C4A-B1D8-61C7ECB3AA86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5D77E333-4B75-4F53-99EF-836C760D2725}">
      <dgm:prSet phldrT="[Text]" custT="1"/>
      <dgm:spPr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pPr>
            <a:spcBef>
              <a:spcPts val="600"/>
            </a:spcBef>
            <a:spcAft>
              <a:spcPts val="0"/>
            </a:spcAft>
          </a:pPr>
          <a:r>
            <a:rPr lang="bn-IN" sz="2800" b="0" cap="none" spc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বিষয়</a:t>
          </a:r>
          <a:endParaRPr lang="en-US" sz="28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47CC9C67-43F4-4B02-9F00-F4E3598BAE05}" type="parTrans" cxnId="{E861384F-D923-4516-8F01-4388FD92E5B6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7278B117-D272-4DC4-8DAC-0E95BBAFEF82}" type="sibTrans" cxnId="{E861384F-D923-4516-8F01-4388FD92E5B6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34FC765B-2EB0-473D-A497-1E7C6F22937D}">
      <dgm:prSet phldrT="[Text]" custT="1"/>
      <dgm:spPr>
        <a:solidFill>
          <a:srgbClr val="00B0F0"/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r>
            <a:rPr lang="en-US" sz="2800" b="0" cap="none" spc="0" dirty="0" err="1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তথ্য</a:t>
          </a:r>
          <a:r>
            <a:rPr lang="en-US" sz="2800" b="0" cap="none" spc="0" dirty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 ও </a:t>
          </a:r>
          <a:r>
            <a:rPr lang="en-US" sz="2800" b="0" cap="none" spc="0" dirty="0" err="1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যোগাযোগ</a:t>
          </a:r>
          <a:r>
            <a:rPr lang="en-US" sz="2800" b="0" cap="none" spc="0" dirty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 </a:t>
          </a:r>
          <a:r>
            <a:rPr lang="en-US" sz="2800" b="0" cap="none" spc="0" dirty="0" err="1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প্রযুক্তি</a:t>
          </a:r>
          <a:endParaRPr lang="en-US" sz="2800" b="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gm:t>
    </dgm:pt>
    <dgm:pt modelId="{63A94F4A-AF4B-4D10-B21F-C4C785857F6B}" type="parTrans" cxnId="{9194D5F7-316E-48CB-93F8-EBBCD0AB8374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D05C2020-438C-4F45-A0A3-7009AB96109B}" type="sibTrans" cxnId="{9194D5F7-316E-48CB-93F8-EBBCD0AB8374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EF973BE7-15D2-4217-A48C-415EB122A4A1}">
      <dgm:prSet phldrT="[Text]" custT="1"/>
      <dgm:spPr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pPr>
            <a:spcBef>
              <a:spcPts val="1200"/>
            </a:spcBef>
            <a:spcAft>
              <a:spcPts val="0"/>
            </a:spcAft>
          </a:pPr>
          <a:r>
            <a:rPr lang="bn-BD" sz="28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অধ্যায়</a:t>
          </a:r>
          <a:endParaRPr lang="en-US" sz="28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9FBFC7EA-9E43-4AB7-974F-BFE4AB8B61D5}" type="parTrans" cxnId="{D5DF7BC5-91E8-4FA8-BBFA-CE0F97F5C1A0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358B3061-7497-4367-B37E-7C0C56B8F183}" type="sibTrans" cxnId="{D5DF7BC5-91E8-4FA8-BBFA-CE0F97F5C1A0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D63DA2CD-DAB3-4569-A407-F2C1D1FE6616}">
      <dgm:prSet phldrT="[Text]" custT="1"/>
      <dgm:spPr>
        <a:solidFill>
          <a:srgbClr val="00B0F0"/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r>
            <a:rPr lang="bn-BD" sz="2800" b="0" cap="none" spc="0" dirty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অধ্যায়: </a:t>
          </a:r>
          <a:r>
            <a:rPr lang="en-US" sz="2800" b="0" cap="none" spc="0" dirty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৬</a:t>
          </a:r>
        </a:p>
      </dgm:t>
    </dgm:pt>
    <dgm:pt modelId="{CC70B715-B716-4911-BFFD-ABF5CDBF0F21}" type="parTrans" cxnId="{3352BBC8-A3CC-48B7-A4D6-5D309EE2734F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541F54C3-BB6C-49E8-993E-30A936E897A8}" type="sibTrans" cxnId="{3352BBC8-A3CC-48B7-A4D6-5D309EE2734F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2E7CBF30-D46A-4FB2-B4B4-B132961369E1}">
      <dgm:prSet phldrT="[Text]" custT="1"/>
      <dgm:spPr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r>
            <a:rPr lang="bn-BD" sz="2800" b="0" cap="none" spc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সময়</a:t>
          </a:r>
          <a:endParaRPr lang="en-US" sz="28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05EEFA06-5D46-4773-AECF-FC7111F5A707}" type="parTrans" cxnId="{9172D893-03E2-4DB1-A7BC-DC249E269DA1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06B2643B-0629-4D4E-AC8F-EA27B9D8FD7C}" type="sibTrans" cxnId="{9172D893-03E2-4DB1-A7BC-DC249E269DA1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E38289D3-1880-4825-A10A-9FDD3AE6311C}">
      <dgm:prSet phldrT="[Text]" custT="1"/>
      <dgm:spPr>
        <a:solidFill>
          <a:srgbClr val="00B0F0"/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r>
            <a:rPr lang="bn-BD" sz="3600" b="0" cap="none" spc="0" dirty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৫০ মিনিট</a:t>
          </a:r>
          <a:endParaRPr lang="en-US" sz="3600" b="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gm:t>
    </dgm:pt>
    <dgm:pt modelId="{12F53892-807D-4BAB-BF4C-762BDB593D14}" type="parTrans" cxnId="{F29BA8BE-A617-42B7-BDF3-B95024202AB0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E78C3DA8-963A-4774-BA48-99CB5DA45804}" type="sibTrans" cxnId="{F29BA8BE-A617-42B7-BDF3-B95024202AB0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F49A9862-D5B5-4E8B-9DD0-EDC0513F5C76}" type="pres">
      <dgm:prSet presAssocID="{1AAA8D16-A436-464E-AC03-FF791BEB1744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D2EEAADB-C48C-4513-B85A-707BA92CA297}" type="pres">
      <dgm:prSet presAssocID="{F2BE6500-0FCC-41C8-9FBC-63C05BD7D7FB}" presName="horFlow" presStyleCnt="0"/>
      <dgm:spPr>
        <a:sp3d>
          <a:bevelT w="165100" prst="coolSlant"/>
        </a:sp3d>
      </dgm:spPr>
    </dgm:pt>
    <dgm:pt modelId="{CB9B20C9-1542-4C91-9CF9-8ED47A99E3EB}" type="pres">
      <dgm:prSet presAssocID="{F2BE6500-0FCC-41C8-9FBC-63C05BD7D7FB}" presName="bigChev" presStyleLbl="node1" presStyleIdx="0" presStyleCnt="4" custScaleX="76398"/>
      <dgm:spPr/>
    </dgm:pt>
    <dgm:pt modelId="{B4DA9E5E-CB12-4F9E-9D77-953C1097A95C}" type="pres">
      <dgm:prSet presAssocID="{FDBF6D67-E458-43CD-B6F7-3BDB0A3E048E}" presName="parTrans" presStyleCnt="0"/>
      <dgm:spPr>
        <a:sp3d>
          <a:bevelT w="165100" prst="coolSlant"/>
        </a:sp3d>
      </dgm:spPr>
    </dgm:pt>
    <dgm:pt modelId="{326C7E6D-8A4A-441C-8D30-5C4E5AB2A7BB}" type="pres">
      <dgm:prSet presAssocID="{C4DA1679-73B2-480A-827F-509A9AFD62DA}" presName="node" presStyleLbl="alignAccFollowNode1" presStyleIdx="0" presStyleCnt="4" custScaleX="173902" custScaleY="140972" custLinFactNeighborX="-46857">
        <dgm:presLayoutVars>
          <dgm:bulletEnabled val="1"/>
        </dgm:presLayoutVars>
      </dgm:prSet>
      <dgm:spPr/>
    </dgm:pt>
    <dgm:pt modelId="{F759260C-19EB-4948-98D6-F9C2AE8B04DC}" type="pres">
      <dgm:prSet presAssocID="{F2BE6500-0FCC-41C8-9FBC-63C05BD7D7FB}" presName="vSp" presStyleCnt="0"/>
      <dgm:spPr>
        <a:sp3d>
          <a:bevelT w="165100" prst="coolSlant"/>
        </a:sp3d>
      </dgm:spPr>
    </dgm:pt>
    <dgm:pt modelId="{EF763D5B-F55A-4FD7-A63F-A8A3ECCFB922}" type="pres">
      <dgm:prSet presAssocID="{5D77E333-4B75-4F53-99EF-836C760D2725}" presName="horFlow" presStyleCnt="0"/>
      <dgm:spPr>
        <a:sp3d>
          <a:bevelT w="165100" prst="coolSlant"/>
        </a:sp3d>
      </dgm:spPr>
    </dgm:pt>
    <dgm:pt modelId="{3BB57241-4463-4BB7-8B42-4FC5D0160346}" type="pres">
      <dgm:prSet presAssocID="{5D77E333-4B75-4F53-99EF-836C760D2725}" presName="bigChev" presStyleLbl="node1" presStyleIdx="1" presStyleCnt="4" custScaleX="76398"/>
      <dgm:spPr/>
    </dgm:pt>
    <dgm:pt modelId="{25737604-795D-43EC-A35D-42ED590C132B}" type="pres">
      <dgm:prSet presAssocID="{63A94F4A-AF4B-4D10-B21F-C4C785857F6B}" presName="parTrans" presStyleCnt="0"/>
      <dgm:spPr>
        <a:sp3d>
          <a:bevelT w="165100" prst="coolSlant"/>
        </a:sp3d>
      </dgm:spPr>
    </dgm:pt>
    <dgm:pt modelId="{D1B70D99-8398-4580-8198-B1CEC269CCA7}" type="pres">
      <dgm:prSet presAssocID="{34FC765B-2EB0-473D-A497-1E7C6F22937D}" presName="node" presStyleLbl="alignAccFollowNode1" presStyleIdx="1" presStyleCnt="4" custScaleX="173902" custScaleY="140972" custLinFactNeighborX="-46857">
        <dgm:presLayoutVars>
          <dgm:bulletEnabled val="1"/>
        </dgm:presLayoutVars>
      </dgm:prSet>
      <dgm:spPr/>
    </dgm:pt>
    <dgm:pt modelId="{94FE5028-030C-4058-AC95-7F6548ED473F}" type="pres">
      <dgm:prSet presAssocID="{5D77E333-4B75-4F53-99EF-836C760D2725}" presName="vSp" presStyleCnt="0"/>
      <dgm:spPr>
        <a:sp3d>
          <a:bevelT w="165100" prst="coolSlant"/>
        </a:sp3d>
      </dgm:spPr>
    </dgm:pt>
    <dgm:pt modelId="{FCEA9616-A806-4AF3-A1DC-BAB56577FB68}" type="pres">
      <dgm:prSet presAssocID="{EF973BE7-15D2-4217-A48C-415EB122A4A1}" presName="horFlow" presStyleCnt="0"/>
      <dgm:spPr>
        <a:sp3d>
          <a:bevelT w="165100" prst="coolSlant"/>
        </a:sp3d>
      </dgm:spPr>
    </dgm:pt>
    <dgm:pt modelId="{73F5BC04-4989-41F7-AE78-074518BD3557}" type="pres">
      <dgm:prSet presAssocID="{EF973BE7-15D2-4217-A48C-415EB122A4A1}" presName="bigChev" presStyleLbl="node1" presStyleIdx="2" presStyleCnt="4" custScaleX="76398"/>
      <dgm:spPr/>
    </dgm:pt>
    <dgm:pt modelId="{1CEC6009-3F7E-4F42-B691-53880DB87F22}" type="pres">
      <dgm:prSet presAssocID="{CC70B715-B716-4911-BFFD-ABF5CDBF0F21}" presName="parTrans" presStyleCnt="0"/>
      <dgm:spPr>
        <a:sp3d>
          <a:bevelT w="165100" prst="coolSlant"/>
        </a:sp3d>
      </dgm:spPr>
    </dgm:pt>
    <dgm:pt modelId="{3DD6BD90-A2AC-4F3B-BD7D-F2969E00A758}" type="pres">
      <dgm:prSet presAssocID="{D63DA2CD-DAB3-4569-A407-F2C1D1FE6616}" presName="node" presStyleLbl="alignAccFollowNode1" presStyleIdx="2" presStyleCnt="4" custScaleX="173902" custScaleY="140972" custLinFactNeighborX="-46857">
        <dgm:presLayoutVars>
          <dgm:bulletEnabled val="1"/>
        </dgm:presLayoutVars>
      </dgm:prSet>
      <dgm:spPr/>
    </dgm:pt>
    <dgm:pt modelId="{9EA4B76E-80CB-4932-998E-E6DF6B0E9904}" type="pres">
      <dgm:prSet presAssocID="{EF973BE7-15D2-4217-A48C-415EB122A4A1}" presName="vSp" presStyleCnt="0"/>
      <dgm:spPr>
        <a:sp3d>
          <a:bevelT w="165100" prst="coolSlant"/>
        </a:sp3d>
      </dgm:spPr>
    </dgm:pt>
    <dgm:pt modelId="{C3E7D6B1-D780-4525-B677-3882F5A775B1}" type="pres">
      <dgm:prSet presAssocID="{2E7CBF30-D46A-4FB2-B4B4-B132961369E1}" presName="horFlow" presStyleCnt="0"/>
      <dgm:spPr>
        <a:sp3d>
          <a:bevelT w="165100" prst="coolSlant"/>
        </a:sp3d>
      </dgm:spPr>
    </dgm:pt>
    <dgm:pt modelId="{1B2B2817-A41C-406A-BD35-C657D0821092}" type="pres">
      <dgm:prSet presAssocID="{2E7CBF30-D46A-4FB2-B4B4-B132961369E1}" presName="bigChev" presStyleLbl="node1" presStyleIdx="3" presStyleCnt="4" custScaleX="76398"/>
      <dgm:spPr/>
    </dgm:pt>
    <dgm:pt modelId="{8C9C5EFD-C3F3-46D7-9B50-472092AFC632}" type="pres">
      <dgm:prSet presAssocID="{12F53892-807D-4BAB-BF4C-762BDB593D14}" presName="parTrans" presStyleCnt="0"/>
      <dgm:spPr>
        <a:sp3d>
          <a:bevelT w="165100" prst="coolSlant"/>
        </a:sp3d>
      </dgm:spPr>
    </dgm:pt>
    <dgm:pt modelId="{DED2D4FC-64C9-497D-ADCF-5765BC8D748D}" type="pres">
      <dgm:prSet presAssocID="{E38289D3-1880-4825-A10A-9FDD3AE6311C}" presName="node" presStyleLbl="alignAccFollowNode1" presStyleIdx="3" presStyleCnt="4" custScaleX="173902" custScaleY="140972" custLinFactNeighborX="-46857">
        <dgm:presLayoutVars>
          <dgm:bulletEnabled val="1"/>
        </dgm:presLayoutVars>
      </dgm:prSet>
      <dgm:spPr/>
    </dgm:pt>
  </dgm:ptLst>
  <dgm:cxnLst>
    <dgm:cxn modelId="{4AC61C3C-5A8A-4B31-92D5-392FD04B7786}" type="presOf" srcId="{EF973BE7-15D2-4217-A48C-415EB122A4A1}" destId="{73F5BC04-4989-41F7-AE78-074518BD3557}" srcOrd="0" destOrd="0" presId="urn:microsoft.com/office/officeart/2005/8/layout/lProcess3"/>
    <dgm:cxn modelId="{30A79C64-106B-4C49-ACB7-B0633EF091EF}" type="presOf" srcId="{E38289D3-1880-4825-A10A-9FDD3AE6311C}" destId="{DED2D4FC-64C9-497D-ADCF-5765BC8D748D}" srcOrd="0" destOrd="0" presId="urn:microsoft.com/office/officeart/2005/8/layout/lProcess3"/>
    <dgm:cxn modelId="{5B356C6B-B0C7-4A6B-A563-30BA9449CAB8}" type="presOf" srcId="{34FC765B-2EB0-473D-A497-1E7C6F22937D}" destId="{D1B70D99-8398-4580-8198-B1CEC269CCA7}" srcOrd="0" destOrd="0" presId="urn:microsoft.com/office/officeart/2005/8/layout/lProcess3"/>
    <dgm:cxn modelId="{0B208E4B-B9C5-47B9-AAA4-D7CACB685F1C}" type="presOf" srcId="{1AAA8D16-A436-464E-AC03-FF791BEB1744}" destId="{F49A9862-D5B5-4E8B-9DD0-EDC0513F5C76}" srcOrd="0" destOrd="0" presId="urn:microsoft.com/office/officeart/2005/8/layout/lProcess3"/>
    <dgm:cxn modelId="{E861384F-D923-4516-8F01-4388FD92E5B6}" srcId="{1AAA8D16-A436-464E-AC03-FF791BEB1744}" destId="{5D77E333-4B75-4F53-99EF-836C760D2725}" srcOrd="1" destOrd="0" parTransId="{47CC9C67-43F4-4B02-9F00-F4E3598BAE05}" sibTransId="{7278B117-D272-4DC4-8DAC-0E95BBAFEF82}"/>
    <dgm:cxn modelId="{E3614A57-F03A-40D5-B930-2530BD2CD5FA}" type="presOf" srcId="{2E7CBF30-D46A-4FB2-B4B4-B132961369E1}" destId="{1B2B2817-A41C-406A-BD35-C657D0821092}" srcOrd="0" destOrd="0" presId="urn:microsoft.com/office/officeart/2005/8/layout/lProcess3"/>
    <dgm:cxn modelId="{8A37C27A-DA33-4E49-A050-380C0D29A29F}" type="presOf" srcId="{D63DA2CD-DAB3-4569-A407-F2C1D1FE6616}" destId="{3DD6BD90-A2AC-4F3B-BD7D-F2969E00A758}" srcOrd="0" destOrd="0" presId="urn:microsoft.com/office/officeart/2005/8/layout/lProcess3"/>
    <dgm:cxn modelId="{9172D893-03E2-4DB1-A7BC-DC249E269DA1}" srcId="{1AAA8D16-A436-464E-AC03-FF791BEB1744}" destId="{2E7CBF30-D46A-4FB2-B4B4-B132961369E1}" srcOrd="3" destOrd="0" parTransId="{05EEFA06-5D46-4773-AECF-FC7111F5A707}" sibTransId="{06B2643B-0629-4D4E-AC8F-EA27B9D8FD7C}"/>
    <dgm:cxn modelId="{4018C29E-5B84-44B2-A4E0-B495B287FD2F}" srcId="{1AAA8D16-A436-464E-AC03-FF791BEB1744}" destId="{F2BE6500-0FCC-41C8-9FBC-63C05BD7D7FB}" srcOrd="0" destOrd="0" parTransId="{5AFF28F6-AFFF-46A4-8D84-FB6B62603858}" sibTransId="{2246810E-BB12-4C44-800E-6F717111D356}"/>
    <dgm:cxn modelId="{F19E90BC-BF4C-49C4-A343-06742A22157C}" type="presOf" srcId="{5D77E333-4B75-4F53-99EF-836C760D2725}" destId="{3BB57241-4463-4BB7-8B42-4FC5D0160346}" srcOrd="0" destOrd="0" presId="urn:microsoft.com/office/officeart/2005/8/layout/lProcess3"/>
    <dgm:cxn modelId="{F29BA8BE-A617-42B7-BDF3-B95024202AB0}" srcId="{2E7CBF30-D46A-4FB2-B4B4-B132961369E1}" destId="{E38289D3-1880-4825-A10A-9FDD3AE6311C}" srcOrd="0" destOrd="0" parTransId="{12F53892-807D-4BAB-BF4C-762BDB593D14}" sibTransId="{E78C3DA8-963A-4774-BA48-99CB5DA45804}"/>
    <dgm:cxn modelId="{28EFF3BE-9081-47BC-8CC9-66577AD5FF1F}" type="presOf" srcId="{C4DA1679-73B2-480A-827F-509A9AFD62DA}" destId="{326C7E6D-8A4A-441C-8D30-5C4E5AB2A7BB}" srcOrd="0" destOrd="0" presId="urn:microsoft.com/office/officeart/2005/8/layout/lProcess3"/>
    <dgm:cxn modelId="{5E6B42C1-2098-4850-941E-268D1B6F0F3B}" type="presOf" srcId="{F2BE6500-0FCC-41C8-9FBC-63C05BD7D7FB}" destId="{CB9B20C9-1542-4C91-9CF9-8ED47A99E3EB}" srcOrd="0" destOrd="0" presId="urn:microsoft.com/office/officeart/2005/8/layout/lProcess3"/>
    <dgm:cxn modelId="{D5DF7BC5-91E8-4FA8-BBFA-CE0F97F5C1A0}" srcId="{1AAA8D16-A436-464E-AC03-FF791BEB1744}" destId="{EF973BE7-15D2-4217-A48C-415EB122A4A1}" srcOrd="2" destOrd="0" parTransId="{9FBFC7EA-9E43-4AB7-974F-BFE4AB8B61D5}" sibTransId="{358B3061-7497-4367-B37E-7C0C56B8F183}"/>
    <dgm:cxn modelId="{ADCF0EC6-EBE2-4C4A-B1D8-61C7ECB3AA86}" srcId="{F2BE6500-0FCC-41C8-9FBC-63C05BD7D7FB}" destId="{C4DA1679-73B2-480A-827F-509A9AFD62DA}" srcOrd="0" destOrd="0" parTransId="{FDBF6D67-E458-43CD-B6F7-3BDB0A3E048E}" sibTransId="{CA206BC8-6E95-40C8-9081-BB7050EEBBC4}"/>
    <dgm:cxn modelId="{3352BBC8-A3CC-48B7-A4D6-5D309EE2734F}" srcId="{EF973BE7-15D2-4217-A48C-415EB122A4A1}" destId="{D63DA2CD-DAB3-4569-A407-F2C1D1FE6616}" srcOrd="0" destOrd="0" parTransId="{CC70B715-B716-4911-BFFD-ABF5CDBF0F21}" sibTransId="{541F54C3-BB6C-49E8-993E-30A936E897A8}"/>
    <dgm:cxn modelId="{9194D5F7-316E-48CB-93F8-EBBCD0AB8374}" srcId="{5D77E333-4B75-4F53-99EF-836C760D2725}" destId="{34FC765B-2EB0-473D-A497-1E7C6F22937D}" srcOrd="0" destOrd="0" parTransId="{63A94F4A-AF4B-4D10-B21F-C4C785857F6B}" sibTransId="{D05C2020-438C-4F45-A0A3-7009AB96109B}"/>
    <dgm:cxn modelId="{48B40777-3EFB-43EC-9C3B-ECEC1FCA57CD}" type="presParOf" srcId="{F49A9862-D5B5-4E8B-9DD0-EDC0513F5C76}" destId="{D2EEAADB-C48C-4513-B85A-707BA92CA297}" srcOrd="0" destOrd="0" presId="urn:microsoft.com/office/officeart/2005/8/layout/lProcess3"/>
    <dgm:cxn modelId="{506FFCB2-5047-4B0E-9473-13AF5B9B0975}" type="presParOf" srcId="{D2EEAADB-C48C-4513-B85A-707BA92CA297}" destId="{CB9B20C9-1542-4C91-9CF9-8ED47A99E3EB}" srcOrd="0" destOrd="0" presId="urn:microsoft.com/office/officeart/2005/8/layout/lProcess3"/>
    <dgm:cxn modelId="{BEDE2780-C604-4F12-AEE3-55E7BB208958}" type="presParOf" srcId="{D2EEAADB-C48C-4513-B85A-707BA92CA297}" destId="{B4DA9E5E-CB12-4F9E-9D77-953C1097A95C}" srcOrd="1" destOrd="0" presId="urn:microsoft.com/office/officeart/2005/8/layout/lProcess3"/>
    <dgm:cxn modelId="{3076F244-9D53-40CD-BC01-A5C74DFDDADB}" type="presParOf" srcId="{D2EEAADB-C48C-4513-B85A-707BA92CA297}" destId="{326C7E6D-8A4A-441C-8D30-5C4E5AB2A7BB}" srcOrd="2" destOrd="0" presId="urn:microsoft.com/office/officeart/2005/8/layout/lProcess3"/>
    <dgm:cxn modelId="{61DE218E-EEA7-4884-82E0-07DB577FA7E5}" type="presParOf" srcId="{F49A9862-D5B5-4E8B-9DD0-EDC0513F5C76}" destId="{F759260C-19EB-4948-98D6-F9C2AE8B04DC}" srcOrd="1" destOrd="0" presId="urn:microsoft.com/office/officeart/2005/8/layout/lProcess3"/>
    <dgm:cxn modelId="{E246E3F4-0DA5-4860-AE0E-84B6920867B4}" type="presParOf" srcId="{F49A9862-D5B5-4E8B-9DD0-EDC0513F5C76}" destId="{EF763D5B-F55A-4FD7-A63F-A8A3ECCFB922}" srcOrd="2" destOrd="0" presId="urn:microsoft.com/office/officeart/2005/8/layout/lProcess3"/>
    <dgm:cxn modelId="{E0FBC3F9-7F6B-44FA-A6DB-7134A79C23A3}" type="presParOf" srcId="{EF763D5B-F55A-4FD7-A63F-A8A3ECCFB922}" destId="{3BB57241-4463-4BB7-8B42-4FC5D0160346}" srcOrd="0" destOrd="0" presId="urn:microsoft.com/office/officeart/2005/8/layout/lProcess3"/>
    <dgm:cxn modelId="{102058B4-5105-415F-B45E-95CCDE4AEF80}" type="presParOf" srcId="{EF763D5B-F55A-4FD7-A63F-A8A3ECCFB922}" destId="{25737604-795D-43EC-A35D-42ED590C132B}" srcOrd="1" destOrd="0" presId="urn:microsoft.com/office/officeart/2005/8/layout/lProcess3"/>
    <dgm:cxn modelId="{96D988B6-D5AF-48EF-8D12-8EAC04888DFB}" type="presParOf" srcId="{EF763D5B-F55A-4FD7-A63F-A8A3ECCFB922}" destId="{D1B70D99-8398-4580-8198-B1CEC269CCA7}" srcOrd="2" destOrd="0" presId="urn:microsoft.com/office/officeart/2005/8/layout/lProcess3"/>
    <dgm:cxn modelId="{12610C58-0878-40F3-AA95-6A513EEDF51C}" type="presParOf" srcId="{F49A9862-D5B5-4E8B-9DD0-EDC0513F5C76}" destId="{94FE5028-030C-4058-AC95-7F6548ED473F}" srcOrd="3" destOrd="0" presId="urn:microsoft.com/office/officeart/2005/8/layout/lProcess3"/>
    <dgm:cxn modelId="{E7A680D0-BFB0-4D9C-B344-F9C6DD65F922}" type="presParOf" srcId="{F49A9862-D5B5-4E8B-9DD0-EDC0513F5C76}" destId="{FCEA9616-A806-4AF3-A1DC-BAB56577FB68}" srcOrd="4" destOrd="0" presId="urn:microsoft.com/office/officeart/2005/8/layout/lProcess3"/>
    <dgm:cxn modelId="{58B7B05B-2C25-407C-B2E9-04A6449D4D7B}" type="presParOf" srcId="{FCEA9616-A806-4AF3-A1DC-BAB56577FB68}" destId="{73F5BC04-4989-41F7-AE78-074518BD3557}" srcOrd="0" destOrd="0" presId="urn:microsoft.com/office/officeart/2005/8/layout/lProcess3"/>
    <dgm:cxn modelId="{71C86B88-9C0F-4817-80E4-24BDB3006DF1}" type="presParOf" srcId="{FCEA9616-A806-4AF3-A1DC-BAB56577FB68}" destId="{1CEC6009-3F7E-4F42-B691-53880DB87F22}" srcOrd="1" destOrd="0" presId="urn:microsoft.com/office/officeart/2005/8/layout/lProcess3"/>
    <dgm:cxn modelId="{C8CC85B2-DDA6-44F6-AA46-4CA207EB0F46}" type="presParOf" srcId="{FCEA9616-A806-4AF3-A1DC-BAB56577FB68}" destId="{3DD6BD90-A2AC-4F3B-BD7D-F2969E00A758}" srcOrd="2" destOrd="0" presId="urn:microsoft.com/office/officeart/2005/8/layout/lProcess3"/>
    <dgm:cxn modelId="{29DF9D86-3AF2-4F59-B931-9E1E34A7C025}" type="presParOf" srcId="{F49A9862-D5B5-4E8B-9DD0-EDC0513F5C76}" destId="{9EA4B76E-80CB-4932-998E-E6DF6B0E9904}" srcOrd="5" destOrd="0" presId="urn:microsoft.com/office/officeart/2005/8/layout/lProcess3"/>
    <dgm:cxn modelId="{F0F7C7AA-883C-4F8F-BB5E-32E779554DF0}" type="presParOf" srcId="{F49A9862-D5B5-4E8B-9DD0-EDC0513F5C76}" destId="{C3E7D6B1-D780-4525-B677-3882F5A775B1}" srcOrd="6" destOrd="0" presId="urn:microsoft.com/office/officeart/2005/8/layout/lProcess3"/>
    <dgm:cxn modelId="{B6A66D9A-E367-418A-884A-5222FE83E0A9}" type="presParOf" srcId="{C3E7D6B1-D780-4525-B677-3882F5A775B1}" destId="{1B2B2817-A41C-406A-BD35-C657D0821092}" srcOrd="0" destOrd="0" presId="urn:microsoft.com/office/officeart/2005/8/layout/lProcess3"/>
    <dgm:cxn modelId="{82C464FE-194C-4023-8B3F-4890605AC9FA}" type="presParOf" srcId="{C3E7D6B1-D780-4525-B677-3882F5A775B1}" destId="{8C9C5EFD-C3F3-46D7-9B50-472092AFC632}" srcOrd="1" destOrd="0" presId="urn:microsoft.com/office/officeart/2005/8/layout/lProcess3"/>
    <dgm:cxn modelId="{14954B8E-76DE-4AB6-A09D-93709C132D48}" type="presParOf" srcId="{C3E7D6B1-D780-4525-B677-3882F5A775B1}" destId="{DED2D4FC-64C9-497D-ADCF-5765BC8D748D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7133075-BB39-4E36-A3EF-6852494B6B44}" type="doc">
      <dgm:prSet loTypeId="urn:microsoft.com/office/officeart/2005/8/layout/hierarchy1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EA4C9ABF-9AA5-4459-9252-9897829190CC}">
      <dgm:prSet phldrT="[Text]"/>
      <dgm:spPr/>
      <dgm:t>
        <a:bodyPr/>
        <a:lstStyle/>
        <a:p>
          <a:r>
            <a:rPr lang="en-US" dirty="0" err="1">
              <a:latin typeface="Nikosh" panose="02000000000000000000" pitchFamily="2" charset="0"/>
              <a:cs typeface="Nikosh" panose="02000000000000000000" pitchFamily="2" charset="0"/>
            </a:rPr>
            <a:t>মানুষের</a:t>
          </a:r>
          <a:r>
            <a:rPr lang="en-US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dirty="0" err="1">
              <a:latin typeface="Nikosh" panose="02000000000000000000" pitchFamily="2" charset="0"/>
              <a:cs typeface="Nikosh" panose="02000000000000000000" pitchFamily="2" charset="0"/>
            </a:rPr>
            <a:t>ভাষা</a:t>
          </a:r>
          <a:endParaRPr lang="en-US" dirty="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1CFAE856-4FFC-4429-A1CF-D24A64AD6BAC}" type="parTrans" cxnId="{2BA6AB08-E403-4FF0-BF33-0D3288A9B036}">
      <dgm:prSet/>
      <dgm:spPr/>
      <dgm:t>
        <a:bodyPr/>
        <a:lstStyle/>
        <a:p>
          <a:endParaRPr lang="en-US"/>
        </a:p>
      </dgm:t>
    </dgm:pt>
    <dgm:pt modelId="{FA34C393-85FE-4B4A-982B-022506967D70}" type="sibTrans" cxnId="{2BA6AB08-E403-4FF0-BF33-0D3288A9B036}">
      <dgm:prSet/>
      <dgm:spPr/>
      <dgm:t>
        <a:bodyPr/>
        <a:lstStyle/>
        <a:p>
          <a:endParaRPr lang="en-US"/>
        </a:p>
      </dgm:t>
    </dgm:pt>
    <dgm:pt modelId="{C67A8BCC-520F-4CD1-9920-B02C9FDD14F0}">
      <dgm:prSet phldrT="[Text]"/>
      <dgm:spPr/>
      <dgm:t>
        <a:bodyPr/>
        <a:lstStyle/>
        <a:p>
          <a:r>
            <a:rPr lang="en-US" dirty="0" err="1">
              <a:latin typeface="Nikosh" panose="02000000000000000000" pitchFamily="2" charset="0"/>
              <a:cs typeface="Nikosh" panose="02000000000000000000" pitchFamily="2" charset="0"/>
            </a:rPr>
            <a:t>বাংলা</a:t>
          </a:r>
          <a:endParaRPr lang="en-US" dirty="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3E1AD9BA-3F46-49D3-B2B1-060039D70E32}" type="parTrans" cxnId="{5E58B0E3-0317-4BCC-A7BA-3B11D09E6F31}">
      <dgm:prSet/>
      <dgm:spPr/>
      <dgm:t>
        <a:bodyPr/>
        <a:lstStyle/>
        <a:p>
          <a:endParaRPr lang="en-US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7F256F76-9D6D-413E-BC04-20BE39F6D58F}" type="sibTrans" cxnId="{5E58B0E3-0317-4BCC-A7BA-3B11D09E6F31}">
      <dgm:prSet/>
      <dgm:spPr/>
      <dgm:t>
        <a:bodyPr/>
        <a:lstStyle/>
        <a:p>
          <a:endParaRPr lang="en-US"/>
        </a:p>
      </dgm:t>
    </dgm:pt>
    <dgm:pt modelId="{75E33B8F-71B6-4ECA-AB7B-0B9BAB43D271}">
      <dgm:prSet/>
      <dgm:spPr/>
      <dgm:t>
        <a:bodyPr/>
        <a:lstStyle/>
        <a:p>
          <a:r>
            <a:rPr lang="en-US" dirty="0" err="1">
              <a:latin typeface="Nikosh" panose="02000000000000000000" pitchFamily="2" charset="0"/>
              <a:cs typeface="Nikosh" panose="02000000000000000000" pitchFamily="2" charset="0"/>
            </a:rPr>
            <a:t>ইংরেজী</a:t>
          </a:r>
          <a:endParaRPr lang="en-US" dirty="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F5B72287-DDFE-41B0-8EF3-51197926DA1B}" type="parTrans" cxnId="{E6FC7839-FA4A-43CB-AE65-44308C74A119}">
      <dgm:prSet/>
      <dgm:spPr/>
      <dgm:t>
        <a:bodyPr/>
        <a:lstStyle/>
        <a:p>
          <a:endParaRPr lang="en-US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570EB225-DFA2-48AB-A70D-1FFEC0690528}" type="sibTrans" cxnId="{E6FC7839-FA4A-43CB-AE65-44308C74A119}">
      <dgm:prSet/>
      <dgm:spPr/>
      <dgm:t>
        <a:bodyPr/>
        <a:lstStyle/>
        <a:p>
          <a:endParaRPr lang="en-US"/>
        </a:p>
      </dgm:t>
    </dgm:pt>
    <dgm:pt modelId="{4379204E-BFA9-474D-BF8A-17A9BA2659FE}">
      <dgm:prSet/>
      <dgm:spPr/>
      <dgm:t>
        <a:bodyPr/>
        <a:lstStyle/>
        <a:p>
          <a:r>
            <a:rPr lang="en-US" dirty="0" err="1">
              <a:latin typeface="Nikosh" panose="02000000000000000000" pitchFamily="2" charset="0"/>
              <a:cs typeface="Nikosh" panose="02000000000000000000" pitchFamily="2" charset="0"/>
            </a:rPr>
            <a:t>ল্যাটিন</a:t>
          </a:r>
          <a:endParaRPr lang="en-US" dirty="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48152421-0AD7-48BA-87F6-BC8D26F5B271}" type="parTrans" cxnId="{0429034D-FD4E-4321-AA0B-F17DDA8FD10C}">
      <dgm:prSet/>
      <dgm:spPr/>
      <dgm:t>
        <a:bodyPr/>
        <a:lstStyle/>
        <a:p>
          <a:endParaRPr lang="en-US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23CB837C-DBD6-4B5C-BA67-65FA146EB7A5}" type="sibTrans" cxnId="{0429034D-FD4E-4321-AA0B-F17DDA8FD10C}">
      <dgm:prSet/>
      <dgm:spPr/>
      <dgm:t>
        <a:bodyPr/>
        <a:lstStyle/>
        <a:p>
          <a:endParaRPr lang="en-US"/>
        </a:p>
      </dgm:t>
    </dgm:pt>
    <dgm:pt modelId="{BA95E519-641A-4230-83E8-205DDB02EDE8}" type="pres">
      <dgm:prSet presAssocID="{07133075-BB39-4E36-A3EF-6852494B6B4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90EF42F-2E94-4863-9136-CF75D3832FF9}" type="pres">
      <dgm:prSet presAssocID="{EA4C9ABF-9AA5-4459-9252-9897829190CC}" presName="hierRoot1" presStyleCnt="0"/>
      <dgm:spPr/>
    </dgm:pt>
    <dgm:pt modelId="{6B8411EE-2BA6-40A7-A150-9F72BBBC1BB5}" type="pres">
      <dgm:prSet presAssocID="{EA4C9ABF-9AA5-4459-9252-9897829190CC}" presName="composite" presStyleCnt="0"/>
      <dgm:spPr/>
    </dgm:pt>
    <dgm:pt modelId="{07A1C636-1927-45C7-AD92-B596331333AE}" type="pres">
      <dgm:prSet presAssocID="{EA4C9ABF-9AA5-4459-9252-9897829190CC}" presName="background" presStyleLbl="node0" presStyleIdx="0" presStyleCnt="1"/>
      <dgm:spPr/>
    </dgm:pt>
    <dgm:pt modelId="{CACAB3EA-7033-4161-8BC7-11A86D264854}" type="pres">
      <dgm:prSet presAssocID="{EA4C9ABF-9AA5-4459-9252-9897829190CC}" presName="text" presStyleLbl="fgAcc0" presStyleIdx="0" presStyleCnt="1">
        <dgm:presLayoutVars>
          <dgm:chPref val="3"/>
        </dgm:presLayoutVars>
      </dgm:prSet>
      <dgm:spPr/>
    </dgm:pt>
    <dgm:pt modelId="{04DAD9C0-8975-483C-AD21-47725F0412DA}" type="pres">
      <dgm:prSet presAssocID="{EA4C9ABF-9AA5-4459-9252-9897829190CC}" presName="hierChild2" presStyleCnt="0"/>
      <dgm:spPr/>
    </dgm:pt>
    <dgm:pt modelId="{18AFD351-0AC4-4439-9FCF-06DF39400FAE}" type="pres">
      <dgm:prSet presAssocID="{3E1AD9BA-3F46-49D3-B2B1-060039D70E32}" presName="Name10" presStyleLbl="parChTrans1D2" presStyleIdx="0" presStyleCnt="3"/>
      <dgm:spPr/>
    </dgm:pt>
    <dgm:pt modelId="{5DDA222A-3A89-4DD3-9251-04D99E8C8D24}" type="pres">
      <dgm:prSet presAssocID="{C67A8BCC-520F-4CD1-9920-B02C9FDD14F0}" presName="hierRoot2" presStyleCnt="0"/>
      <dgm:spPr/>
    </dgm:pt>
    <dgm:pt modelId="{A484F477-96A9-4BD4-A86A-95EAC63D56B4}" type="pres">
      <dgm:prSet presAssocID="{C67A8BCC-520F-4CD1-9920-B02C9FDD14F0}" presName="composite2" presStyleCnt="0"/>
      <dgm:spPr/>
    </dgm:pt>
    <dgm:pt modelId="{849B4F63-0CA5-45A0-B8CF-0108997B2B32}" type="pres">
      <dgm:prSet presAssocID="{C67A8BCC-520F-4CD1-9920-B02C9FDD14F0}" presName="background2" presStyleLbl="node2" presStyleIdx="0" presStyleCnt="3"/>
      <dgm:spPr/>
    </dgm:pt>
    <dgm:pt modelId="{2413BF37-EBEC-4854-AD55-EDF0170F785F}" type="pres">
      <dgm:prSet presAssocID="{C67A8BCC-520F-4CD1-9920-B02C9FDD14F0}" presName="text2" presStyleLbl="fgAcc2" presStyleIdx="0" presStyleCnt="3">
        <dgm:presLayoutVars>
          <dgm:chPref val="3"/>
        </dgm:presLayoutVars>
      </dgm:prSet>
      <dgm:spPr/>
    </dgm:pt>
    <dgm:pt modelId="{76086A32-9D49-4074-B29D-12A479031082}" type="pres">
      <dgm:prSet presAssocID="{C67A8BCC-520F-4CD1-9920-B02C9FDD14F0}" presName="hierChild3" presStyleCnt="0"/>
      <dgm:spPr/>
    </dgm:pt>
    <dgm:pt modelId="{12B8E0E7-207E-4862-9F08-A9B886E81336}" type="pres">
      <dgm:prSet presAssocID="{F5B72287-DDFE-41B0-8EF3-51197926DA1B}" presName="Name10" presStyleLbl="parChTrans1D2" presStyleIdx="1" presStyleCnt="3"/>
      <dgm:spPr/>
    </dgm:pt>
    <dgm:pt modelId="{19CB17BC-ECF4-487A-AB58-05CD8456995E}" type="pres">
      <dgm:prSet presAssocID="{75E33B8F-71B6-4ECA-AB7B-0B9BAB43D271}" presName="hierRoot2" presStyleCnt="0"/>
      <dgm:spPr/>
    </dgm:pt>
    <dgm:pt modelId="{6DC0B633-0F5E-4A48-AE07-DD9921B56ACB}" type="pres">
      <dgm:prSet presAssocID="{75E33B8F-71B6-4ECA-AB7B-0B9BAB43D271}" presName="composite2" presStyleCnt="0"/>
      <dgm:spPr/>
    </dgm:pt>
    <dgm:pt modelId="{331DDA2C-2250-4180-A1EA-36CCB5494F17}" type="pres">
      <dgm:prSet presAssocID="{75E33B8F-71B6-4ECA-AB7B-0B9BAB43D271}" presName="background2" presStyleLbl="node2" presStyleIdx="1" presStyleCnt="3"/>
      <dgm:spPr/>
    </dgm:pt>
    <dgm:pt modelId="{267ADA06-049E-4E5B-81AA-ED495DA15AAF}" type="pres">
      <dgm:prSet presAssocID="{75E33B8F-71B6-4ECA-AB7B-0B9BAB43D271}" presName="text2" presStyleLbl="fgAcc2" presStyleIdx="1" presStyleCnt="3">
        <dgm:presLayoutVars>
          <dgm:chPref val="3"/>
        </dgm:presLayoutVars>
      </dgm:prSet>
      <dgm:spPr/>
    </dgm:pt>
    <dgm:pt modelId="{C663AFBB-E920-495D-AE99-ACD72A2784B6}" type="pres">
      <dgm:prSet presAssocID="{75E33B8F-71B6-4ECA-AB7B-0B9BAB43D271}" presName="hierChild3" presStyleCnt="0"/>
      <dgm:spPr/>
    </dgm:pt>
    <dgm:pt modelId="{DA1EDECC-90D0-4217-A939-36D9CF2C7266}" type="pres">
      <dgm:prSet presAssocID="{48152421-0AD7-48BA-87F6-BC8D26F5B271}" presName="Name10" presStyleLbl="parChTrans1D2" presStyleIdx="2" presStyleCnt="3"/>
      <dgm:spPr/>
    </dgm:pt>
    <dgm:pt modelId="{AAEA70D2-489B-4E14-B46A-8D4DC24BDD17}" type="pres">
      <dgm:prSet presAssocID="{4379204E-BFA9-474D-BF8A-17A9BA2659FE}" presName="hierRoot2" presStyleCnt="0"/>
      <dgm:spPr/>
    </dgm:pt>
    <dgm:pt modelId="{01E0311A-ECEA-44E4-8B03-55B62939B3B5}" type="pres">
      <dgm:prSet presAssocID="{4379204E-BFA9-474D-BF8A-17A9BA2659FE}" presName="composite2" presStyleCnt="0"/>
      <dgm:spPr/>
    </dgm:pt>
    <dgm:pt modelId="{12BFA746-2850-45DE-AB83-595E138C78F8}" type="pres">
      <dgm:prSet presAssocID="{4379204E-BFA9-474D-BF8A-17A9BA2659FE}" presName="background2" presStyleLbl="node2" presStyleIdx="2" presStyleCnt="3"/>
      <dgm:spPr/>
    </dgm:pt>
    <dgm:pt modelId="{33BB4467-6E33-4BD7-8DA3-1138D12DA7B1}" type="pres">
      <dgm:prSet presAssocID="{4379204E-BFA9-474D-BF8A-17A9BA2659FE}" presName="text2" presStyleLbl="fgAcc2" presStyleIdx="2" presStyleCnt="3">
        <dgm:presLayoutVars>
          <dgm:chPref val="3"/>
        </dgm:presLayoutVars>
      </dgm:prSet>
      <dgm:spPr/>
    </dgm:pt>
    <dgm:pt modelId="{FBB1DBE9-F536-4E3D-A593-6068F6E3922A}" type="pres">
      <dgm:prSet presAssocID="{4379204E-BFA9-474D-BF8A-17A9BA2659FE}" presName="hierChild3" presStyleCnt="0"/>
      <dgm:spPr/>
    </dgm:pt>
  </dgm:ptLst>
  <dgm:cxnLst>
    <dgm:cxn modelId="{2BA6AB08-E403-4FF0-BF33-0D3288A9B036}" srcId="{07133075-BB39-4E36-A3EF-6852494B6B44}" destId="{EA4C9ABF-9AA5-4459-9252-9897829190CC}" srcOrd="0" destOrd="0" parTransId="{1CFAE856-4FFC-4429-A1CF-D24A64AD6BAC}" sibTransId="{FA34C393-85FE-4B4A-982B-022506967D70}"/>
    <dgm:cxn modelId="{E6FC7839-FA4A-43CB-AE65-44308C74A119}" srcId="{EA4C9ABF-9AA5-4459-9252-9897829190CC}" destId="{75E33B8F-71B6-4ECA-AB7B-0B9BAB43D271}" srcOrd="1" destOrd="0" parTransId="{F5B72287-DDFE-41B0-8EF3-51197926DA1B}" sibTransId="{570EB225-DFA2-48AB-A70D-1FFEC0690528}"/>
    <dgm:cxn modelId="{D2BAB766-3A02-4DFC-9D73-EDFAB0BCA4A4}" type="presOf" srcId="{75E33B8F-71B6-4ECA-AB7B-0B9BAB43D271}" destId="{267ADA06-049E-4E5B-81AA-ED495DA15AAF}" srcOrd="0" destOrd="0" presId="urn:microsoft.com/office/officeart/2005/8/layout/hierarchy1"/>
    <dgm:cxn modelId="{0429034D-FD4E-4321-AA0B-F17DDA8FD10C}" srcId="{EA4C9ABF-9AA5-4459-9252-9897829190CC}" destId="{4379204E-BFA9-474D-BF8A-17A9BA2659FE}" srcOrd="2" destOrd="0" parTransId="{48152421-0AD7-48BA-87F6-BC8D26F5B271}" sibTransId="{23CB837C-DBD6-4B5C-BA67-65FA146EB7A5}"/>
    <dgm:cxn modelId="{F467484D-790B-4250-82C2-1FC4296BB020}" type="presOf" srcId="{48152421-0AD7-48BA-87F6-BC8D26F5B271}" destId="{DA1EDECC-90D0-4217-A939-36D9CF2C7266}" srcOrd="0" destOrd="0" presId="urn:microsoft.com/office/officeart/2005/8/layout/hierarchy1"/>
    <dgm:cxn modelId="{908BA06E-52CA-45BC-8308-F7EC856AF292}" type="presOf" srcId="{C67A8BCC-520F-4CD1-9920-B02C9FDD14F0}" destId="{2413BF37-EBEC-4854-AD55-EDF0170F785F}" srcOrd="0" destOrd="0" presId="urn:microsoft.com/office/officeart/2005/8/layout/hierarchy1"/>
    <dgm:cxn modelId="{30E1B96F-DA8B-493F-8C92-18EEF7ECA5CC}" type="presOf" srcId="{4379204E-BFA9-474D-BF8A-17A9BA2659FE}" destId="{33BB4467-6E33-4BD7-8DA3-1138D12DA7B1}" srcOrd="0" destOrd="0" presId="urn:microsoft.com/office/officeart/2005/8/layout/hierarchy1"/>
    <dgm:cxn modelId="{E4DA1B54-A98B-479C-8E75-F12713CCDF8F}" type="presOf" srcId="{3E1AD9BA-3F46-49D3-B2B1-060039D70E32}" destId="{18AFD351-0AC4-4439-9FCF-06DF39400FAE}" srcOrd="0" destOrd="0" presId="urn:microsoft.com/office/officeart/2005/8/layout/hierarchy1"/>
    <dgm:cxn modelId="{BE5B0E81-C20D-44D8-8777-830900F163A8}" type="presOf" srcId="{07133075-BB39-4E36-A3EF-6852494B6B44}" destId="{BA95E519-641A-4230-83E8-205DDB02EDE8}" srcOrd="0" destOrd="0" presId="urn:microsoft.com/office/officeart/2005/8/layout/hierarchy1"/>
    <dgm:cxn modelId="{437E67A9-1CB4-4DB7-83A7-75C80170AB53}" type="presOf" srcId="{F5B72287-DDFE-41B0-8EF3-51197926DA1B}" destId="{12B8E0E7-207E-4862-9F08-A9B886E81336}" srcOrd="0" destOrd="0" presId="urn:microsoft.com/office/officeart/2005/8/layout/hierarchy1"/>
    <dgm:cxn modelId="{89857BD9-32DD-4190-8C35-EE1B3085A960}" type="presOf" srcId="{EA4C9ABF-9AA5-4459-9252-9897829190CC}" destId="{CACAB3EA-7033-4161-8BC7-11A86D264854}" srcOrd="0" destOrd="0" presId="urn:microsoft.com/office/officeart/2005/8/layout/hierarchy1"/>
    <dgm:cxn modelId="{5E58B0E3-0317-4BCC-A7BA-3B11D09E6F31}" srcId="{EA4C9ABF-9AA5-4459-9252-9897829190CC}" destId="{C67A8BCC-520F-4CD1-9920-B02C9FDD14F0}" srcOrd="0" destOrd="0" parTransId="{3E1AD9BA-3F46-49D3-B2B1-060039D70E32}" sibTransId="{7F256F76-9D6D-413E-BC04-20BE39F6D58F}"/>
    <dgm:cxn modelId="{3DFE40CE-7F25-4659-8A31-1EEA3D62B568}" type="presParOf" srcId="{BA95E519-641A-4230-83E8-205DDB02EDE8}" destId="{990EF42F-2E94-4863-9136-CF75D3832FF9}" srcOrd="0" destOrd="0" presId="urn:microsoft.com/office/officeart/2005/8/layout/hierarchy1"/>
    <dgm:cxn modelId="{CC756405-E831-44B1-B776-63EEBE97A80D}" type="presParOf" srcId="{990EF42F-2E94-4863-9136-CF75D3832FF9}" destId="{6B8411EE-2BA6-40A7-A150-9F72BBBC1BB5}" srcOrd="0" destOrd="0" presId="urn:microsoft.com/office/officeart/2005/8/layout/hierarchy1"/>
    <dgm:cxn modelId="{2187AB77-7336-45AC-BA98-BCBE7212A87E}" type="presParOf" srcId="{6B8411EE-2BA6-40A7-A150-9F72BBBC1BB5}" destId="{07A1C636-1927-45C7-AD92-B596331333AE}" srcOrd="0" destOrd="0" presId="urn:microsoft.com/office/officeart/2005/8/layout/hierarchy1"/>
    <dgm:cxn modelId="{EBB8B6D0-9AB9-43EC-AD68-57F93BDD7D6E}" type="presParOf" srcId="{6B8411EE-2BA6-40A7-A150-9F72BBBC1BB5}" destId="{CACAB3EA-7033-4161-8BC7-11A86D264854}" srcOrd="1" destOrd="0" presId="urn:microsoft.com/office/officeart/2005/8/layout/hierarchy1"/>
    <dgm:cxn modelId="{9F2682A8-2598-4F32-BF38-8501F7AA2F7D}" type="presParOf" srcId="{990EF42F-2E94-4863-9136-CF75D3832FF9}" destId="{04DAD9C0-8975-483C-AD21-47725F0412DA}" srcOrd="1" destOrd="0" presId="urn:microsoft.com/office/officeart/2005/8/layout/hierarchy1"/>
    <dgm:cxn modelId="{01D50DAD-61F3-4AB0-A832-5A121A1A2C73}" type="presParOf" srcId="{04DAD9C0-8975-483C-AD21-47725F0412DA}" destId="{18AFD351-0AC4-4439-9FCF-06DF39400FAE}" srcOrd="0" destOrd="0" presId="urn:microsoft.com/office/officeart/2005/8/layout/hierarchy1"/>
    <dgm:cxn modelId="{7B40E21D-FB03-4042-A2B4-1D02D09699E5}" type="presParOf" srcId="{04DAD9C0-8975-483C-AD21-47725F0412DA}" destId="{5DDA222A-3A89-4DD3-9251-04D99E8C8D24}" srcOrd="1" destOrd="0" presId="urn:microsoft.com/office/officeart/2005/8/layout/hierarchy1"/>
    <dgm:cxn modelId="{C3A68E3A-7BEC-446B-910E-D6B13E438F06}" type="presParOf" srcId="{5DDA222A-3A89-4DD3-9251-04D99E8C8D24}" destId="{A484F477-96A9-4BD4-A86A-95EAC63D56B4}" srcOrd="0" destOrd="0" presId="urn:microsoft.com/office/officeart/2005/8/layout/hierarchy1"/>
    <dgm:cxn modelId="{F4B80988-7530-4E4C-A545-894673ED02CF}" type="presParOf" srcId="{A484F477-96A9-4BD4-A86A-95EAC63D56B4}" destId="{849B4F63-0CA5-45A0-B8CF-0108997B2B32}" srcOrd="0" destOrd="0" presId="urn:microsoft.com/office/officeart/2005/8/layout/hierarchy1"/>
    <dgm:cxn modelId="{57A48452-A240-4A47-95F8-1B2A422F3502}" type="presParOf" srcId="{A484F477-96A9-4BD4-A86A-95EAC63D56B4}" destId="{2413BF37-EBEC-4854-AD55-EDF0170F785F}" srcOrd="1" destOrd="0" presId="urn:microsoft.com/office/officeart/2005/8/layout/hierarchy1"/>
    <dgm:cxn modelId="{F932B917-AC26-4BBA-9808-7F4D3A069382}" type="presParOf" srcId="{5DDA222A-3A89-4DD3-9251-04D99E8C8D24}" destId="{76086A32-9D49-4074-B29D-12A479031082}" srcOrd="1" destOrd="0" presId="urn:microsoft.com/office/officeart/2005/8/layout/hierarchy1"/>
    <dgm:cxn modelId="{B0DDD6C0-6F73-4B34-B659-AFFA3C1FF4E2}" type="presParOf" srcId="{04DAD9C0-8975-483C-AD21-47725F0412DA}" destId="{12B8E0E7-207E-4862-9F08-A9B886E81336}" srcOrd="2" destOrd="0" presId="urn:microsoft.com/office/officeart/2005/8/layout/hierarchy1"/>
    <dgm:cxn modelId="{5ABE9260-087D-400D-AE8A-C42DF8B1DC02}" type="presParOf" srcId="{04DAD9C0-8975-483C-AD21-47725F0412DA}" destId="{19CB17BC-ECF4-487A-AB58-05CD8456995E}" srcOrd="3" destOrd="0" presId="urn:microsoft.com/office/officeart/2005/8/layout/hierarchy1"/>
    <dgm:cxn modelId="{E8E258F9-28E3-4F97-BB3C-3002E5693116}" type="presParOf" srcId="{19CB17BC-ECF4-487A-AB58-05CD8456995E}" destId="{6DC0B633-0F5E-4A48-AE07-DD9921B56ACB}" srcOrd="0" destOrd="0" presId="urn:microsoft.com/office/officeart/2005/8/layout/hierarchy1"/>
    <dgm:cxn modelId="{706B9AD1-01AA-4E62-91E3-F3C228026B92}" type="presParOf" srcId="{6DC0B633-0F5E-4A48-AE07-DD9921B56ACB}" destId="{331DDA2C-2250-4180-A1EA-36CCB5494F17}" srcOrd="0" destOrd="0" presId="urn:microsoft.com/office/officeart/2005/8/layout/hierarchy1"/>
    <dgm:cxn modelId="{932D5CF6-0023-4099-AA6E-EB7A8E0A687F}" type="presParOf" srcId="{6DC0B633-0F5E-4A48-AE07-DD9921B56ACB}" destId="{267ADA06-049E-4E5B-81AA-ED495DA15AAF}" srcOrd="1" destOrd="0" presId="urn:microsoft.com/office/officeart/2005/8/layout/hierarchy1"/>
    <dgm:cxn modelId="{04AF47A5-F00C-42A2-B6CD-CEA9080634FC}" type="presParOf" srcId="{19CB17BC-ECF4-487A-AB58-05CD8456995E}" destId="{C663AFBB-E920-495D-AE99-ACD72A2784B6}" srcOrd="1" destOrd="0" presId="urn:microsoft.com/office/officeart/2005/8/layout/hierarchy1"/>
    <dgm:cxn modelId="{075CD130-BC9C-4C82-97DB-BC139A6F0706}" type="presParOf" srcId="{04DAD9C0-8975-483C-AD21-47725F0412DA}" destId="{DA1EDECC-90D0-4217-A939-36D9CF2C7266}" srcOrd="4" destOrd="0" presId="urn:microsoft.com/office/officeart/2005/8/layout/hierarchy1"/>
    <dgm:cxn modelId="{B27BF1E9-0418-4082-9337-47B8222093E7}" type="presParOf" srcId="{04DAD9C0-8975-483C-AD21-47725F0412DA}" destId="{AAEA70D2-489B-4E14-B46A-8D4DC24BDD17}" srcOrd="5" destOrd="0" presId="urn:microsoft.com/office/officeart/2005/8/layout/hierarchy1"/>
    <dgm:cxn modelId="{CCFE82BF-61E4-4399-97B0-8DF81CBB85E1}" type="presParOf" srcId="{AAEA70D2-489B-4E14-B46A-8D4DC24BDD17}" destId="{01E0311A-ECEA-44E4-8B03-55B62939B3B5}" srcOrd="0" destOrd="0" presId="urn:microsoft.com/office/officeart/2005/8/layout/hierarchy1"/>
    <dgm:cxn modelId="{DB0ADA32-D063-44F3-9501-440467A7856A}" type="presParOf" srcId="{01E0311A-ECEA-44E4-8B03-55B62939B3B5}" destId="{12BFA746-2850-45DE-AB83-595E138C78F8}" srcOrd="0" destOrd="0" presId="urn:microsoft.com/office/officeart/2005/8/layout/hierarchy1"/>
    <dgm:cxn modelId="{0132B446-06C9-450F-8787-A2A95ADFBC19}" type="presParOf" srcId="{01E0311A-ECEA-44E4-8B03-55B62939B3B5}" destId="{33BB4467-6E33-4BD7-8DA3-1138D12DA7B1}" srcOrd="1" destOrd="0" presId="urn:microsoft.com/office/officeart/2005/8/layout/hierarchy1"/>
    <dgm:cxn modelId="{7C4FE978-B093-43C3-BBCC-649FA9962188}" type="presParOf" srcId="{AAEA70D2-489B-4E14-B46A-8D4DC24BDD17}" destId="{FBB1DBE9-F536-4E3D-A593-6068F6E3922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7133075-BB39-4E36-A3EF-6852494B6B44}" type="doc">
      <dgm:prSet loTypeId="urn:microsoft.com/office/officeart/2005/8/layout/hierarchy1" loCatId="hierarchy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EA4C9ABF-9AA5-4459-9252-9897829190CC}">
      <dgm:prSet phldrT="[Text]"/>
      <dgm:spPr/>
      <dgm:t>
        <a:bodyPr/>
        <a:lstStyle/>
        <a:p>
          <a:r>
            <a:rPr lang="en-US" dirty="0" err="1">
              <a:latin typeface="Nikosh" panose="02000000000000000000" pitchFamily="2" charset="0"/>
              <a:cs typeface="Nikosh" panose="02000000000000000000" pitchFamily="2" charset="0"/>
            </a:rPr>
            <a:t>কম্পিউটার</a:t>
          </a:r>
          <a:r>
            <a:rPr lang="en-US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dirty="0" err="1">
              <a:latin typeface="Nikosh" panose="02000000000000000000" pitchFamily="2" charset="0"/>
              <a:cs typeface="Nikosh" panose="02000000000000000000" pitchFamily="2" charset="0"/>
            </a:rPr>
            <a:t>নির্দেশনা</a:t>
          </a:r>
          <a:endParaRPr lang="en-US" dirty="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1CFAE856-4FFC-4429-A1CF-D24A64AD6BAC}" type="parTrans" cxnId="{2BA6AB08-E403-4FF0-BF33-0D3288A9B036}">
      <dgm:prSet/>
      <dgm:spPr/>
      <dgm:t>
        <a:bodyPr/>
        <a:lstStyle/>
        <a:p>
          <a:endParaRPr lang="en-US"/>
        </a:p>
      </dgm:t>
    </dgm:pt>
    <dgm:pt modelId="{FA34C393-85FE-4B4A-982B-022506967D70}" type="sibTrans" cxnId="{2BA6AB08-E403-4FF0-BF33-0D3288A9B036}">
      <dgm:prSet/>
      <dgm:spPr/>
      <dgm:t>
        <a:bodyPr/>
        <a:lstStyle/>
        <a:p>
          <a:endParaRPr lang="en-US"/>
        </a:p>
      </dgm:t>
    </dgm:pt>
    <dgm:pt modelId="{C67A8BCC-520F-4CD1-9920-B02C9FDD14F0}">
      <dgm:prSet phldrT="[Text]"/>
      <dgm:spPr/>
      <dgm:t>
        <a:bodyPr/>
        <a:lstStyle/>
        <a:p>
          <a:r>
            <a:rPr lang="en-US" dirty="0" err="1">
              <a:latin typeface="Nikosh" panose="02000000000000000000" pitchFamily="2" charset="0"/>
              <a:cs typeface="Nikosh" panose="02000000000000000000" pitchFamily="2" charset="0"/>
            </a:rPr>
            <a:t>পাইথন</a:t>
          </a:r>
          <a:endParaRPr lang="en-US" dirty="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3E1AD9BA-3F46-49D3-B2B1-060039D70E32}" type="parTrans" cxnId="{5E58B0E3-0317-4BCC-A7BA-3B11D09E6F31}">
      <dgm:prSet/>
      <dgm:spPr/>
      <dgm:t>
        <a:bodyPr/>
        <a:lstStyle/>
        <a:p>
          <a:endParaRPr lang="en-US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7F256F76-9D6D-413E-BC04-20BE39F6D58F}" type="sibTrans" cxnId="{5E58B0E3-0317-4BCC-A7BA-3B11D09E6F31}">
      <dgm:prSet/>
      <dgm:spPr/>
      <dgm:t>
        <a:bodyPr/>
        <a:lstStyle/>
        <a:p>
          <a:endParaRPr lang="en-US"/>
        </a:p>
      </dgm:t>
    </dgm:pt>
    <dgm:pt modelId="{75E33B8F-71B6-4ECA-AB7B-0B9BAB43D271}">
      <dgm:prSet/>
      <dgm:spPr/>
      <dgm:t>
        <a:bodyPr/>
        <a:lstStyle/>
        <a:p>
          <a:r>
            <a:rPr lang="en-US" dirty="0" err="1">
              <a:latin typeface="Nikosh" panose="02000000000000000000" pitchFamily="2" charset="0"/>
              <a:cs typeface="Nikosh" panose="02000000000000000000" pitchFamily="2" charset="0"/>
            </a:rPr>
            <a:t>সি</a:t>
          </a:r>
          <a:endParaRPr lang="en-US" dirty="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F5B72287-DDFE-41B0-8EF3-51197926DA1B}" type="parTrans" cxnId="{E6FC7839-FA4A-43CB-AE65-44308C74A119}">
      <dgm:prSet/>
      <dgm:spPr/>
      <dgm:t>
        <a:bodyPr/>
        <a:lstStyle/>
        <a:p>
          <a:endParaRPr lang="en-US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570EB225-DFA2-48AB-A70D-1FFEC0690528}" type="sibTrans" cxnId="{E6FC7839-FA4A-43CB-AE65-44308C74A119}">
      <dgm:prSet/>
      <dgm:spPr/>
      <dgm:t>
        <a:bodyPr/>
        <a:lstStyle/>
        <a:p>
          <a:endParaRPr lang="en-US"/>
        </a:p>
      </dgm:t>
    </dgm:pt>
    <dgm:pt modelId="{4379204E-BFA9-474D-BF8A-17A9BA2659FE}">
      <dgm:prSet/>
      <dgm:spPr/>
      <dgm:t>
        <a:bodyPr/>
        <a:lstStyle/>
        <a:p>
          <a:r>
            <a:rPr lang="en-US" dirty="0" err="1">
              <a:latin typeface="Nikosh" panose="02000000000000000000" pitchFamily="2" charset="0"/>
              <a:cs typeface="Nikosh" panose="02000000000000000000" pitchFamily="2" charset="0"/>
            </a:rPr>
            <a:t>সি</a:t>
          </a:r>
          <a:r>
            <a:rPr lang="en-US" dirty="0">
              <a:latin typeface="Nikosh" panose="02000000000000000000" pitchFamily="2" charset="0"/>
              <a:cs typeface="Nikosh" panose="02000000000000000000" pitchFamily="2" charset="0"/>
            </a:rPr>
            <a:t> ++</a:t>
          </a:r>
        </a:p>
      </dgm:t>
    </dgm:pt>
    <dgm:pt modelId="{48152421-0AD7-48BA-87F6-BC8D26F5B271}" type="parTrans" cxnId="{0429034D-FD4E-4321-AA0B-F17DDA8FD10C}">
      <dgm:prSet/>
      <dgm:spPr/>
      <dgm:t>
        <a:bodyPr/>
        <a:lstStyle/>
        <a:p>
          <a:endParaRPr lang="en-US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23CB837C-DBD6-4B5C-BA67-65FA146EB7A5}" type="sibTrans" cxnId="{0429034D-FD4E-4321-AA0B-F17DDA8FD10C}">
      <dgm:prSet/>
      <dgm:spPr/>
      <dgm:t>
        <a:bodyPr/>
        <a:lstStyle/>
        <a:p>
          <a:endParaRPr lang="en-US"/>
        </a:p>
      </dgm:t>
    </dgm:pt>
    <dgm:pt modelId="{BA95E519-641A-4230-83E8-205DDB02EDE8}" type="pres">
      <dgm:prSet presAssocID="{07133075-BB39-4E36-A3EF-6852494B6B4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90EF42F-2E94-4863-9136-CF75D3832FF9}" type="pres">
      <dgm:prSet presAssocID="{EA4C9ABF-9AA5-4459-9252-9897829190CC}" presName="hierRoot1" presStyleCnt="0"/>
      <dgm:spPr/>
    </dgm:pt>
    <dgm:pt modelId="{6B8411EE-2BA6-40A7-A150-9F72BBBC1BB5}" type="pres">
      <dgm:prSet presAssocID="{EA4C9ABF-9AA5-4459-9252-9897829190CC}" presName="composite" presStyleCnt="0"/>
      <dgm:spPr/>
    </dgm:pt>
    <dgm:pt modelId="{07A1C636-1927-45C7-AD92-B596331333AE}" type="pres">
      <dgm:prSet presAssocID="{EA4C9ABF-9AA5-4459-9252-9897829190CC}" presName="background" presStyleLbl="node0" presStyleIdx="0" presStyleCnt="1"/>
      <dgm:spPr/>
    </dgm:pt>
    <dgm:pt modelId="{CACAB3EA-7033-4161-8BC7-11A86D264854}" type="pres">
      <dgm:prSet presAssocID="{EA4C9ABF-9AA5-4459-9252-9897829190CC}" presName="text" presStyleLbl="fgAcc0" presStyleIdx="0" presStyleCnt="1">
        <dgm:presLayoutVars>
          <dgm:chPref val="3"/>
        </dgm:presLayoutVars>
      </dgm:prSet>
      <dgm:spPr/>
    </dgm:pt>
    <dgm:pt modelId="{04DAD9C0-8975-483C-AD21-47725F0412DA}" type="pres">
      <dgm:prSet presAssocID="{EA4C9ABF-9AA5-4459-9252-9897829190CC}" presName="hierChild2" presStyleCnt="0"/>
      <dgm:spPr/>
    </dgm:pt>
    <dgm:pt modelId="{18AFD351-0AC4-4439-9FCF-06DF39400FAE}" type="pres">
      <dgm:prSet presAssocID="{3E1AD9BA-3F46-49D3-B2B1-060039D70E32}" presName="Name10" presStyleLbl="parChTrans1D2" presStyleIdx="0" presStyleCnt="3"/>
      <dgm:spPr/>
    </dgm:pt>
    <dgm:pt modelId="{5DDA222A-3A89-4DD3-9251-04D99E8C8D24}" type="pres">
      <dgm:prSet presAssocID="{C67A8BCC-520F-4CD1-9920-B02C9FDD14F0}" presName="hierRoot2" presStyleCnt="0"/>
      <dgm:spPr/>
    </dgm:pt>
    <dgm:pt modelId="{A484F477-96A9-4BD4-A86A-95EAC63D56B4}" type="pres">
      <dgm:prSet presAssocID="{C67A8BCC-520F-4CD1-9920-B02C9FDD14F0}" presName="composite2" presStyleCnt="0"/>
      <dgm:spPr/>
    </dgm:pt>
    <dgm:pt modelId="{849B4F63-0CA5-45A0-B8CF-0108997B2B32}" type="pres">
      <dgm:prSet presAssocID="{C67A8BCC-520F-4CD1-9920-B02C9FDD14F0}" presName="background2" presStyleLbl="node2" presStyleIdx="0" presStyleCnt="3"/>
      <dgm:spPr/>
    </dgm:pt>
    <dgm:pt modelId="{2413BF37-EBEC-4854-AD55-EDF0170F785F}" type="pres">
      <dgm:prSet presAssocID="{C67A8BCC-520F-4CD1-9920-B02C9FDD14F0}" presName="text2" presStyleLbl="fgAcc2" presStyleIdx="0" presStyleCnt="3">
        <dgm:presLayoutVars>
          <dgm:chPref val="3"/>
        </dgm:presLayoutVars>
      </dgm:prSet>
      <dgm:spPr/>
    </dgm:pt>
    <dgm:pt modelId="{76086A32-9D49-4074-B29D-12A479031082}" type="pres">
      <dgm:prSet presAssocID="{C67A8BCC-520F-4CD1-9920-B02C9FDD14F0}" presName="hierChild3" presStyleCnt="0"/>
      <dgm:spPr/>
    </dgm:pt>
    <dgm:pt modelId="{12B8E0E7-207E-4862-9F08-A9B886E81336}" type="pres">
      <dgm:prSet presAssocID="{F5B72287-DDFE-41B0-8EF3-51197926DA1B}" presName="Name10" presStyleLbl="parChTrans1D2" presStyleIdx="1" presStyleCnt="3"/>
      <dgm:spPr/>
    </dgm:pt>
    <dgm:pt modelId="{19CB17BC-ECF4-487A-AB58-05CD8456995E}" type="pres">
      <dgm:prSet presAssocID="{75E33B8F-71B6-4ECA-AB7B-0B9BAB43D271}" presName="hierRoot2" presStyleCnt="0"/>
      <dgm:spPr/>
    </dgm:pt>
    <dgm:pt modelId="{6DC0B633-0F5E-4A48-AE07-DD9921B56ACB}" type="pres">
      <dgm:prSet presAssocID="{75E33B8F-71B6-4ECA-AB7B-0B9BAB43D271}" presName="composite2" presStyleCnt="0"/>
      <dgm:spPr/>
    </dgm:pt>
    <dgm:pt modelId="{331DDA2C-2250-4180-A1EA-36CCB5494F17}" type="pres">
      <dgm:prSet presAssocID="{75E33B8F-71B6-4ECA-AB7B-0B9BAB43D271}" presName="background2" presStyleLbl="node2" presStyleIdx="1" presStyleCnt="3"/>
      <dgm:spPr/>
    </dgm:pt>
    <dgm:pt modelId="{267ADA06-049E-4E5B-81AA-ED495DA15AAF}" type="pres">
      <dgm:prSet presAssocID="{75E33B8F-71B6-4ECA-AB7B-0B9BAB43D271}" presName="text2" presStyleLbl="fgAcc2" presStyleIdx="1" presStyleCnt="3">
        <dgm:presLayoutVars>
          <dgm:chPref val="3"/>
        </dgm:presLayoutVars>
      </dgm:prSet>
      <dgm:spPr/>
    </dgm:pt>
    <dgm:pt modelId="{C663AFBB-E920-495D-AE99-ACD72A2784B6}" type="pres">
      <dgm:prSet presAssocID="{75E33B8F-71B6-4ECA-AB7B-0B9BAB43D271}" presName="hierChild3" presStyleCnt="0"/>
      <dgm:spPr/>
    </dgm:pt>
    <dgm:pt modelId="{DA1EDECC-90D0-4217-A939-36D9CF2C7266}" type="pres">
      <dgm:prSet presAssocID="{48152421-0AD7-48BA-87F6-BC8D26F5B271}" presName="Name10" presStyleLbl="parChTrans1D2" presStyleIdx="2" presStyleCnt="3"/>
      <dgm:spPr/>
    </dgm:pt>
    <dgm:pt modelId="{AAEA70D2-489B-4E14-B46A-8D4DC24BDD17}" type="pres">
      <dgm:prSet presAssocID="{4379204E-BFA9-474D-BF8A-17A9BA2659FE}" presName="hierRoot2" presStyleCnt="0"/>
      <dgm:spPr/>
    </dgm:pt>
    <dgm:pt modelId="{01E0311A-ECEA-44E4-8B03-55B62939B3B5}" type="pres">
      <dgm:prSet presAssocID="{4379204E-BFA9-474D-BF8A-17A9BA2659FE}" presName="composite2" presStyleCnt="0"/>
      <dgm:spPr/>
    </dgm:pt>
    <dgm:pt modelId="{12BFA746-2850-45DE-AB83-595E138C78F8}" type="pres">
      <dgm:prSet presAssocID="{4379204E-BFA9-474D-BF8A-17A9BA2659FE}" presName="background2" presStyleLbl="node2" presStyleIdx="2" presStyleCnt="3"/>
      <dgm:spPr/>
    </dgm:pt>
    <dgm:pt modelId="{33BB4467-6E33-4BD7-8DA3-1138D12DA7B1}" type="pres">
      <dgm:prSet presAssocID="{4379204E-BFA9-474D-BF8A-17A9BA2659FE}" presName="text2" presStyleLbl="fgAcc2" presStyleIdx="2" presStyleCnt="3">
        <dgm:presLayoutVars>
          <dgm:chPref val="3"/>
        </dgm:presLayoutVars>
      </dgm:prSet>
      <dgm:spPr/>
    </dgm:pt>
    <dgm:pt modelId="{FBB1DBE9-F536-4E3D-A593-6068F6E3922A}" type="pres">
      <dgm:prSet presAssocID="{4379204E-BFA9-474D-BF8A-17A9BA2659FE}" presName="hierChild3" presStyleCnt="0"/>
      <dgm:spPr/>
    </dgm:pt>
  </dgm:ptLst>
  <dgm:cxnLst>
    <dgm:cxn modelId="{2BA6AB08-E403-4FF0-BF33-0D3288A9B036}" srcId="{07133075-BB39-4E36-A3EF-6852494B6B44}" destId="{EA4C9ABF-9AA5-4459-9252-9897829190CC}" srcOrd="0" destOrd="0" parTransId="{1CFAE856-4FFC-4429-A1CF-D24A64AD6BAC}" sibTransId="{FA34C393-85FE-4B4A-982B-022506967D70}"/>
    <dgm:cxn modelId="{E6FC7839-FA4A-43CB-AE65-44308C74A119}" srcId="{EA4C9ABF-9AA5-4459-9252-9897829190CC}" destId="{75E33B8F-71B6-4ECA-AB7B-0B9BAB43D271}" srcOrd="1" destOrd="0" parTransId="{F5B72287-DDFE-41B0-8EF3-51197926DA1B}" sibTransId="{570EB225-DFA2-48AB-A70D-1FFEC0690528}"/>
    <dgm:cxn modelId="{D2BAB766-3A02-4DFC-9D73-EDFAB0BCA4A4}" type="presOf" srcId="{75E33B8F-71B6-4ECA-AB7B-0B9BAB43D271}" destId="{267ADA06-049E-4E5B-81AA-ED495DA15AAF}" srcOrd="0" destOrd="0" presId="urn:microsoft.com/office/officeart/2005/8/layout/hierarchy1"/>
    <dgm:cxn modelId="{0429034D-FD4E-4321-AA0B-F17DDA8FD10C}" srcId="{EA4C9ABF-9AA5-4459-9252-9897829190CC}" destId="{4379204E-BFA9-474D-BF8A-17A9BA2659FE}" srcOrd="2" destOrd="0" parTransId="{48152421-0AD7-48BA-87F6-BC8D26F5B271}" sibTransId="{23CB837C-DBD6-4B5C-BA67-65FA146EB7A5}"/>
    <dgm:cxn modelId="{F467484D-790B-4250-82C2-1FC4296BB020}" type="presOf" srcId="{48152421-0AD7-48BA-87F6-BC8D26F5B271}" destId="{DA1EDECC-90D0-4217-A939-36D9CF2C7266}" srcOrd="0" destOrd="0" presId="urn:microsoft.com/office/officeart/2005/8/layout/hierarchy1"/>
    <dgm:cxn modelId="{908BA06E-52CA-45BC-8308-F7EC856AF292}" type="presOf" srcId="{C67A8BCC-520F-4CD1-9920-B02C9FDD14F0}" destId="{2413BF37-EBEC-4854-AD55-EDF0170F785F}" srcOrd="0" destOrd="0" presId="urn:microsoft.com/office/officeart/2005/8/layout/hierarchy1"/>
    <dgm:cxn modelId="{30E1B96F-DA8B-493F-8C92-18EEF7ECA5CC}" type="presOf" srcId="{4379204E-BFA9-474D-BF8A-17A9BA2659FE}" destId="{33BB4467-6E33-4BD7-8DA3-1138D12DA7B1}" srcOrd="0" destOrd="0" presId="urn:microsoft.com/office/officeart/2005/8/layout/hierarchy1"/>
    <dgm:cxn modelId="{E4DA1B54-A98B-479C-8E75-F12713CCDF8F}" type="presOf" srcId="{3E1AD9BA-3F46-49D3-B2B1-060039D70E32}" destId="{18AFD351-0AC4-4439-9FCF-06DF39400FAE}" srcOrd="0" destOrd="0" presId="urn:microsoft.com/office/officeart/2005/8/layout/hierarchy1"/>
    <dgm:cxn modelId="{BE5B0E81-C20D-44D8-8777-830900F163A8}" type="presOf" srcId="{07133075-BB39-4E36-A3EF-6852494B6B44}" destId="{BA95E519-641A-4230-83E8-205DDB02EDE8}" srcOrd="0" destOrd="0" presId="urn:microsoft.com/office/officeart/2005/8/layout/hierarchy1"/>
    <dgm:cxn modelId="{437E67A9-1CB4-4DB7-83A7-75C80170AB53}" type="presOf" srcId="{F5B72287-DDFE-41B0-8EF3-51197926DA1B}" destId="{12B8E0E7-207E-4862-9F08-A9B886E81336}" srcOrd="0" destOrd="0" presId="urn:microsoft.com/office/officeart/2005/8/layout/hierarchy1"/>
    <dgm:cxn modelId="{89857BD9-32DD-4190-8C35-EE1B3085A960}" type="presOf" srcId="{EA4C9ABF-9AA5-4459-9252-9897829190CC}" destId="{CACAB3EA-7033-4161-8BC7-11A86D264854}" srcOrd="0" destOrd="0" presId="urn:microsoft.com/office/officeart/2005/8/layout/hierarchy1"/>
    <dgm:cxn modelId="{5E58B0E3-0317-4BCC-A7BA-3B11D09E6F31}" srcId="{EA4C9ABF-9AA5-4459-9252-9897829190CC}" destId="{C67A8BCC-520F-4CD1-9920-B02C9FDD14F0}" srcOrd="0" destOrd="0" parTransId="{3E1AD9BA-3F46-49D3-B2B1-060039D70E32}" sibTransId="{7F256F76-9D6D-413E-BC04-20BE39F6D58F}"/>
    <dgm:cxn modelId="{3DFE40CE-7F25-4659-8A31-1EEA3D62B568}" type="presParOf" srcId="{BA95E519-641A-4230-83E8-205DDB02EDE8}" destId="{990EF42F-2E94-4863-9136-CF75D3832FF9}" srcOrd="0" destOrd="0" presId="urn:microsoft.com/office/officeart/2005/8/layout/hierarchy1"/>
    <dgm:cxn modelId="{CC756405-E831-44B1-B776-63EEBE97A80D}" type="presParOf" srcId="{990EF42F-2E94-4863-9136-CF75D3832FF9}" destId="{6B8411EE-2BA6-40A7-A150-9F72BBBC1BB5}" srcOrd="0" destOrd="0" presId="urn:microsoft.com/office/officeart/2005/8/layout/hierarchy1"/>
    <dgm:cxn modelId="{2187AB77-7336-45AC-BA98-BCBE7212A87E}" type="presParOf" srcId="{6B8411EE-2BA6-40A7-A150-9F72BBBC1BB5}" destId="{07A1C636-1927-45C7-AD92-B596331333AE}" srcOrd="0" destOrd="0" presId="urn:microsoft.com/office/officeart/2005/8/layout/hierarchy1"/>
    <dgm:cxn modelId="{EBB8B6D0-9AB9-43EC-AD68-57F93BDD7D6E}" type="presParOf" srcId="{6B8411EE-2BA6-40A7-A150-9F72BBBC1BB5}" destId="{CACAB3EA-7033-4161-8BC7-11A86D264854}" srcOrd="1" destOrd="0" presId="urn:microsoft.com/office/officeart/2005/8/layout/hierarchy1"/>
    <dgm:cxn modelId="{9F2682A8-2598-4F32-BF38-8501F7AA2F7D}" type="presParOf" srcId="{990EF42F-2E94-4863-9136-CF75D3832FF9}" destId="{04DAD9C0-8975-483C-AD21-47725F0412DA}" srcOrd="1" destOrd="0" presId="urn:microsoft.com/office/officeart/2005/8/layout/hierarchy1"/>
    <dgm:cxn modelId="{01D50DAD-61F3-4AB0-A832-5A121A1A2C73}" type="presParOf" srcId="{04DAD9C0-8975-483C-AD21-47725F0412DA}" destId="{18AFD351-0AC4-4439-9FCF-06DF39400FAE}" srcOrd="0" destOrd="0" presId="urn:microsoft.com/office/officeart/2005/8/layout/hierarchy1"/>
    <dgm:cxn modelId="{7B40E21D-FB03-4042-A2B4-1D02D09699E5}" type="presParOf" srcId="{04DAD9C0-8975-483C-AD21-47725F0412DA}" destId="{5DDA222A-3A89-4DD3-9251-04D99E8C8D24}" srcOrd="1" destOrd="0" presId="urn:microsoft.com/office/officeart/2005/8/layout/hierarchy1"/>
    <dgm:cxn modelId="{C3A68E3A-7BEC-446B-910E-D6B13E438F06}" type="presParOf" srcId="{5DDA222A-3A89-4DD3-9251-04D99E8C8D24}" destId="{A484F477-96A9-4BD4-A86A-95EAC63D56B4}" srcOrd="0" destOrd="0" presId="urn:microsoft.com/office/officeart/2005/8/layout/hierarchy1"/>
    <dgm:cxn modelId="{F4B80988-7530-4E4C-A545-894673ED02CF}" type="presParOf" srcId="{A484F477-96A9-4BD4-A86A-95EAC63D56B4}" destId="{849B4F63-0CA5-45A0-B8CF-0108997B2B32}" srcOrd="0" destOrd="0" presId="urn:microsoft.com/office/officeart/2005/8/layout/hierarchy1"/>
    <dgm:cxn modelId="{57A48452-A240-4A47-95F8-1B2A422F3502}" type="presParOf" srcId="{A484F477-96A9-4BD4-A86A-95EAC63D56B4}" destId="{2413BF37-EBEC-4854-AD55-EDF0170F785F}" srcOrd="1" destOrd="0" presId="urn:microsoft.com/office/officeart/2005/8/layout/hierarchy1"/>
    <dgm:cxn modelId="{F932B917-AC26-4BBA-9808-7F4D3A069382}" type="presParOf" srcId="{5DDA222A-3A89-4DD3-9251-04D99E8C8D24}" destId="{76086A32-9D49-4074-B29D-12A479031082}" srcOrd="1" destOrd="0" presId="urn:microsoft.com/office/officeart/2005/8/layout/hierarchy1"/>
    <dgm:cxn modelId="{B0DDD6C0-6F73-4B34-B659-AFFA3C1FF4E2}" type="presParOf" srcId="{04DAD9C0-8975-483C-AD21-47725F0412DA}" destId="{12B8E0E7-207E-4862-9F08-A9B886E81336}" srcOrd="2" destOrd="0" presId="urn:microsoft.com/office/officeart/2005/8/layout/hierarchy1"/>
    <dgm:cxn modelId="{5ABE9260-087D-400D-AE8A-C42DF8B1DC02}" type="presParOf" srcId="{04DAD9C0-8975-483C-AD21-47725F0412DA}" destId="{19CB17BC-ECF4-487A-AB58-05CD8456995E}" srcOrd="3" destOrd="0" presId="urn:microsoft.com/office/officeart/2005/8/layout/hierarchy1"/>
    <dgm:cxn modelId="{E8E258F9-28E3-4F97-BB3C-3002E5693116}" type="presParOf" srcId="{19CB17BC-ECF4-487A-AB58-05CD8456995E}" destId="{6DC0B633-0F5E-4A48-AE07-DD9921B56ACB}" srcOrd="0" destOrd="0" presId="urn:microsoft.com/office/officeart/2005/8/layout/hierarchy1"/>
    <dgm:cxn modelId="{706B9AD1-01AA-4E62-91E3-F3C228026B92}" type="presParOf" srcId="{6DC0B633-0F5E-4A48-AE07-DD9921B56ACB}" destId="{331DDA2C-2250-4180-A1EA-36CCB5494F17}" srcOrd="0" destOrd="0" presId="urn:microsoft.com/office/officeart/2005/8/layout/hierarchy1"/>
    <dgm:cxn modelId="{932D5CF6-0023-4099-AA6E-EB7A8E0A687F}" type="presParOf" srcId="{6DC0B633-0F5E-4A48-AE07-DD9921B56ACB}" destId="{267ADA06-049E-4E5B-81AA-ED495DA15AAF}" srcOrd="1" destOrd="0" presId="urn:microsoft.com/office/officeart/2005/8/layout/hierarchy1"/>
    <dgm:cxn modelId="{04AF47A5-F00C-42A2-B6CD-CEA9080634FC}" type="presParOf" srcId="{19CB17BC-ECF4-487A-AB58-05CD8456995E}" destId="{C663AFBB-E920-495D-AE99-ACD72A2784B6}" srcOrd="1" destOrd="0" presId="urn:microsoft.com/office/officeart/2005/8/layout/hierarchy1"/>
    <dgm:cxn modelId="{075CD130-BC9C-4C82-97DB-BC139A6F0706}" type="presParOf" srcId="{04DAD9C0-8975-483C-AD21-47725F0412DA}" destId="{DA1EDECC-90D0-4217-A939-36D9CF2C7266}" srcOrd="4" destOrd="0" presId="urn:microsoft.com/office/officeart/2005/8/layout/hierarchy1"/>
    <dgm:cxn modelId="{B27BF1E9-0418-4082-9337-47B8222093E7}" type="presParOf" srcId="{04DAD9C0-8975-483C-AD21-47725F0412DA}" destId="{AAEA70D2-489B-4E14-B46A-8D4DC24BDD17}" srcOrd="5" destOrd="0" presId="urn:microsoft.com/office/officeart/2005/8/layout/hierarchy1"/>
    <dgm:cxn modelId="{CCFE82BF-61E4-4399-97B0-8DF81CBB85E1}" type="presParOf" srcId="{AAEA70D2-489B-4E14-B46A-8D4DC24BDD17}" destId="{01E0311A-ECEA-44E4-8B03-55B62939B3B5}" srcOrd="0" destOrd="0" presId="urn:microsoft.com/office/officeart/2005/8/layout/hierarchy1"/>
    <dgm:cxn modelId="{DB0ADA32-D063-44F3-9501-440467A7856A}" type="presParOf" srcId="{01E0311A-ECEA-44E4-8B03-55B62939B3B5}" destId="{12BFA746-2850-45DE-AB83-595E138C78F8}" srcOrd="0" destOrd="0" presId="urn:microsoft.com/office/officeart/2005/8/layout/hierarchy1"/>
    <dgm:cxn modelId="{0132B446-06C9-450F-8787-A2A95ADFBC19}" type="presParOf" srcId="{01E0311A-ECEA-44E4-8B03-55B62939B3B5}" destId="{33BB4467-6E33-4BD7-8DA3-1138D12DA7B1}" srcOrd="1" destOrd="0" presId="urn:microsoft.com/office/officeart/2005/8/layout/hierarchy1"/>
    <dgm:cxn modelId="{7C4FE978-B093-43C3-BBCC-649FA9962188}" type="presParOf" srcId="{AAEA70D2-489B-4E14-B46A-8D4DC24BDD17}" destId="{FBB1DBE9-F536-4E3D-A593-6068F6E3922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89C1111-3100-46F3-9584-2C717D5CBE8E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56B996-5189-401D-949C-BBB75319F305}">
      <dgm:prSet phldrT="[Text]" custT="1"/>
      <dgm:spPr>
        <a:solidFill>
          <a:srgbClr val="FF0000"/>
        </a:solidFill>
      </dgm:spPr>
      <dgm:t>
        <a:bodyPr/>
        <a:lstStyle/>
        <a:p>
          <a:r>
            <a:rPr lang="bn-IN" sz="3600" dirty="0">
              <a:latin typeface="NikoshBAN" panose="02000000000000000000" pitchFamily="2" charset="0"/>
              <a:cs typeface="NikoshBAN" panose="02000000000000000000" pitchFamily="2" charset="0"/>
            </a:rPr>
            <a:t>নতুন শিখলাম</a:t>
          </a:r>
          <a:endParaRPr lang="en-US" sz="36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E818D54-1896-497F-8008-ED69E89F643D}" type="parTrans" cxnId="{EDAF6BD1-505A-4ABB-BE00-AFB27C97B2EC}">
      <dgm:prSet/>
      <dgm:spPr/>
      <dgm:t>
        <a:bodyPr/>
        <a:lstStyle/>
        <a:p>
          <a:endParaRPr lang="en-US"/>
        </a:p>
      </dgm:t>
    </dgm:pt>
    <dgm:pt modelId="{96CEEB0F-2893-486E-97A1-4D096AE50909}" type="sibTrans" cxnId="{EDAF6BD1-505A-4ABB-BE00-AFB27C97B2EC}">
      <dgm:prSet/>
      <dgm:spPr/>
      <dgm:t>
        <a:bodyPr/>
        <a:lstStyle/>
        <a:p>
          <a:endParaRPr lang="en-US"/>
        </a:p>
      </dgm:t>
    </dgm:pt>
    <dgm:pt modelId="{E882F26D-60D1-431F-A857-E503F8F26E8E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C#</a:t>
          </a:r>
        </a:p>
      </dgm:t>
    </dgm:pt>
    <dgm:pt modelId="{9C0DA27E-E353-495B-A11B-364E1F477005}" type="parTrans" cxnId="{2811CA7C-46E7-4E8C-94B9-093EDE6156DD}">
      <dgm:prSet/>
      <dgm:spPr/>
      <dgm:t>
        <a:bodyPr/>
        <a:lstStyle/>
        <a:p>
          <a:endParaRPr lang="en-US"/>
        </a:p>
      </dgm:t>
    </dgm:pt>
    <dgm:pt modelId="{428916B7-C977-499E-8AA8-2F15572BFC27}" type="sibTrans" cxnId="{2811CA7C-46E7-4E8C-94B9-093EDE6156DD}">
      <dgm:prSet/>
      <dgm:spPr/>
      <dgm:t>
        <a:bodyPr/>
        <a:lstStyle/>
        <a:p>
          <a:endParaRPr lang="en-US"/>
        </a:p>
      </dgm:t>
    </dgm:pt>
    <dgm:pt modelId="{B5BDF46C-1530-40FB-AEE9-92E526AE7483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Python</a:t>
          </a:r>
        </a:p>
      </dgm:t>
    </dgm:pt>
    <dgm:pt modelId="{3F2BEF87-D31C-4DBE-AFA8-A1283BDD00CA}" type="parTrans" cxnId="{465E0E8B-24F4-45A1-8B1C-03E8CF2AD8EA}">
      <dgm:prSet/>
      <dgm:spPr/>
      <dgm:t>
        <a:bodyPr/>
        <a:lstStyle/>
        <a:p>
          <a:endParaRPr lang="en-US"/>
        </a:p>
      </dgm:t>
    </dgm:pt>
    <dgm:pt modelId="{EB5BC520-722B-4062-ACA7-E91640445D2F}" type="sibTrans" cxnId="{465E0E8B-24F4-45A1-8B1C-03E8CF2AD8EA}">
      <dgm:prSet/>
      <dgm:spPr/>
      <dgm:t>
        <a:bodyPr/>
        <a:lstStyle/>
        <a:p>
          <a:endParaRPr lang="en-US"/>
        </a:p>
      </dgm:t>
    </dgm:pt>
    <dgm:pt modelId="{579FC7CD-D2A4-4A84-B272-ACF729526533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C++</a:t>
          </a:r>
        </a:p>
      </dgm:t>
    </dgm:pt>
    <dgm:pt modelId="{BEC05305-6A39-4C9D-A003-91794CC39C53}" type="parTrans" cxnId="{6B242AB6-7880-406B-859A-14F5547BB3E7}">
      <dgm:prSet/>
      <dgm:spPr/>
      <dgm:t>
        <a:bodyPr/>
        <a:lstStyle/>
        <a:p>
          <a:endParaRPr lang="en-US"/>
        </a:p>
      </dgm:t>
    </dgm:pt>
    <dgm:pt modelId="{8F7136C3-F664-4DEA-BB17-7ED56877AAE4}" type="sibTrans" cxnId="{6B242AB6-7880-406B-859A-14F5547BB3E7}">
      <dgm:prSet/>
      <dgm:spPr/>
      <dgm:t>
        <a:bodyPr/>
        <a:lstStyle/>
        <a:p>
          <a:endParaRPr lang="en-US"/>
        </a:p>
      </dgm:t>
    </dgm:pt>
    <dgm:pt modelId="{6D828F7F-798B-47C1-A3CC-A574A91A9633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Java</a:t>
          </a:r>
        </a:p>
        <a:p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Script</a:t>
          </a:r>
        </a:p>
      </dgm:t>
    </dgm:pt>
    <dgm:pt modelId="{3A4CA5DE-49BF-4A57-B59B-10A4B7DA26A3}" type="parTrans" cxnId="{10F45C72-1613-490B-AA11-A990CF306EB6}">
      <dgm:prSet/>
      <dgm:spPr/>
      <dgm:t>
        <a:bodyPr/>
        <a:lstStyle/>
        <a:p>
          <a:endParaRPr lang="en-US"/>
        </a:p>
      </dgm:t>
    </dgm:pt>
    <dgm:pt modelId="{4E2AC571-A4C3-4221-A1F1-CE04983AC587}" type="sibTrans" cxnId="{10F45C72-1613-490B-AA11-A990CF306EB6}">
      <dgm:prSet/>
      <dgm:spPr/>
      <dgm:t>
        <a:bodyPr/>
        <a:lstStyle/>
        <a:p>
          <a:endParaRPr lang="en-US"/>
        </a:p>
      </dgm:t>
    </dgm:pt>
    <dgm:pt modelId="{5FF12D0F-0C7C-4596-A4AF-CF48D852712E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2800" dirty="0">
              <a:latin typeface="NikoshBAN" panose="02000000000000000000" pitchFamily="2" charset="0"/>
              <a:cs typeface="NikoshBAN" panose="02000000000000000000" pitchFamily="2" charset="0"/>
            </a:rPr>
            <a:t>Java</a:t>
          </a:r>
        </a:p>
      </dgm:t>
    </dgm:pt>
    <dgm:pt modelId="{51F8EE85-2EC3-43FA-A0D6-CB843B500239}" type="parTrans" cxnId="{E5EE8023-6B7F-4902-9CA7-22CE34E1232C}">
      <dgm:prSet/>
      <dgm:spPr/>
      <dgm:t>
        <a:bodyPr/>
        <a:lstStyle/>
        <a:p>
          <a:endParaRPr lang="en-US"/>
        </a:p>
      </dgm:t>
    </dgm:pt>
    <dgm:pt modelId="{EE17E341-51FB-4DCA-B683-508BE01E52D4}" type="sibTrans" cxnId="{E5EE8023-6B7F-4902-9CA7-22CE34E1232C}">
      <dgm:prSet/>
      <dgm:spPr/>
      <dgm:t>
        <a:bodyPr/>
        <a:lstStyle/>
        <a:p>
          <a:endParaRPr lang="en-US"/>
        </a:p>
      </dgm:t>
    </dgm:pt>
    <dgm:pt modelId="{6371B30D-3E17-4E7E-B33C-F4B73D5CEC44}" type="pres">
      <dgm:prSet presAssocID="{C89C1111-3100-46F3-9584-2C717D5CBE8E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5C5728D-0306-485F-98A4-6FC1BEE1F6DF}" type="pres">
      <dgm:prSet presAssocID="{1D56B996-5189-401D-949C-BBB75319F305}" presName="centerShape" presStyleLbl="node0" presStyleIdx="0" presStyleCnt="1" custScaleX="116144"/>
      <dgm:spPr/>
    </dgm:pt>
    <dgm:pt modelId="{9436B6E7-076F-4723-9A67-4A6C73597D30}" type="pres">
      <dgm:prSet presAssocID="{9C0DA27E-E353-495B-A11B-364E1F477005}" presName="Name9" presStyleLbl="parChTrans1D2" presStyleIdx="0" presStyleCnt="5"/>
      <dgm:spPr/>
    </dgm:pt>
    <dgm:pt modelId="{FE887EEB-C383-498C-9838-A1D1BC157480}" type="pres">
      <dgm:prSet presAssocID="{9C0DA27E-E353-495B-A11B-364E1F477005}" presName="connTx" presStyleLbl="parChTrans1D2" presStyleIdx="0" presStyleCnt="5"/>
      <dgm:spPr/>
    </dgm:pt>
    <dgm:pt modelId="{70631809-8B76-497C-A6C0-AE6EBEA478E1}" type="pres">
      <dgm:prSet presAssocID="{E882F26D-60D1-431F-A857-E503F8F26E8E}" presName="node" presStyleLbl="node1" presStyleIdx="0" presStyleCnt="5" custScaleX="119122">
        <dgm:presLayoutVars>
          <dgm:bulletEnabled val="1"/>
        </dgm:presLayoutVars>
      </dgm:prSet>
      <dgm:spPr/>
    </dgm:pt>
    <dgm:pt modelId="{C8D99862-2195-4A19-985C-AE2BA7136D78}" type="pres">
      <dgm:prSet presAssocID="{3F2BEF87-D31C-4DBE-AFA8-A1283BDD00CA}" presName="Name9" presStyleLbl="parChTrans1D2" presStyleIdx="1" presStyleCnt="5"/>
      <dgm:spPr/>
    </dgm:pt>
    <dgm:pt modelId="{8D24BA58-8DBB-4E76-A8FC-3931BF8F73ED}" type="pres">
      <dgm:prSet presAssocID="{3F2BEF87-D31C-4DBE-AFA8-A1283BDD00CA}" presName="connTx" presStyleLbl="parChTrans1D2" presStyleIdx="1" presStyleCnt="5"/>
      <dgm:spPr/>
    </dgm:pt>
    <dgm:pt modelId="{AD02E5E3-3AEA-4731-8E22-01A25F674E24}" type="pres">
      <dgm:prSet presAssocID="{B5BDF46C-1530-40FB-AEE9-92E526AE7483}" presName="node" presStyleLbl="node1" presStyleIdx="1" presStyleCnt="5" custScaleX="116441">
        <dgm:presLayoutVars>
          <dgm:bulletEnabled val="1"/>
        </dgm:presLayoutVars>
      </dgm:prSet>
      <dgm:spPr/>
    </dgm:pt>
    <dgm:pt modelId="{49095EFB-1CC8-42AB-BFD5-52313EE6E209}" type="pres">
      <dgm:prSet presAssocID="{BEC05305-6A39-4C9D-A003-91794CC39C53}" presName="Name9" presStyleLbl="parChTrans1D2" presStyleIdx="2" presStyleCnt="5"/>
      <dgm:spPr/>
    </dgm:pt>
    <dgm:pt modelId="{5EA0EC48-31A1-4725-B88A-4299668318B3}" type="pres">
      <dgm:prSet presAssocID="{BEC05305-6A39-4C9D-A003-91794CC39C53}" presName="connTx" presStyleLbl="parChTrans1D2" presStyleIdx="2" presStyleCnt="5"/>
      <dgm:spPr/>
    </dgm:pt>
    <dgm:pt modelId="{017B08A7-4E61-4033-855D-F78D237EEAF8}" type="pres">
      <dgm:prSet presAssocID="{579FC7CD-D2A4-4A84-B272-ACF729526533}" presName="node" presStyleLbl="node1" presStyleIdx="2" presStyleCnt="5" custScaleX="111193">
        <dgm:presLayoutVars>
          <dgm:bulletEnabled val="1"/>
        </dgm:presLayoutVars>
      </dgm:prSet>
      <dgm:spPr/>
    </dgm:pt>
    <dgm:pt modelId="{0E407DF1-8C8B-49DA-BA83-FECC903BE12B}" type="pres">
      <dgm:prSet presAssocID="{3A4CA5DE-49BF-4A57-B59B-10A4B7DA26A3}" presName="Name9" presStyleLbl="parChTrans1D2" presStyleIdx="3" presStyleCnt="5"/>
      <dgm:spPr/>
    </dgm:pt>
    <dgm:pt modelId="{2668E644-44D4-4957-93AD-55F432D332EA}" type="pres">
      <dgm:prSet presAssocID="{3A4CA5DE-49BF-4A57-B59B-10A4B7DA26A3}" presName="connTx" presStyleLbl="parChTrans1D2" presStyleIdx="3" presStyleCnt="5"/>
      <dgm:spPr/>
    </dgm:pt>
    <dgm:pt modelId="{F2648E32-324D-48D9-81C6-AE42ADF79EA7}" type="pres">
      <dgm:prSet presAssocID="{6D828F7F-798B-47C1-A3CC-A574A91A9633}" presName="node" presStyleLbl="node1" presStyleIdx="3" presStyleCnt="5">
        <dgm:presLayoutVars>
          <dgm:bulletEnabled val="1"/>
        </dgm:presLayoutVars>
      </dgm:prSet>
      <dgm:spPr/>
    </dgm:pt>
    <dgm:pt modelId="{80876D5C-5EB2-462E-8926-67664F56FCE1}" type="pres">
      <dgm:prSet presAssocID="{51F8EE85-2EC3-43FA-A0D6-CB843B500239}" presName="Name9" presStyleLbl="parChTrans1D2" presStyleIdx="4" presStyleCnt="5"/>
      <dgm:spPr/>
    </dgm:pt>
    <dgm:pt modelId="{11FDC026-1218-403B-909A-F418493996BB}" type="pres">
      <dgm:prSet presAssocID="{51F8EE85-2EC3-43FA-A0D6-CB843B500239}" presName="connTx" presStyleLbl="parChTrans1D2" presStyleIdx="4" presStyleCnt="5"/>
      <dgm:spPr/>
    </dgm:pt>
    <dgm:pt modelId="{E86A45E2-B06C-4152-BCEE-19D6A018B922}" type="pres">
      <dgm:prSet presAssocID="{5FF12D0F-0C7C-4596-A4AF-CF48D852712E}" presName="node" presStyleLbl="node1" presStyleIdx="4" presStyleCnt="5">
        <dgm:presLayoutVars>
          <dgm:bulletEnabled val="1"/>
        </dgm:presLayoutVars>
      </dgm:prSet>
      <dgm:spPr/>
    </dgm:pt>
  </dgm:ptLst>
  <dgm:cxnLst>
    <dgm:cxn modelId="{BF7AF11B-4AC5-4860-9578-F1392F0136D1}" type="presOf" srcId="{5FF12D0F-0C7C-4596-A4AF-CF48D852712E}" destId="{E86A45E2-B06C-4152-BCEE-19D6A018B922}" srcOrd="0" destOrd="0" presId="urn:microsoft.com/office/officeart/2005/8/layout/radial1"/>
    <dgm:cxn modelId="{E5EE8023-6B7F-4902-9CA7-22CE34E1232C}" srcId="{1D56B996-5189-401D-949C-BBB75319F305}" destId="{5FF12D0F-0C7C-4596-A4AF-CF48D852712E}" srcOrd="4" destOrd="0" parTransId="{51F8EE85-2EC3-43FA-A0D6-CB843B500239}" sibTransId="{EE17E341-51FB-4DCA-B683-508BE01E52D4}"/>
    <dgm:cxn modelId="{E5D7382A-CF96-4061-BBEF-D98A29AC9953}" type="presOf" srcId="{9C0DA27E-E353-495B-A11B-364E1F477005}" destId="{9436B6E7-076F-4723-9A67-4A6C73597D30}" srcOrd="0" destOrd="0" presId="urn:microsoft.com/office/officeart/2005/8/layout/radial1"/>
    <dgm:cxn modelId="{07B2AD42-9D4F-482F-A957-B1AAB941B6E3}" type="presOf" srcId="{3F2BEF87-D31C-4DBE-AFA8-A1283BDD00CA}" destId="{8D24BA58-8DBB-4E76-A8FC-3931BF8F73ED}" srcOrd="1" destOrd="0" presId="urn:microsoft.com/office/officeart/2005/8/layout/radial1"/>
    <dgm:cxn modelId="{E8169948-BCAC-4FF3-B7F0-807A74AE0A1C}" type="presOf" srcId="{1D56B996-5189-401D-949C-BBB75319F305}" destId="{D5C5728D-0306-485F-98A4-6FC1BEE1F6DF}" srcOrd="0" destOrd="0" presId="urn:microsoft.com/office/officeart/2005/8/layout/radial1"/>
    <dgm:cxn modelId="{C8CAB249-4575-46E3-9BB6-45A1827EB301}" type="presOf" srcId="{579FC7CD-D2A4-4A84-B272-ACF729526533}" destId="{017B08A7-4E61-4033-855D-F78D237EEAF8}" srcOrd="0" destOrd="0" presId="urn:microsoft.com/office/officeart/2005/8/layout/radial1"/>
    <dgm:cxn modelId="{048CF04E-0F44-42E0-80C8-384A2AD666D6}" type="presOf" srcId="{51F8EE85-2EC3-43FA-A0D6-CB843B500239}" destId="{80876D5C-5EB2-462E-8926-67664F56FCE1}" srcOrd="0" destOrd="0" presId="urn:microsoft.com/office/officeart/2005/8/layout/radial1"/>
    <dgm:cxn modelId="{10F45C72-1613-490B-AA11-A990CF306EB6}" srcId="{1D56B996-5189-401D-949C-BBB75319F305}" destId="{6D828F7F-798B-47C1-A3CC-A574A91A9633}" srcOrd="3" destOrd="0" parTransId="{3A4CA5DE-49BF-4A57-B59B-10A4B7DA26A3}" sibTransId="{4E2AC571-A4C3-4221-A1F1-CE04983AC587}"/>
    <dgm:cxn modelId="{F786B778-E843-4A72-8CBC-4BACD51E3112}" type="presOf" srcId="{C89C1111-3100-46F3-9584-2C717D5CBE8E}" destId="{6371B30D-3E17-4E7E-B33C-F4B73D5CEC44}" srcOrd="0" destOrd="0" presId="urn:microsoft.com/office/officeart/2005/8/layout/radial1"/>
    <dgm:cxn modelId="{2811CA7C-46E7-4E8C-94B9-093EDE6156DD}" srcId="{1D56B996-5189-401D-949C-BBB75319F305}" destId="{E882F26D-60D1-431F-A857-E503F8F26E8E}" srcOrd="0" destOrd="0" parTransId="{9C0DA27E-E353-495B-A11B-364E1F477005}" sibTransId="{428916B7-C977-499E-8AA8-2F15572BFC27}"/>
    <dgm:cxn modelId="{1B0F2E83-7A77-495C-980F-5E26364DFAB0}" type="presOf" srcId="{9C0DA27E-E353-495B-A11B-364E1F477005}" destId="{FE887EEB-C383-498C-9838-A1D1BC157480}" srcOrd="1" destOrd="0" presId="urn:microsoft.com/office/officeart/2005/8/layout/radial1"/>
    <dgm:cxn modelId="{465E0E8B-24F4-45A1-8B1C-03E8CF2AD8EA}" srcId="{1D56B996-5189-401D-949C-BBB75319F305}" destId="{B5BDF46C-1530-40FB-AEE9-92E526AE7483}" srcOrd="1" destOrd="0" parTransId="{3F2BEF87-D31C-4DBE-AFA8-A1283BDD00CA}" sibTransId="{EB5BC520-722B-4062-ACA7-E91640445D2F}"/>
    <dgm:cxn modelId="{43134C9A-0392-4B15-9AD0-F77742516062}" type="presOf" srcId="{B5BDF46C-1530-40FB-AEE9-92E526AE7483}" destId="{AD02E5E3-3AEA-4731-8E22-01A25F674E24}" srcOrd="0" destOrd="0" presId="urn:microsoft.com/office/officeart/2005/8/layout/radial1"/>
    <dgm:cxn modelId="{292E8E9E-9596-401D-BCAB-62C52B333F60}" type="presOf" srcId="{6D828F7F-798B-47C1-A3CC-A574A91A9633}" destId="{F2648E32-324D-48D9-81C6-AE42ADF79EA7}" srcOrd="0" destOrd="0" presId="urn:microsoft.com/office/officeart/2005/8/layout/radial1"/>
    <dgm:cxn modelId="{111B4AAB-D177-4778-B9AB-760B01FBB91E}" type="presOf" srcId="{E882F26D-60D1-431F-A857-E503F8F26E8E}" destId="{70631809-8B76-497C-A6C0-AE6EBEA478E1}" srcOrd="0" destOrd="0" presId="urn:microsoft.com/office/officeart/2005/8/layout/radial1"/>
    <dgm:cxn modelId="{482D7AB5-55C7-4BB1-9298-4861694AF722}" type="presOf" srcId="{51F8EE85-2EC3-43FA-A0D6-CB843B500239}" destId="{11FDC026-1218-403B-909A-F418493996BB}" srcOrd="1" destOrd="0" presId="urn:microsoft.com/office/officeart/2005/8/layout/radial1"/>
    <dgm:cxn modelId="{6B242AB6-7880-406B-859A-14F5547BB3E7}" srcId="{1D56B996-5189-401D-949C-BBB75319F305}" destId="{579FC7CD-D2A4-4A84-B272-ACF729526533}" srcOrd="2" destOrd="0" parTransId="{BEC05305-6A39-4C9D-A003-91794CC39C53}" sibTransId="{8F7136C3-F664-4DEA-BB17-7ED56877AAE4}"/>
    <dgm:cxn modelId="{392F95BF-1F0E-4F80-A578-E36C8E957851}" type="presOf" srcId="{3A4CA5DE-49BF-4A57-B59B-10A4B7DA26A3}" destId="{2668E644-44D4-4957-93AD-55F432D332EA}" srcOrd="1" destOrd="0" presId="urn:microsoft.com/office/officeart/2005/8/layout/radial1"/>
    <dgm:cxn modelId="{7C7BAECC-115D-47CF-B8CB-8B3E76AFED6E}" type="presOf" srcId="{BEC05305-6A39-4C9D-A003-91794CC39C53}" destId="{5EA0EC48-31A1-4725-B88A-4299668318B3}" srcOrd="1" destOrd="0" presId="urn:microsoft.com/office/officeart/2005/8/layout/radial1"/>
    <dgm:cxn modelId="{EDAF6BD1-505A-4ABB-BE00-AFB27C97B2EC}" srcId="{C89C1111-3100-46F3-9584-2C717D5CBE8E}" destId="{1D56B996-5189-401D-949C-BBB75319F305}" srcOrd="0" destOrd="0" parTransId="{AE818D54-1896-497F-8008-ED69E89F643D}" sibTransId="{96CEEB0F-2893-486E-97A1-4D096AE50909}"/>
    <dgm:cxn modelId="{1B75E5E3-D25F-4EEC-B77C-30C465B4D9F4}" type="presOf" srcId="{3A4CA5DE-49BF-4A57-B59B-10A4B7DA26A3}" destId="{0E407DF1-8C8B-49DA-BA83-FECC903BE12B}" srcOrd="0" destOrd="0" presId="urn:microsoft.com/office/officeart/2005/8/layout/radial1"/>
    <dgm:cxn modelId="{5D9747E9-8328-489D-8705-6188C7BF5525}" type="presOf" srcId="{3F2BEF87-D31C-4DBE-AFA8-A1283BDD00CA}" destId="{C8D99862-2195-4A19-985C-AE2BA7136D78}" srcOrd="0" destOrd="0" presId="urn:microsoft.com/office/officeart/2005/8/layout/radial1"/>
    <dgm:cxn modelId="{84C131FD-7DA2-4178-8B5B-689FFAB6B282}" type="presOf" srcId="{BEC05305-6A39-4C9D-A003-91794CC39C53}" destId="{49095EFB-1CC8-42AB-BFD5-52313EE6E209}" srcOrd="0" destOrd="0" presId="urn:microsoft.com/office/officeart/2005/8/layout/radial1"/>
    <dgm:cxn modelId="{5D13D6B5-629B-46C2-B5B5-5488610FDD2A}" type="presParOf" srcId="{6371B30D-3E17-4E7E-B33C-F4B73D5CEC44}" destId="{D5C5728D-0306-485F-98A4-6FC1BEE1F6DF}" srcOrd="0" destOrd="0" presId="urn:microsoft.com/office/officeart/2005/8/layout/radial1"/>
    <dgm:cxn modelId="{9548CB8E-D6F4-4E8C-AF14-411CD0EF2262}" type="presParOf" srcId="{6371B30D-3E17-4E7E-B33C-F4B73D5CEC44}" destId="{9436B6E7-076F-4723-9A67-4A6C73597D30}" srcOrd="1" destOrd="0" presId="urn:microsoft.com/office/officeart/2005/8/layout/radial1"/>
    <dgm:cxn modelId="{2007B7DF-57C9-42AC-9CF7-DE24089E50F0}" type="presParOf" srcId="{9436B6E7-076F-4723-9A67-4A6C73597D30}" destId="{FE887EEB-C383-498C-9838-A1D1BC157480}" srcOrd="0" destOrd="0" presId="urn:microsoft.com/office/officeart/2005/8/layout/radial1"/>
    <dgm:cxn modelId="{1235C904-CAB7-476B-A7AE-C3EAB87BA42A}" type="presParOf" srcId="{6371B30D-3E17-4E7E-B33C-F4B73D5CEC44}" destId="{70631809-8B76-497C-A6C0-AE6EBEA478E1}" srcOrd="2" destOrd="0" presId="urn:microsoft.com/office/officeart/2005/8/layout/radial1"/>
    <dgm:cxn modelId="{B78D1328-9C46-4CC5-92F6-C8E5A491FFF6}" type="presParOf" srcId="{6371B30D-3E17-4E7E-B33C-F4B73D5CEC44}" destId="{C8D99862-2195-4A19-985C-AE2BA7136D78}" srcOrd="3" destOrd="0" presId="urn:microsoft.com/office/officeart/2005/8/layout/radial1"/>
    <dgm:cxn modelId="{31A33962-42D2-4B3F-96DA-8465F504B201}" type="presParOf" srcId="{C8D99862-2195-4A19-985C-AE2BA7136D78}" destId="{8D24BA58-8DBB-4E76-A8FC-3931BF8F73ED}" srcOrd="0" destOrd="0" presId="urn:microsoft.com/office/officeart/2005/8/layout/radial1"/>
    <dgm:cxn modelId="{039BD013-D056-479A-BAE7-5FD6C39EF28D}" type="presParOf" srcId="{6371B30D-3E17-4E7E-B33C-F4B73D5CEC44}" destId="{AD02E5E3-3AEA-4731-8E22-01A25F674E24}" srcOrd="4" destOrd="0" presId="urn:microsoft.com/office/officeart/2005/8/layout/radial1"/>
    <dgm:cxn modelId="{9CABBE8F-EC13-4E14-AD43-FDF5156EC2E2}" type="presParOf" srcId="{6371B30D-3E17-4E7E-B33C-F4B73D5CEC44}" destId="{49095EFB-1CC8-42AB-BFD5-52313EE6E209}" srcOrd="5" destOrd="0" presId="urn:microsoft.com/office/officeart/2005/8/layout/radial1"/>
    <dgm:cxn modelId="{27B6E85A-F9A6-4CF5-A896-CF43F002054A}" type="presParOf" srcId="{49095EFB-1CC8-42AB-BFD5-52313EE6E209}" destId="{5EA0EC48-31A1-4725-B88A-4299668318B3}" srcOrd="0" destOrd="0" presId="urn:microsoft.com/office/officeart/2005/8/layout/radial1"/>
    <dgm:cxn modelId="{70893299-218E-4FC9-AEAB-0854BB28FC3A}" type="presParOf" srcId="{6371B30D-3E17-4E7E-B33C-F4B73D5CEC44}" destId="{017B08A7-4E61-4033-855D-F78D237EEAF8}" srcOrd="6" destOrd="0" presId="urn:microsoft.com/office/officeart/2005/8/layout/radial1"/>
    <dgm:cxn modelId="{0A133EA0-E68D-401B-B38E-E2DC328A52DE}" type="presParOf" srcId="{6371B30D-3E17-4E7E-B33C-F4B73D5CEC44}" destId="{0E407DF1-8C8B-49DA-BA83-FECC903BE12B}" srcOrd="7" destOrd="0" presId="urn:microsoft.com/office/officeart/2005/8/layout/radial1"/>
    <dgm:cxn modelId="{26D829E8-7FC7-4872-B42B-945594A5CE2D}" type="presParOf" srcId="{0E407DF1-8C8B-49DA-BA83-FECC903BE12B}" destId="{2668E644-44D4-4957-93AD-55F432D332EA}" srcOrd="0" destOrd="0" presId="urn:microsoft.com/office/officeart/2005/8/layout/radial1"/>
    <dgm:cxn modelId="{478169D2-9EB1-4D9B-8D65-E9B209EB791F}" type="presParOf" srcId="{6371B30D-3E17-4E7E-B33C-F4B73D5CEC44}" destId="{F2648E32-324D-48D9-81C6-AE42ADF79EA7}" srcOrd="8" destOrd="0" presId="urn:microsoft.com/office/officeart/2005/8/layout/radial1"/>
    <dgm:cxn modelId="{BCE57816-97BE-4B53-BF5E-292D0D003071}" type="presParOf" srcId="{6371B30D-3E17-4E7E-B33C-F4B73D5CEC44}" destId="{80876D5C-5EB2-462E-8926-67664F56FCE1}" srcOrd="9" destOrd="0" presId="urn:microsoft.com/office/officeart/2005/8/layout/radial1"/>
    <dgm:cxn modelId="{853E6D08-9BC4-4AA7-AB14-A1425F1E5E6A}" type="presParOf" srcId="{80876D5C-5EB2-462E-8926-67664F56FCE1}" destId="{11FDC026-1218-403B-909A-F418493996BB}" srcOrd="0" destOrd="0" presId="urn:microsoft.com/office/officeart/2005/8/layout/radial1"/>
    <dgm:cxn modelId="{801EC3F1-5F1C-4DFE-A5E9-6BFD5320A6AF}" type="presParOf" srcId="{6371B30D-3E17-4E7E-B33C-F4B73D5CEC44}" destId="{E86A45E2-B06C-4152-BCEE-19D6A018B922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FD88E8-8AC9-4B1F-A0C4-A20C1D97D604}">
      <dsp:nvSpPr>
        <dsp:cNvPr id="0" name=""/>
        <dsp:cNvSpPr/>
      </dsp:nvSpPr>
      <dsp:spPr>
        <a:xfrm>
          <a:off x="76203" y="0"/>
          <a:ext cx="1143000" cy="1143000"/>
        </a:xfrm>
        <a:prstGeom prst="pie">
          <a:avLst>
            <a:gd name="adj1" fmla="val 5400000"/>
            <a:gd name="adj2" fmla="val 16200000"/>
          </a:avLst>
        </a:prstGeom>
        <a:solidFill>
          <a:schemeClr val="bg1">
            <a:lumMod val="65000"/>
          </a:schemeClr>
        </a:solidFill>
        <a:ln w="57150" cap="flat" cmpd="sng" algn="ctr">
          <a:solidFill>
            <a:schemeClr val="accent4">
              <a:lumMod val="1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8660B7-E931-4D2D-869E-C294046FF6B9}">
      <dsp:nvSpPr>
        <dsp:cNvPr id="0" name=""/>
        <dsp:cNvSpPr/>
      </dsp:nvSpPr>
      <dsp:spPr>
        <a:xfrm>
          <a:off x="571500" y="0"/>
          <a:ext cx="7071648" cy="1143000"/>
        </a:xfrm>
        <a:prstGeom prst="rect">
          <a:avLst/>
        </a:prstGeom>
        <a:solidFill>
          <a:schemeClr val="bg1">
            <a:lumMod val="65000"/>
          </a:schemeClr>
        </a:solidFill>
        <a:ln w="57150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 cap="none" spc="0" dirty="0">
            <a:ln w="11430"/>
            <a:solidFill>
              <a:schemeClr val="accent4">
                <a:lumMod val="10000"/>
              </a:schemeClr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8000" b="1" kern="12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পরিচিতি</a:t>
          </a:r>
          <a:endParaRPr lang="en-US" sz="8000" b="1" kern="1200" cap="none" spc="0" dirty="0">
            <a:ln w="9525">
              <a:solidFill>
                <a:schemeClr val="bg1"/>
              </a:solidFill>
              <a:prstDash val="solid"/>
            </a:ln>
            <a:solidFill>
              <a:schemeClr val="tx1"/>
            </a:solidFill>
            <a:effectLst>
              <a:outerShdw blurRad="12700" dist="38100" dir="2700000" algn="tl" rotWithShape="0">
                <a:schemeClr val="bg1">
                  <a:lumMod val="50000"/>
                </a:scheme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571500" y="0"/>
        <a:ext cx="7071648" cy="1143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9B20C9-1542-4C91-9CF9-8ED47A99E3EB}">
      <dsp:nvSpPr>
        <dsp:cNvPr id="0" name=""/>
        <dsp:cNvSpPr/>
      </dsp:nvSpPr>
      <dsp:spPr>
        <a:xfrm>
          <a:off x="1217938" y="72411"/>
          <a:ext cx="1614132" cy="845117"/>
        </a:xfrm>
        <a:prstGeom prst="chevron">
          <a:avLst/>
        </a:prstGeom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effectLst/>
        <a:scene3d>
          <a:camera prst="perspectiveLeft" zoom="95000"/>
          <a:lightRig rig="flat" dir="t"/>
        </a:scene3d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bn-IN" sz="2800" b="0" kern="120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শ্রেণি</a:t>
          </a:r>
          <a:endParaRPr lang="en-US" sz="28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1640497" y="72411"/>
        <a:ext cx="769015" cy="845117"/>
      </dsp:txXfrm>
    </dsp:sp>
    <dsp:sp modelId="{326C7E6D-8A4A-441C-8D30-5C4E5AB2A7BB}">
      <dsp:nvSpPr>
        <dsp:cNvPr id="0" name=""/>
        <dsp:cNvSpPr/>
      </dsp:nvSpPr>
      <dsp:spPr>
        <a:xfrm>
          <a:off x="2428709" y="548"/>
          <a:ext cx="3049579" cy="988844"/>
        </a:xfrm>
        <a:prstGeom prst="chevron">
          <a:avLst/>
        </a:prstGeom>
        <a:solidFill>
          <a:srgbClr val="00B0F0"/>
        </a:solidFill>
        <a:ln>
          <a:solidFill>
            <a:schemeClr val="accent5">
              <a:lumMod val="75000"/>
            </a:schemeClr>
          </a:solidFill>
        </a:ln>
        <a:effectLst/>
        <a:scene3d>
          <a:camera prst="perspectiveLeft" zoom="95000"/>
          <a:lightRig rig="flat" dir="t"/>
        </a:scene3d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0" kern="1200" cap="none" spc="0" dirty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10</a:t>
          </a:r>
          <a:r>
            <a:rPr lang="bn-BD" sz="3600" b="0" kern="1200" cap="none" spc="0" dirty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ম</a:t>
          </a:r>
          <a:endParaRPr lang="en-US" sz="3600" b="0" kern="120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sp:txBody>
      <dsp:txXfrm>
        <a:off x="2923131" y="548"/>
        <a:ext cx="2060735" cy="988844"/>
      </dsp:txXfrm>
    </dsp:sp>
    <dsp:sp modelId="{3BB57241-4463-4BB7-8B42-4FC5D0160346}">
      <dsp:nvSpPr>
        <dsp:cNvPr id="0" name=""/>
        <dsp:cNvSpPr/>
      </dsp:nvSpPr>
      <dsp:spPr>
        <a:xfrm>
          <a:off x="1217938" y="1179573"/>
          <a:ext cx="1614132" cy="845117"/>
        </a:xfrm>
        <a:prstGeom prst="chevron">
          <a:avLst/>
        </a:prstGeom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effectLst/>
        <a:scene3d>
          <a:camera prst="perspectiveLeft" zoom="95000"/>
          <a:lightRig rig="flat" dir="t"/>
        </a:scene3d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bn-IN" sz="2800" b="0" kern="1200" cap="none" spc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বিষয়</a:t>
          </a:r>
          <a:endParaRPr lang="en-US" sz="28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1640497" y="1179573"/>
        <a:ext cx="769015" cy="845117"/>
      </dsp:txXfrm>
    </dsp:sp>
    <dsp:sp modelId="{D1B70D99-8398-4580-8198-B1CEC269CCA7}">
      <dsp:nvSpPr>
        <dsp:cNvPr id="0" name=""/>
        <dsp:cNvSpPr/>
      </dsp:nvSpPr>
      <dsp:spPr>
        <a:xfrm>
          <a:off x="2428709" y="1107709"/>
          <a:ext cx="3049579" cy="988844"/>
        </a:xfrm>
        <a:prstGeom prst="chevron">
          <a:avLst/>
        </a:prstGeom>
        <a:solidFill>
          <a:srgbClr val="00B0F0"/>
        </a:solidFill>
        <a:ln>
          <a:solidFill>
            <a:schemeClr val="accent5">
              <a:lumMod val="75000"/>
            </a:schemeClr>
          </a:solidFill>
        </a:ln>
        <a:effectLst/>
        <a:scene3d>
          <a:camera prst="perspectiveLeft" zoom="95000"/>
          <a:lightRig rig="flat" dir="t"/>
        </a:scene3d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kern="1200" cap="none" spc="0" dirty="0" err="1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তথ্য</a:t>
          </a:r>
          <a:r>
            <a:rPr lang="en-US" sz="2800" b="0" kern="1200" cap="none" spc="0" dirty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 ও </a:t>
          </a:r>
          <a:r>
            <a:rPr lang="en-US" sz="2800" b="0" kern="1200" cap="none" spc="0" dirty="0" err="1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যোগাযোগ</a:t>
          </a:r>
          <a:r>
            <a:rPr lang="en-US" sz="2800" b="0" kern="1200" cap="none" spc="0" dirty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 </a:t>
          </a:r>
          <a:r>
            <a:rPr lang="en-US" sz="2800" b="0" kern="1200" cap="none" spc="0" dirty="0" err="1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প্রযুক্তি</a:t>
          </a:r>
          <a:endParaRPr lang="en-US" sz="2800" b="0" kern="120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sp:txBody>
      <dsp:txXfrm>
        <a:off x="2923131" y="1107709"/>
        <a:ext cx="2060735" cy="988844"/>
      </dsp:txXfrm>
    </dsp:sp>
    <dsp:sp modelId="{73F5BC04-4989-41F7-AE78-074518BD3557}">
      <dsp:nvSpPr>
        <dsp:cNvPr id="0" name=""/>
        <dsp:cNvSpPr/>
      </dsp:nvSpPr>
      <dsp:spPr>
        <a:xfrm>
          <a:off x="1217938" y="2286734"/>
          <a:ext cx="1614132" cy="845117"/>
        </a:xfrm>
        <a:prstGeom prst="chevron">
          <a:avLst/>
        </a:prstGeom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effectLst/>
        <a:scene3d>
          <a:camera prst="perspectiveLeft" zoom="95000"/>
          <a:lightRig rig="flat" dir="t"/>
        </a:scene3d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bn-BD" sz="2800" b="0" kern="120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অধ্যায়</a:t>
          </a:r>
          <a:endParaRPr lang="en-US" sz="28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1640497" y="2286734"/>
        <a:ext cx="769015" cy="845117"/>
      </dsp:txXfrm>
    </dsp:sp>
    <dsp:sp modelId="{3DD6BD90-A2AC-4F3B-BD7D-F2969E00A758}">
      <dsp:nvSpPr>
        <dsp:cNvPr id="0" name=""/>
        <dsp:cNvSpPr/>
      </dsp:nvSpPr>
      <dsp:spPr>
        <a:xfrm>
          <a:off x="2428709" y="2214871"/>
          <a:ext cx="3049579" cy="988844"/>
        </a:xfrm>
        <a:prstGeom prst="chevron">
          <a:avLst/>
        </a:prstGeom>
        <a:solidFill>
          <a:srgbClr val="00B0F0"/>
        </a:solidFill>
        <a:ln>
          <a:solidFill>
            <a:schemeClr val="accent5">
              <a:lumMod val="75000"/>
            </a:schemeClr>
          </a:solidFill>
        </a:ln>
        <a:effectLst/>
        <a:scene3d>
          <a:camera prst="perspectiveLeft" zoom="95000"/>
          <a:lightRig rig="flat" dir="t"/>
        </a:scene3d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2800" b="0" kern="1200" cap="none" spc="0" dirty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অধ্যায়: </a:t>
          </a:r>
          <a:r>
            <a:rPr lang="en-US" sz="2800" b="0" kern="1200" cap="none" spc="0" dirty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৬</a:t>
          </a:r>
        </a:p>
      </dsp:txBody>
      <dsp:txXfrm>
        <a:off x="2923131" y="2214871"/>
        <a:ext cx="2060735" cy="988844"/>
      </dsp:txXfrm>
    </dsp:sp>
    <dsp:sp modelId="{1B2B2817-A41C-406A-BD35-C657D0821092}">
      <dsp:nvSpPr>
        <dsp:cNvPr id="0" name=""/>
        <dsp:cNvSpPr/>
      </dsp:nvSpPr>
      <dsp:spPr>
        <a:xfrm>
          <a:off x="1217938" y="3393896"/>
          <a:ext cx="1614132" cy="845117"/>
        </a:xfrm>
        <a:prstGeom prst="chevron">
          <a:avLst/>
        </a:prstGeom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effectLst/>
        <a:scene3d>
          <a:camera prst="perspectiveLeft" zoom="95000"/>
          <a:lightRig rig="flat" dir="t"/>
        </a:scene3d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2800" b="0" kern="1200" cap="none" spc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সময়</a:t>
          </a:r>
          <a:endParaRPr lang="en-US" sz="28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1640497" y="3393896"/>
        <a:ext cx="769015" cy="845117"/>
      </dsp:txXfrm>
    </dsp:sp>
    <dsp:sp modelId="{DED2D4FC-64C9-497D-ADCF-5765BC8D748D}">
      <dsp:nvSpPr>
        <dsp:cNvPr id="0" name=""/>
        <dsp:cNvSpPr/>
      </dsp:nvSpPr>
      <dsp:spPr>
        <a:xfrm>
          <a:off x="2428709" y="3322032"/>
          <a:ext cx="3049579" cy="988844"/>
        </a:xfrm>
        <a:prstGeom prst="chevron">
          <a:avLst/>
        </a:prstGeom>
        <a:solidFill>
          <a:srgbClr val="00B0F0"/>
        </a:solidFill>
        <a:ln>
          <a:solidFill>
            <a:schemeClr val="accent5">
              <a:lumMod val="75000"/>
            </a:schemeClr>
          </a:solidFill>
        </a:ln>
        <a:effectLst/>
        <a:scene3d>
          <a:camera prst="perspectiveLeft" zoom="95000"/>
          <a:lightRig rig="flat" dir="t"/>
        </a:scene3d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600" b="0" kern="1200" cap="none" spc="0" dirty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৫০ মিনিট</a:t>
          </a:r>
          <a:endParaRPr lang="en-US" sz="3600" b="0" kern="120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sp:txBody>
      <dsp:txXfrm>
        <a:off x="2923131" y="3322032"/>
        <a:ext cx="2060735" cy="9888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1EDECC-90D0-4217-A939-36D9CF2C7266}">
      <dsp:nvSpPr>
        <dsp:cNvPr id="0" name=""/>
        <dsp:cNvSpPr/>
      </dsp:nvSpPr>
      <dsp:spPr>
        <a:xfrm>
          <a:off x="2372956" y="2176539"/>
          <a:ext cx="1684033" cy="4007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3081"/>
              </a:lnTo>
              <a:lnTo>
                <a:pt x="1684033" y="273081"/>
              </a:lnTo>
              <a:lnTo>
                <a:pt x="1684033" y="400723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B8E0E7-207E-4862-9F08-A9B886E81336}">
      <dsp:nvSpPr>
        <dsp:cNvPr id="0" name=""/>
        <dsp:cNvSpPr/>
      </dsp:nvSpPr>
      <dsp:spPr>
        <a:xfrm>
          <a:off x="2327236" y="2176539"/>
          <a:ext cx="91440" cy="4007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0723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AFD351-0AC4-4439-9FCF-06DF39400FAE}">
      <dsp:nvSpPr>
        <dsp:cNvPr id="0" name=""/>
        <dsp:cNvSpPr/>
      </dsp:nvSpPr>
      <dsp:spPr>
        <a:xfrm>
          <a:off x="688922" y="2176539"/>
          <a:ext cx="1684033" cy="400723"/>
        </a:xfrm>
        <a:custGeom>
          <a:avLst/>
          <a:gdLst/>
          <a:ahLst/>
          <a:cxnLst/>
          <a:rect l="0" t="0" r="0" b="0"/>
          <a:pathLst>
            <a:path>
              <a:moveTo>
                <a:pt x="1684033" y="0"/>
              </a:moveTo>
              <a:lnTo>
                <a:pt x="1684033" y="273081"/>
              </a:lnTo>
              <a:lnTo>
                <a:pt x="0" y="273081"/>
              </a:lnTo>
              <a:lnTo>
                <a:pt x="0" y="400723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A1C636-1927-45C7-AD92-B596331333AE}">
      <dsp:nvSpPr>
        <dsp:cNvPr id="0" name=""/>
        <dsp:cNvSpPr/>
      </dsp:nvSpPr>
      <dsp:spPr>
        <a:xfrm>
          <a:off x="1684033" y="1301607"/>
          <a:ext cx="1377845" cy="87493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CAB3EA-7033-4161-8BC7-11A86D264854}">
      <dsp:nvSpPr>
        <dsp:cNvPr id="0" name=""/>
        <dsp:cNvSpPr/>
      </dsp:nvSpPr>
      <dsp:spPr>
        <a:xfrm>
          <a:off x="1837127" y="1447046"/>
          <a:ext cx="1377845" cy="8749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>
              <a:latin typeface="Nikosh" panose="02000000000000000000" pitchFamily="2" charset="0"/>
              <a:cs typeface="Nikosh" panose="02000000000000000000" pitchFamily="2" charset="0"/>
            </a:rPr>
            <a:t>মানুষের</a:t>
          </a:r>
          <a:r>
            <a:rPr lang="en-US" sz="2300" kern="12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2300" kern="1200" dirty="0" err="1">
              <a:latin typeface="Nikosh" panose="02000000000000000000" pitchFamily="2" charset="0"/>
              <a:cs typeface="Nikosh" panose="02000000000000000000" pitchFamily="2" charset="0"/>
            </a:rPr>
            <a:t>ভাষা</a:t>
          </a:r>
          <a:endParaRPr lang="en-US" sz="2300" kern="1200" dirty="0">
            <a:latin typeface="Nikosh" panose="02000000000000000000" pitchFamily="2" charset="0"/>
            <a:cs typeface="Nikosh" panose="02000000000000000000" pitchFamily="2" charset="0"/>
          </a:endParaRPr>
        </a:p>
      </dsp:txBody>
      <dsp:txXfrm>
        <a:off x="1862753" y="1472672"/>
        <a:ext cx="1326593" cy="823680"/>
      </dsp:txXfrm>
    </dsp:sp>
    <dsp:sp modelId="{849B4F63-0CA5-45A0-B8CF-0108997B2B32}">
      <dsp:nvSpPr>
        <dsp:cNvPr id="0" name=""/>
        <dsp:cNvSpPr/>
      </dsp:nvSpPr>
      <dsp:spPr>
        <a:xfrm>
          <a:off x="0" y="2577262"/>
          <a:ext cx="1377845" cy="87493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13BF37-EBEC-4854-AD55-EDF0170F785F}">
      <dsp:nvSpPr>
        <dsp:cNvPr id="0" name=""/>
        <dsp:cNvSpPr/>
      </dsp:nvSpPr>
      <dsp:spPr>
        <a:xfrm>
          <a:off x="153093" y="2722701"/>
          <a:ext cx="1377845" cy="8749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>
              <a:latin typeface="Nikosh" panose="02000000000000000000" pitchFamily="2" charset="0"/>
              <a:cs typeface="Nikosh" panose="02000000000000000000" pitchFamily="2" charset="0"/>
            </a:rPr>
            <a:t>বাংলা</a:t>
          </a:r>
          <a:endParaRPr lang="en-US" sz="2300" kern="1200" dirty="0">
            <a:latin typeface="Nikosh" panose="02000000000000000000" pitchFamily="2" charset="0"/>
            <a:cs typeface="Nikosh" panose="02000000000000000000" pitchFamily="2" charset="0"/>
          </a:endParaRPr>
        </a:p>
      </dsp:txBody>
      <dsp:txXfrm>
        <a:off x="178719" y="2748327"/>
        <a:ext cx="1326593" cy="823680"/>
      </dsp:txXfrm>
    </dsp:sp>
    <dsp:sp modelId="{331DDA2C-2250-4180-A1EA-36CCB5494F17}">
      <dsp:nvSpPr>
        <dsp:cNvPr id="0" name=""/>
        <dsp:cNvSpPr/>
      </dsp:nvSpPr>
      <dsp:spPr>
        <a:xfrm>
          <a:off x="1684033" y="2577262"/>
          <a:ext cx="1377845" cy="87493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7ADA06-049E-4E5B-81AA-ED495DA15AAF}">
      <dsp:nvSpPr>
        <dsp:cNvPr id="0" name=""/>
        <dsp:cNvSpPr/>
      </dsp:nvSpPr>
      <dsp:spPr>
        <a:xfrm>
          <a:off x="1837127" y="2722701"/>
          <a:ext cx="1377845" cy="8749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>
              <a:latin typeface="Nikosh" panose="02000000000000000000" pitchFamily="2" charset="0"/>
              <a:cs typeface="Nikosh" panose="02000000000000000000" pitchFamily="2" charset="0"/>
            </a:rPr>
            <a:t>ইংরেজী</a:t>
          </a:r>
          <a:endParaRPr lang="en-US" sz="2300" kern="1200" dirty="0">
            <a:latin typeface="Nikosh" panose="02000000000000000000" pitchFamily="2" charset="0"/>
            <a:cs typeface="Nikosh" panose="02000000000000000000" pitchFamily="2" charset="0"/>
          </a:endParaRPr>
        </a:p>
      </dsp:txBody>
      <dsp:txXfrm>
        <a:off x="1862753" y="2748327"/>
        <a:ext cx="1326593" cy="823680"/>
      </dsp:txXfrm>
    </dsp:sp>
    <dsp:sp modelId="{12BFA746-2850-45DE-AB83-595E138C78F8}">
      <dsp:nvSpPr>
        <dsp:cNvPr id="0" name=""/>
        <dsp:cNvSpPr/>
      </dsp:nvSpPr>
      <dsp:spPr>
        <a:xfrm>
          <a:off x="3368067" y="2577262"/>
          <a:ext cx="1377845" cy="87493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BB4467-6E33-4BD7-8DA3-1138D12DA7B1}">
      <dsp:nvSpPr>
        <dsp:cNvPr id="0" name=""/>
        <dsp:cNvSpPr/>
      </dsp:nvSpPr>
      <dsp:spPr>
        <a:xfrm>
          <a:off x="3521161" y="2722701"/>
          <a:ext cx="1377845" cy="8749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>
              <a:latin typeface="Nikosh" panose="02000000000000000000" pitchFamily="2" charset="0"/>
              <a:cs typeface="Nikosh" panose="02000000000000000000" pitchFamily="2" charset="0"/>
            </a:rPr>
            <a:t>ল্যাটিন</a:t>
          </a:r>
          <a:endParaRPr lang="en-US" sz="2300" kern="1200" dirty="0">
            <a:latin typeface="Nikosh" panose="02000000000000000000" pitchFamily="2" charset="0"/>
            <a:cs typeface="Nikosh" panose="02000000000000000000" pitchFamily="2" charset="0"/>
          </a:endParaRPr>
        </a:p>
      </dsp:txBody>
      <dsp:txXfrm>
        <a:off x="3546787" y="2748327"/>
        <a:ext cx="1326593" cy="8236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1EDECC-90D0-4217-A939-36D9CF2C7266}">
      <dsp:nvSpPr>
        <dsp:cNvPr id="0" name=""/>
        <dsp:cNvSpPr/>
      </dsp:nvSpPr>
      <dsp:spPr>
        <a:xfrm>
          <a:off x="2315185" y="2147560"/>
          <a:ext cx="1643034" cy="3909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6433"/>
              </a:lnTo>
              <a:lnTo>
                <a:pt x="1643034" y="266433"/>
              </a:lnTo>
              <a:lnTo>
                <a:pt x="1643034" y="390967"/>
              </a:lnTo>
            </a:path>
          </a:pathLst>
        </a:custGeom>
        <a:noFill/>
        <a:ln w="15875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B8E0E7-207E-4862-9F08-A9B886E81336}">
      <dsp:nvSpPr>
        <dsp:cNvPr id="0" name=""/>
        <dsp:cNvSpPr/>
      </dsp:nvSpPr>
      <dsp:spPr>
        <a:xfrm>
          <a:off x="2269465" y="2147560"/>
          <a:ext cx="91440" cy="39096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0967"/>
              </a:lnTo>
            </a:path>
          </a:pathLst>
        </a:custGeom>
        <a:noFill/>
        <a:ln w="15875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AFD351-0AC4-4439-9FCF-06DF39400FAE}">
      <dsp:nvSpPr>
        <dsp:cNvPr id="0" name=""/>
        <dsp:cNvSpPr/>
      </dsp:nvSpPr>
      <dsp:spPr>
        <a:xfrm>
          <a:off x="672150" y="2147560"/>
          <a:ext cx="1643034" cy="390967"/>
        </a:xfrm>
        <a:custGeom>
          <a:avLst/>
          <a:gdLst/>
          <a:ahLst/>
          <a:cxnLst/>
          <a:rect l="0" t="0" r="0" b="0"/>
          <a:pathLst>
            <a:path>
              <a:moveTo>
                <a:pt x="1643034" y="0"/>
              </a:moveTo>
              <a:lnTo>
                <a:pt x="1643034" y="266433"/>
              </a:lnTo>
              <a:lnTo>
                <a:pt x="0" y="266433"/>
              </a:lnTo>
              <a:lnTo>
                <a:pt x="0" y="390967"/>
              </a:lnTo>
            </a:path>
          </a:pathLst>
        </a:custGeom>
        <a:noFill/>
        <a:ln w="15875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A1C636-1927-45C7-AD92-B596331333AE}">
      <dsp:nvSpPr>
        <dsp:cNvPr id="0" name=""/>
        <dsp:cNvSpPr/>
      </dsp:nvSpPr>
      <dsp:spPr>
        <a:xfrm>
          <a:off x="1643034" y="1293929"/>
          <a:ext cx="1344301" cy="853631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CAB3EA-7033-4161-8BC7-11A86D264854}">
      <dsp:nvSpPr>
        <dsp:cNvPr id="0" name=""/>
        <dsp:cNvSpPr/>
      </dsp:nvSpPr>
      <dsp:spPr>
        <a:xfrm>
          <a:off x="1792401" y="1435828"/>
          <a:ext cx="1344301" cy="8536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>
              <a:latin typeface="Nikosh" panose="02000000000000000000" pitchFamily="2" charset="0"/>
              <a:cs typeface="Nikosh" panose="02000000000000000000" pitchFamily="2" charset="0"/>
            </a:rPr>
            <a:t>কম্পিউটার</a:t>
          </a:r>
          <a:r>
            <a:rPr lang="en-US" sz="2300" kern="12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2300" kern="1200" dirty="0" err="1">
              <a:latin typeface="Nikosh" panose="02000000000000000000" pitchFamily="2" charset="0"/>
              <a:cs typeface="Nikosh" panose="02000000000000000000" pitchFamily="2" charset="0"/>
            </a:rPr>
            <a:t>নির্দেশনা</a:t>
          </a:r>
          <a:endParaRPr lang="en-US" sz="2300" kern="1200" dirty="0">
            <a:latin typeface="Nikosh" panose="02000000000000000000" pitchFamily="2" charset="0"/>
            <a:cs typeface="Nikosh" panose="02000000000000000000" pitchFamily="2" charset="0"/>
          </a:endParaRPr>
        </a:p>
      </dsp:txBody>
      <dsp:txXfrm>
        <a:off x="1817403" y="1460830"/>
        <a:ext cx="1294297" cy="803627"/>
      </dsp:txXfrm>
    </dsp:sp>
    <dsp:sp modelId="{849B4F63-0CA5-45A0-B8CF-0108997B2B32}">
      <dsp:nvSpPr>
        <dsp:cNvPr id="0" name=""/>
        <dsp:cNvSpPr/>
      </dsp:nvSpPr>
      <dsp:spPr>
        <a:xfrm>
          <a:off x="0" y="2538528"/>
          <a:ext cx="1344301" cy="853631"/>
        </a:xfrm>
        <a:prstGeom prst="roundRect">
          <a:avLst>
            <a:gd name="adj" fmla="val 10000"/>
          </a:avLst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13BF37-EBEC-4854-AD55-EDF0170F785F}">
      <dsp:nvSpPr>
        <dsp:cNvPr id="0" name=""/>
        <dsp:cNvSpPr/>
      </dsp:nvSpPr>
      <dsp:spPr>
        <a:xfrm>
          <a:off x="149366" y="2680427"/>
          <a:ext cx="1344301" cy="8536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>
              <a:latin typeface="Nikosh" panose="02000000000000000000" pitchFamily="2" charset="0"/>
              <a:cs typeface="Nikosh" panose="02000000000000000000" pitchFamily="2" charset="0"/>
            </a:rPr>
            <a:t>পাইথন</a:t>
          </a:r>
          <a:endParaRPr lang="en-US" sz="2300" kern="1200" dirty="0">
            <a:latin typeface="Nikosh" panose="02000000000000000000" pitchFamily="2" charset="0"/>
            <a:cs typeface="Nikosh" panose="02000000000000000000" pitchFamily="2" charset="0"/>
          </a:endParaRPr>
        </a:p>
      </dsp:txBody>
      <dsp:txXfrm>
        <a:off x="174368" y="2705429"/>
        <a:ext cx="1294297" cy="803627"/>
      </dsp:txXfrm>
    </dsp:sp>
    <dsp:sp modelId="{331DDA2C-2250-4180-A1EA-36CCB5494F17}">
      <dsp:nvSpPr>
        <dsp:cNvPr id="0" name=""/>
        <dsp:cNvSpPr/>
      </dsp:nvSpPr>
      <dsp:spPr>
        <a:xfrm>
          <a:off x="1643034" y="2538528"/>
          <a:ext cx="1344301" cy="853631"/>
        </a:xfrm>
        <a:prstGeom prst="roundRect">
          <a:avLst>
            <a:gd name="adj" fmla="val 10000"/>
          </a:avLst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7ADA06-049E-4E5B-81AA-ED495DA15AAF}">
      <dsp:nvSpPr>
        <dsp:cNvPr id="0" name=""/>
        <dsp:cNvSpPr/>
      </dsp:nvSpPr>
      <dsp:spPr>
        <a:xfrm>
          <a:off x="1792401" y="2680427"/>
          <a:ext cx="1344301" cy="8536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>
              <a:latin typeface="Nikosh" panose="02000000000000000000" pitchFamily="2" charset="0"/>
              <a:cs typeface="Nikosh" panose="02000000000000000000" pitchFamily="2" charset="0"/>
            </a:rPr>
            <a:t>সি</a:t>
          </a:r>
          <a:endParaRPr lang="en-US" sz="2300" kern="1200" dirty="0">
            <a:latin typeface="Nikosh" panose="02000000000000000000" pitchFamily="2" charset="0"/>
            <a:cs typeface="Nikosh" panose="02000000000000000000" pitchFamily="2" charset="0"/>
          </a:endParaRPr>
        </a:p>
      </dsp:txBody>
      <dsp:txXfrm>
        <a:off x="1817403" y="2705429"/>
        <a:ext cx="1294297" cy="803627"/>
      </dsp:txXfrm>
    </dsp:sp>
    <dsp:sp modelId="{12BFA746-2850-45DE-AB83-595E138C78F8}">
      <dsp:nvSpPr>
        <dsp:cNvPr id="0" name=""/>
        <dsp:cNvSpPr/>
      </dsp:nvSpPr>
      <dsp:spPr>
        <a:xfrm>
          <a:off x="3286069" y="2538528"/>
          <a:ext cx="1344301" cy="853631"/>
        </a:xfrm>
        <a:prstGeom prst="roundRect">
          <a:avLst>
            <a:gd name="adj" fmla="val 10000"/>
          </a:avLst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BB4467-6E33-4BD7-8DA3-1138D12DA7B1}">
      <dsp:nvSpPr>
        <dsp:cNvPr id="0" name=""/>
        <dsp:cNvSpPr/>
      </dsp:nvSpPr>
      <dsp:spPr>
        <a:xfrm>
          <a:off x="3435436" y="2680427"/>
          <a:ext cx="1344301" cy="8536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>
              <a:latin typeface="Nikosh" panose="02000000000000000000" pitchFamily="2" charset="0"/>
              <a:cs typeface="Nikosh" panose="02000000000000000000" pitchFamily="2" charset="0"/>
            </a:rPr>
            <a:t>সি</a:t>
          </a:r>
          <a:r>
            <a:rPr lang="en-US" sz="2300" kern="1200" dirty="0">
              <a:latin typeface="Nikosh" panose="02000000000000000000" pitchFamily="2" charset="0"/>
              <a:cs typeface="Nikosh" panose="02000000000000000000" pitchFamily="2" charset="0"/>
            </a:rPr>
            <a:t> ++</a:t>
          </a:r>
        </a:p>
      </dsp:txBody>
      <dsp:txXfrm>
        <a:off x="3460438" y="2705429"/>
        <a:ext cx="1294297" cy="80362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C5728D-0306-485F-98A4-6FC1BEE1F6DF}">
      <dsp:nvSpPr>
        <dsp:cNvPr id="0" name=""/>
        <dsp:cNvSpPr/>
      </dsp:nvSpPr>
      <dsp:spPr>
        <a:xfrm>
          <a:off x="2760534" y="2164671"/>
          <a:ext cx="1912138" cy="1646351"/>
        </a:xfrm>
        <a:prstGeom prst="ellipse">
          <a:avLst/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IN" sz="3600" kern="1200" dirty="0">
              <a:latin typeface="NikoshBAN" panose="02000000000000000000" pitchFamily="2" charset="0"/>
              <a:cs typeface="NikoshBAN" panose="02000000000000000000" pitchFamily="2" charset="0"/>
            </a:rPr>
            <a:t>নতুন শিখলাম</a:t>
          </a:r>
          <a:endParaRPr lang="en-US" sz="3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040560" y="2405774"/>
        <a:ext cx="1352086" cy="1164145"/>
      </dsp:txXfrm>
    </dsp:sp>
    <dsp:sp modelId="{9436B6E7-076F-4723-9A67-4A6C73597D30}">
      <dsp:nvSpPr>
        <dsp:cNvPr id="0" name=""/>
        <dsp:cNvSpPr/>
      </dsp:nvSpPr>
      <dsp:spPr>
        <a:xfrm rot="16200000">
          <a:off x="3467848" y="1896339"/>
          <a:ext cx="497510" cy="39154"/>
        </a:xfrm>
        <a:custGeom>
          <a:avLst/>
          <a:gdLst/>
          <a:ahLst/>
          <a:cxnLst/>
          <a:rect l="0" t="0" r="0" b="0"/>
          <a:pathLst>
            <a:path>
              <a:moveTo>
                <a:pt x="0" y="19577"/>
              </a:moveTo>
              <a:lnTo>
                <a:pt x="497510" y="1957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704165" y="1903478"/>
        <a:ext cx="24875" cy="24875"/>
      </dsp:txXfrm>
    </dsp:sp>
    <dsp:sp modelId="{70631809-8B76-497C-A6C0-AE6EBEA478E1}">
      <dsp:nvSpPr>
        <dsp:cNvPr id="0" name=""/>
        <dsp:cNvSpPr/>
      </dsp:nvSpPr>
      <dsp:spPr>
        <a:xfrm>
          <a:off x="2736019" y="20810"/>
          <a:ext cx="1961166" cy="1646351"/>
        </a:xfrm>
        <a:prstGeom prst="ellipse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C#</a:t>
          </a:r>
        </a:p>
      </dsp:txBody>
      <dsp:txXfrm>
        <a:off x="3023225" y="261913"/>
        <a:ext cx="1386754" cy="1164145"/>
      </dsp:txXfrm>
    </dsp:sp>
    <dsp:sp modelId="{C8D99862-2195-4A19-985C-AE2BA7136D78}">
      <dsp:nvSpPr>
        <dsp:cNvPr id="0" name=""/>
        <dsp:cNvSpPr/>
      </dsp:nvSpPr>
      <dsp:spPr>
        <a:xfrm rot="20520000">
          <a:off x="4604718" y="2637350"/>
          <a:ext cx="260701" cy="39154"/>
        </a:xfrm>
        <a:custGeom>
          <a:avLst/>
          <a:gdLst/>
          <a:ahLst/>
          <a:cxnLst/>
          <a:rect l="0" t="0" r="0" b="0"/>
          <a:pathLst>
            <a:path>
              <a:moveTo>
                <a:pt x="0" y="19577"/>
              </a:moveTo>
              <a:lnTo>
                <a:pt x="260701" y="1957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728552" y="2650410"/>
        <a:ext cx="13035" cy="13035"/>
      </dsp:txXfrm>
    </dsp:sp>
    <dsp:sp modelId="{AD02E5E3-3AEA-4731-8E22-01A25F674E24}">
      <dsp:nvSpPr>
        <dsp:cNvPr id="0" name=""/>
        <dsp:cNvSpPr/>
      </dsp:nvSpPr>
      <dsp:spPr>
        <a:xfrm>
          <a:off x="4797023" y="1502182"/>
          <a:ext cx="1917028" cy="1646351"/>
        </a:xfrm>
        <a:prstGeom prst="ellipse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Python</a:t>
          </a:r>
        </a:p>
      </dsp:txBody>
      <dsp:txXfrm>
        <a:off x="5077765" y="1743285"/>
        <a:ext cx="1355544" cy="1164145"/>
      </dsp:txXfrm>
    </dsp:sp>
    <dsp:sp modelId="{49095EFB-1CC8-42AB-BFD5-52313EE6E209}">
      <dsp:nvSpPr>
        <dsp:cNvPr id="0" name=""/>
        <dsp:cNvSpPr/>
      </dsp:nvSpPr>
      <dsp:spPr>
        <a:xfrm rot="3240000">
          <a:off x="4135128" y="3839863"/>
          <a:ext cx="429448" cy="39154"/>
        </a:xfrm>
        <a:custGeom>
          <a:avLst/>
          <a:gdLst/>
          <a:ahLst/>
          <a:cxnLst/>
          <a:rect l="0" t="0" r="0" b="0"/>
          <a:pathLst>
            <a:path>
              <a:moveTo>
                <a:pt x="0" y="19577"/>
              </a:moveTo>
              <a:lnTo>
                <a:pt x="429448" y="1957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339116" y="3848704"/>
        <a:ext cx="21472" cy="21472"/>
      </dsp:txXfrm>
    </dsp:sp>
    <dsp:sp modelId="{017B08A7-4E61-4033-855D-F78D237EEAF8}">
      <dsp:nvSpPr>
        <dsp:cNvPr id="0" name=""/>
        <dsp:cNvSpPr/>
      </dsp:nvSpPr>
      <dsp:spPr>
        <a:xfrm>
          <a:off x="4061419" y="3899092"/>
          <a:ext cx="1830627" cy="1646351"/>
        </a:xfrm>
        <a:prstGeom prst="ellipse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C++</a:t>
          </a:r>
        </a:p>
      </dsp:txBody>
      <dsp:txXfrm>
        <a:off x="4329508" y="4140195"/>
        <a:ext cx="1294449" cy="1164145"/>
      </dsp:txXfrm>
    </dsp:sp>
    <dsp:sp modelId="{0E407DF1-8C8B-49DA-BA83-FECC903BE12B}">
      <dsp:nvSpPr>
        <dsp:cNvPr id="0" name=""/>
        <dsp:cNvSpPr/>
      </dsp:nvSpPr>
      <dsp:spPr>
        <a:xfrm rot="7560000">
          <a:off x="2845913" y="3851438"/>
          <a:ext cx="458061" cy="39154"/>
        </a:xfrm>
        <a:custGeom>
          <a:avLst/>
          <a:gdLst/>
          <a:ahLst/>
          <a:cxnLst/>
          <a:rect l="0" t="0" r="0" b="0"/>
          <a:pathLst>
            <a:path>
              <a:moveTo>
                <a:pt x="0" y="19577"/>
              </a:moveTo>
              <a:lnTo>
                <a:pt x="458061" y="1957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3063492" y="3859563"/>
        <a:ext cx="22903" cy="22903"/>
      </dsp:txXfrm>
    </dsp:sp>
    <dsp:sp modelId="{F2648E32-324D-48D9-81C6-AE42ADF79EA7}">
      <dsp:nvSpPr>
        <dsp:cNvPr id="0" name=""/>
        <dsp:cNvSpPr/>
      </dsp:nvSpPr>
      <dsp:spPr>
        <a:xfrm>
          <a:off x="1633297" y="3899092"/>
          <a:ext cx="1646351" cy="1646351"/>
        </a:xfrm>
        <a:prstGeom prst="ellipse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Java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Script</a:t>
          </a:r>
        </a:p>
      </dsp:txBody>
      <dsp:txXfrm>
        <a:off x="1874400" y="4140195"/>
        <a:ext cx="1164145" cy="1164145"/>
      </dsp:txXfrm>
    </dsp:sp>
    <dsp:sp modelId="{80876D5C-5EB2-462E-8926-67664F56FCE1}">
      <dsp:nvSpPr>
        <dsp:cNvPr id="0" name=""/>
        <dsp:cNvSpPr/>
      </dsp:nvSpPr>
      <dsp:spPr>
        <a:xfrm rot="11880000">
          <a:off x="2451253" y="2618893"/>
          <a:ext cx="380158" cy="39154"/>
        </a:xfrm>
        <a:custGeom>
          <a:avLst/>
          <a:gdLst/>
          <a:ahLst/>
          <a:cxnLst/>
          <a:rect l="0" t="0" r="0" b="0"/>
          <a:pathLst>
            <a:path>
              <a:moveTo>
                <a:pt x="0" y="19577"/>
              </a:moveTo>
              <a:lnTo>
                <a:pt x="380158" y="1957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2631828" y="2628966"/>
        <a:ext cx="19007" cy="19007"/>
      </dsp:txXfrm>
    </dsp:sp>
    <dsp:sp modelId="{E86A45E2-B06C-4152-BCEE-19D6A018B922}">
      <dsp:nvSpPr>
        <dsp:cNvPr id="0" name=""/>
        <dsp:cNvSpPr/>
      </dsp:nvSpPr>
      <dsp:spPr>
        <a:xfrm>
          <a:off x="854493" y="1502182"/>
          <a:ext cx="1646351" cy="1646351"/>
        </a:xfrm>
        <a:prstGeom prst="ellipse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Java</a:t>
          </a:r>
        </a:p>
      </dsp:txBody>
      <dsp:txXfrm>
        <a:off x="1095596" y="1743285"/>
        <a:ext cx="1164145" cy="11641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5DC99A-38A7-4C98-829B-4BB474EFD6E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C1BE0A-ABD1-4C54-9393-B37BF4563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368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031AE1F6-7A90-4970-8406-C5F007B374EB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9C22CA01-E29B-4975-ACAA-D501B6B7EE5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4577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AE1F6-7A90-4970-8406-C5F007B374EB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CA01-E29B-4975-ACAA-D501B6B7EE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56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AE1F6-7A90-4970-8406-C5F007B374EB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CA01-E29B-4975-ACAA-D501B6B7EE5D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8910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AE1F6-7A90-4970-8406-C5F007B374EB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CA01-E29B-4975-ACAA-D501B6B7EE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193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AE1F6-7A90-4970-8406-C5F007B374EB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CA01-E29B-4975-ACAA-D501B6B7EE5D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8162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AE1F6-7A90-4970-8406-C5F007B374EB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CA01-E29B-4975-ACAA-D501B6B7EE5D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0175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AE1F6-7A90-4970-8406-C5F007B374EB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CA01-E29B-4975-ACAA-D501B6B7EE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89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AE1F6-7A90-4970-8406-C5F007B374EB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CA01-E29B-4975-ACAA-D501B6B7EE5D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2112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AE1F6-7A90-4970-8406-C5F007B374EB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CA01-E29B-4975-ACAA-D501B6B7EE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499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AE1F6-7A90-4970-8406-C5F007B374EB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CA01-E29B-4975-ACAA-D501B6B7EE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163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AE1F6-7A90-4970-8406-C5F007B374EB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CA01-E29B-4975-ACAA-D501B6B7EE5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34041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AE1F6-7A90-4970-8406-C5F007B374EB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CA01-E29B-4975-ACAA-D501B6B7EE5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81608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AE1F6-7A90-4970-8406-C5F007B374EB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CA01-E29B-4975-ACAA-D501B6B7EE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8909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AE1F6-7A90-4970-8406-C5F007B374EB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CA01-E29B-4975-ACAA-D501B6B7EE5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33555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AE1F6-7A90-4970-8406-C5F007B374EB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CA01-E29B-4975-ACAA-D501B6B7EE5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171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AE1F6-7A90-4970-8406-C5F007B374EB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CA01-E29B-4975-ACAA-D501B6B7EE5D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70036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AE1F6-7A90-4970-8406-C5F007B374EB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2CA01-E29B-4975-ACAA-D501B6B7EE5D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23167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2450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31AE1F6-7A90-4970-8406-C5F007B374EB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C22CA01-E29B-4975-ACAA-D501B6B7EE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446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  <p:sldLayoutId id="2147483756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8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svg"/><Relationship Id="rId12" Type="http://schemas.openxmlformats.org/officeDocument/2006/relationships/image" Target="../media/image20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9.png"/><Relationship Id="rId5" Type="http://schemas.openxmlformats.org/officeDocument/2006/relationships/image" Target="../media/image15.png"/><Relationship Id="rId10" Type="http://schemas.openxmlformats.org/officeDocument/2006/relationships/image" Target="../media/image18.svg"/><Relationship Id="rId4" Type="http://schemas.openxmlformats.org/officeDocument/2006/relationships/image" Target="../media/image14.svg"/><Relationship Id="rId9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65iotyfk.gif">
            <a:extLst>
              <a:ext uri="{FF2B5EF4-FFF2-40B4-BE49-F238E27FC236}">
                <a16:creationId xmlns:a16="http://schemas.microsoft.com/office/drawing/2014/main" id="{3419D56D-B06B-4ED0-9D72-E0EDC5588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133" y="636990"/>
            <a:ext cx="4934780" cy="55658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1709BF6-371A-408B-9B44-59D734F9A8D0}"/>
              </a:ext>
            </a:extLst>
          </p:cNvPr>
          <p:cNvSpPr txBox="1"/>
          <p:nvPr/>
        </p:nvSpPr>
        <p:spPr>
          <a:xfrm>
            <a:off x="5754913" y="3840460"/>
            <a:ext cx="4528915" cy="2400657"/>
          </a:xfrm>
          <a:prstGeom prst="rect">
            <a:avLst/>
          </a:prstGeom>
          <a:noFill/>
          <a:effectLst>
            <a:softEdge rad="317500"/>
          </a:effectLst>
        </p:spPr>
        <p:txBody>
          <a:bodyPr wrap="square" rtlCol="0">
            <a:spAutoFit/>
            <a:scene3d>
              <a:camera prst="isometricOffAxis1Righ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bn-BD" sz="15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স্বাগত</a:t>
            </a:r>
            <a:endParaRPr lang="en-US" sz="15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6C3B45-D7DF-455B-B66A-81296F85A063}"/>
              </a:ext>
            </a:extLst>
          </p:cNvPr>
          <p:cNvSpPr txBox="1"/>
          <p:nvPr/>
        </p:nvSpPr>
        <p:spPr>
          <a:xfrm>
            <a:off x="5972543" y="636990"/>
            <a:ext cx="4934779" cy="1692771"/>
          </a:xfrm>
          <a:prstGeom prst="rect">
            <a:avLst/>
          </a:prstGeom>
          <a:noFill/>
          <a:effectLst>
            <a:softEdge rad="317500"/>
          </a:effectLst>
        </p:spPr>
        <p:txBody>
          <a:bodyPr wrap="square" rtlCol="0">
            <a:spAutoFit/>
            <a:scene3d>
              <a:camera prst="perspective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104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endParaRPr lang="en-US" sz="104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4DD916-B93A-4295-B6A0-0F691791EEAE}"/>
              </a:ext>
            </a:extLst>
          </p:cNvPr>
          <p:cNvSpPr txBox="1"/>
          <p:nvPr/>
        </p:nvSpPr>
        <p:spPr>
          <a:xfrm>
            <a:off x="6306447" y="2147689"/>
            <a:ext cx="4600875" cy="1692771"/>
          </a:xfrm>
          <a:prstGeom prst="rect">
            <a:avLst/>
          </a:prstGeom>
          <a:noFill/>
          <a:effectLst>
            <a:softEdge rad="317500"/>
          </a:effectLst>
        </p:spPr>
        <p:txBody>
          <a:bodyPr wrap="square" rtlCol="0">
            <a:spAutoFit/>
            <a:scene3d>
              <a:camera prst="perspectiveLef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10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ক্লাসে</a:t>
            </a:r>
            <a:endParaRPr lang="en-US" sz="104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585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820260388"/>
              </p:ext>
            </p:extLst>
          </p:nvPr>
        </p:nvGraphicFramePr>
        <p:xfrm>
          <a:off x="3933334" y="576682"/>
          <a:ext cx="7643148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6890348"/>
              </p:ext>
            </p:extLst>
          </p:nvPr>
        </p:nvGraphicFramePr>
        <p:xfrm>
          <a:off x="4548852" y="1898248"/>
          <a:ext cx="6824926" cy="4311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437E31DE-B0B8-4B7F-9542-BAED0363C4EA}"/>
              </a:ext>
            </a:extLst>
          </p:cNvPr>
          <p:cNvSpPr/>
          <p:nvPr/>
        </p:nvSpPr>
        <p:spPr>
          <a:xfrm>
            <a:off x="818222" y="3363245"/>
            <a:ext cx="4677604" cy="2846429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মোঃ </a:t>
            </a:r>
            <a:r>
              <a:rPr lang="en-US" sz="4800" b="1" dirty="0" err="1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আসানুল</a:t>
            </a:r>
            <a:r>
              <a:rPr lang="en-US" sz="48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হক</a:t>
            </a:r>
            <a:endParaRPr lang="bn-BD" sz="48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সহকারী শিক্ষক</a:t>
            </a:r>
            <a:r>
              <a:rPr lang="en-US" sz="36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(</a:t>
            </a:r>
            <a:r>
              <a:rPr lang="en-US" sz="36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sz="36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)</a:t>
            </a:r>
            <a:endParaRPr lang="bn-BD" sz="3600" dirty="0"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রাধাকান্তপুর</a:t>
            </a:r>
            <a:r>
              <a:rPr lang="en-US" sz="36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ফাযিল</a:t>
            </a:r>
            <a:r>
              <a:rPr lang="en-US" sz="36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মাদ্রাসা</a:t>
            </a:r>
            <a:endParaRPr lang="en-US" sz="36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শিবগঞ্জ</a:t>
            </a:r>
            <a:r>
              <a:rPr lang="en-US" sz="36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চাঁপাইনবাবগঞ্জ</a:t>
            </a:r>
            <a:r>
              <a:rPr lang="en-US" sz="36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AU" sz="36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# </a:t>
            </a:r>
            <a:r>
              <a:rPr lang="bn-BD" sz="36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০১</a:t>
            </a:r>
            <a:r>
              <a:rPr lang="en-US" sz="36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৭১৩৭৬৮৪৯২</a:t>
            </a:r>
            <a:r>
              <a:rPr lang="bn-BD" sz="36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AU" sz="36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C121D1-178B-415A-B1FC-A384DDE7DB7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" r="154"/>
          <a:stretch/>
        </p:blipFill>
        <p:spPr>
          <a:xfrm>
            <a:off x="999431" y="824619"/>
            <a:ext cx="1684106" cy="2147258"/>
          </a:xfrm>
          <a:prstGeom prst="rect">
            <a:avLst/>
          </a:prstGeom>
          <a:ln w="228600" cap="sq" cmpd="thickThin">
            <a:solidFill>
              <a:schemeClr val="bg2">
                <a:lumMod val="9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612867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4" grpId="0">
        <p:bldAsOne/>
      </p:bldGraphic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4F30DA5-11C0-43D1-B49E-3F73B1DC1311}"/>
              </a:ext>
            </a:extLst>
          </p:cNvPr>
          <p:cNvSpPr txBox="1"/>
          <p:nvPr/>
        </p:nvSpPr>
        <p:spPr>
          <a:xfrm>
            <a:off x="487680" y="4427075"/>
            <a:ext cx="112166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s-IN" sz="3200" dirty="0">
                <a:latin typeface="Nikosh" panose="02000000000000000000" pitchFamily="2" charset="0"/>
                <a:cs typeface="Nikosh" panose="02000000000000000000" pitchFamily="2" charset="0"/>
              </a:rPr>
              <a:t>ঘুম থেকে উঠি 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  <a:sym typeface="Wingdings 3" panose="05040102010807070707" pitchFamily="18" charset="2"/>
              </a:rPr>
              <a:t></a:t>
            </a:r>
            <a:r>
              <a:rPr lang="as-IN" sz="3200" dirty="0">
                <a:latin typeface="Nikosh" panose="02000000000000000000" pitchFamily="2" charset="0"/>
                <a:cs typeface="Nikosh" panose="02000000000000000000" pitchFamily="2" charset="0"/>
              </a:rPr>
              <a:t> প্রস্তুত হই 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  <a:sym typeface="Wingdings 3" panose="05040102010807070707" pitchFamily="18" charset="2"/>
              </a:rPr>
              <a:t></a:t>
            </a:r>
            <a:r>
              <a:rPr lang="as-IN" sz="3200" dirty="0">
                <a:latin typeface="Nikosh" panose="02000000000000000000" pitchFamily="2" charset="0"/>
                <a:cs typeface="Nikosh" panose="02000000000000000000" pitchFamily="2" charset="0"/>
              </a:rPr>
              <a:t> নাস্তা করি 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  <a:sym typeface="Wingdings 3" panose="05040102010807070707" pitchFamily="18" charset="2"/>
              </a:rPr>
              <a:t></a:t>
            </a:r>
            <a:r>
              <a:rPr lang="as-IN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পোশাক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পরি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  <a:sym typeface="Wingdings 3" panose="05040102010807070707" pitchFamily="18" charset="2"/>
              </a:rPr>
              <a:t></a:t>
            </a:r>
            <a:r>
              <a:rPr lang="as-IN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ব্যাগ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গুছাই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  <a:sym typeface="Wingdings 3" panose="05040102010807070707" pitchFamily="18" charset="2"/>
              </a:rPr>
              <a:t> 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  <a:sym typeface="Wingdings 3" panose="05040102010807070707" pitchFamily="18" charset="2"/>
              </a:rPr>
              <a:t></a:t>
            </a:r>
            <a:r>
              <a:rPr lang="as-IN" sz="3200" dirty="0">
                <a:latin typeface="Nikosh" panose="02000000000000000000" pitchFamily="2" charset="0"/>
                <a:cs typeface="Nikosh" panose="02000000000000000000" pitchFamily="2" charset="0"/>
              </a:rPr>
              <a:t> স্কুলে আসি।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F0945D-5F08-4E27-9161-E8F62E74A782}"/>
              </a:ext>
            </a:extLst>
          </p:cNvPr>
          <p:cNvSpPr txBox="1"/>
          <p:nvPr/>
        </p:nvSpPr>
        <p:spPr>
          <a:xfrm>
            <a:off x="579120" y="5132935"/>
            <a:ext cx="1096264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s-IN" sz="3200" dirty="0">
                <a:latin typeface="Nikosh" panose="02000000000000000000" pitchFamily="2" charset="0"/>
                <a:cs typeface="Nikosh" panose="02000000000000000000" pitchFamily="2" charset="0"/>
              </a:rPr>
              <a:t>“এভাবেই কম্পিউটারকেও ধাপে ধাপে নির্দেশ দিতে হয়। </a:t>
            </a:r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as-IN" sz="3200" dirty="0">
                <a:latin typeface="Nikosh" panose="02000000000000000000" pitchFamily="2" charset="0"/>
                <a:cs typeface="Nikosh" panose="02000000000000000000" pitchFamily="2" charset="0"/>
              </a:rPr>
              <a:t>এটিই প্রোগ্রামিংয়ের মূল ধারণা।”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F1392E8-AE14-4009-BA9A-24E310E45C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520" y="647847"/>
            <a:ext cx="7680960" cy="3658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287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B96CC55-FE7E-4270-9195-4555C6BAD52C}"/>
              </a:ext>
            </a:extLst>
          </p:cNvPr>
          <p:cNvSpPr txBox="1"/>
          <p:nvPr/>
        </p:nvSpPr>
        <p:spPr>
          <a:xfrm>
            <a:off x="3261359" y="4309828"/>
            <a:ext cx="557403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১</a:t>
            </a:r>
            <a:r>
              <a:rPr lang="as-IN" sz="4400" b="1" dirty="0">
                <a:latin typeface="Times New Roman" panose="02020603050405020304" pitchFamily="18" charset="0"/>
                <a:cs typeface="Nikosh" panose="02000000000000000000" pitchFamily="2" charset="0"/>
              </a:rPr>
              <a:t> + 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২ + ৪</a:t>
            </a:r>
            <a:r>
              <a:rPr lang="as-IN" sz="4400" b="1" dirty="0">
                <a:latin typeface="Times New Roman" panose="02020603050405020304" pitchFamily="18" charset="0"/>
                <a:cs typeface="Nikosh" panose="02000000000000000000" pitchFamily="2" charset="0"/>
              </a:rPr>
              <a:t> = 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57196D-3F4C-4842-8E7B-3F131C68542B}"/>
              </a:ext>
            </a:extLst>
          </p:cNvPr>
          <p:cNvSpPr txBox="1"/>
          <p:nvPr/>
        </p:nvSpPr>
        <p:spPr>
          <a:xfrm>
            <a:off x="595659" y="4991339"/>
            <a:ext cx="1100068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s-IN" sz="3600" dirty="0">
                <a:latin typeface="Nikosh" panose="02000000000000000000" pitchFamily="2" charset="0"/>
                <a:cs typeface="Nikosh" panose="02000000000000000000" pitchFamily="2" charset="0"/>
              </a:rPr>
              <a:t>“যদি এই হিসাব কম্পিউটারকে করতে বলি, তাহলে তাকে নির্দেশনা দিতে হবে। সেই নির্দেশনাই হলো প্রোগ্রামিং।”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CC8E87-71C9-47B1-B286-6025A2D0C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610" y="657309"/>
            <a:ext cx="5478780" cy="3652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571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A16A2DC3-CDDE-4BA3-A2F7-272F69219CBD}"/>
              </a:ext>
            </a:extLst>
          </p:cNvPr>
          <p:cNvSpPr/>
          <p:nvPr/>
        </p:nvSpPr>
        <p:spPr>
          <a:xfrm>
            <a:off x="472912" y="492672"/>
            <a:ext cx="11246177" cy="704532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1003">
            <a:schemeClr val="dk2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6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আজকের</a:t>
            </a:r>
            <a:r>
              <a:rPr lang="en-US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6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পাঠ</a:t>
            </a:r>
            <a:endParaRPr lang="en-US" sz="6600" b="1" spc="50" dirty="0">
              <a:ln w="0"/>
              <a:solidFill>
                <a:schemeClr val="tx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6" name="Picture 5" descr="How to pick your first programming language - Let's learn about">
            <a:extLst>
              <a:ext uri="{FF2B5EF4-FFF2-40B4-BE49-F238E27FC236}">
                <a16:creationId xmlns:a16="http://schemas.microsoft.com/office/drawing/2014/main" id="{730F235A-8156-416F-AE6E-C776305A3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527" y="1459582"/>
            <a:ext cx="7634946" cy="34976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7948C237-B5EF-4C1F-8C59-20665481EB9B}"/>
              </a:ext>
            </a:extLst>
          </p:cNvPr>
          <p:cNvSpPr/>
          <p:nvPr/>
        </p:nvSpPr>
        <p:spPr>
          <a:xfrm>
            <a:off x="472912" y="5219609"/>
            <a:ext cx="11246177" cy="704532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1003">
            <a:schemeClr val="dk2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6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প্রোগ্রামিংয়ের</a:t>
            </a:r>
            <a:r>
              <a:rPr lang="en-US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6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মাধ্যমে</a:t>
            </a:r>
            <a:r>
              <a:rPr lang="en-US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6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সমস্যা</a:t>
            </a:r>
            <a:r>
              <a:rPr lang="en-US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6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সমাধান</a:t>
            </a:r>
            <a:r>
              <a:rPr lang="en-US" sz="6600" b="1" spc="50" dirty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57978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8A4D89F-CB81-4162-9DAB-CE4BB3F1FD44}"/>
              </a:ext>
            </a:extLst>
          </p:cNvPr>
          <p:cNvSpPr/>
          <p:nvPr/>
        </p:nvSpPr>
        <p:spPr>
          <a:xfrm>
            <a:off x="617405" y="989296"/>
            <a:ext cx="7477760" cy="15081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cap="none" spc="50" dirty="0" err="1">
                <a:ln w="0"/>
                <a:solidFill>
                  <a:srgbClr val="00B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শিখনফল</a:t>
            </a:r>
            <a:r>
              <a:rPr lang="en-US" sz="5400" b="1" cap="none" spc="50" dirty="0">
                <a:ln w="0"/>
                <a:solidFill>
                  <a:srgbClr val="00B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  <a:p>
            <a:endParaRPr lang="en-US" sz="2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3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এই</a:t>
            </a:r>
            <a:r>
              <a:rPr lang="en-US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পাঠ</a:t>
            </a:r>
            <a:r>
              <a:rPr lang="en-US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শেষে</a:t>
            </a:r>
            <a:r>
              <a:rPr lang="en-US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শিক্ষার্থীরা</a:t>
            </a:r>
            <a:r>
              <a:rPr lang="en-US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……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A04750-AF24-426E-8F4F-8FE2729C4942}"/>
              </a:ext>
            </a:extLst>
          </p:cNvPr>
          <p:cNvSpPr/>
          <p:nvPr/>
        </p:nvSpPr>
        <p:spPr>
          <a:xfrm>
            <a:off x="856824" y="2943644"/>
            <a:ext cx="10478347" cy="121571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endParaRPr lang="en-US" sz="1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শিখনফল-১</a:t>
            </a:r>
          </a:p>
          <a:p>
            <a:pPr algn="ctr"/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সমস্যা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সমাধান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সম্পর্কে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জানতে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পারবে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;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7FC13AB-D6C9-41E2-B265-576C20D05BEA}"/>
              </a:ext>
            </a:extLst>
          </p:cNvPr>
          <p:cNvSpPr/>
          <p:nvPr/>
        </p:nvSpPr>
        <p:spPr>
          <a:xfrm>
            <a:off x="856824" y="4605604"/>
            <a:ext cx="10478347" cy="121571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endParaRPr lang="en-US" sz="1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শিখনফল-২</a:t>
            </a:r>
          </a:p>
          <a:p>
            <a:pPr algn="ctr"/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প্রোগ্রামিং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ভাষা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সম্পর্কে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জানতে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পারবে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750708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43C45087-D0C5-410F-9BCA-DBBA12866BED}"/>
              </a:ext>
            </a:extLst>
          </p:cNvPr>
          <p:cNvSpPr/>
          <p:nvPr/>
        </p:nvSpPr>
        <p:spPr>
          <a:xfrm>
            <a:off x="658986" y="629490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685800" indent="-685800" algn="l">
              <a:lnSpc>
                <a:spcPts val="5550"/>
              </a:lnSpc>
              <a:buFont typeface="Wingdings" panose="05000000000000000000" pitchFamily="2" charset="2"/>
              <a:buChar char="Ø"/>
            </a:pP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ea typeface="Syne Extra Bold" pitchFamily="34" charset="-122"/>
                <a:cs typeface="NikoshBAN" panose="02000000000000000000" pitchFamily="2" charset="0"/>
              </a:rPr>
              <a:t>সমস্যা সমাধান কী?</a:t>
            </a:r>
            <a:endParaRPr lang="en-US" sz="5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D31775B9-D092-4574-9A61-05F1F08C8C42}"/>
              </a:ext>
            </a:extLst>
          </p:cNvPr>
          <p:cNvSpPr/>
          <p:nvPr/>
        </p:nvSpPr>
        <p:spPr>
          <a:xfrm>
            <a:off x="908017" y="1353207"/>
            <a:ext cx="10619763" cy="13322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3200" dirty="0">
                <a:latin typeface="NikoshBAN" panose="02000000000000000000" pitchFamily="2" charset="0"/>
                <a:ea typeface="Syne" pitchFamily="34" charset="-122"/>
                <a:cs typeface="NikoshBAN" panose="02000000000000000000" pitchFamily="2" charset="0"/>
              </a:rPr>
              <a:t>সমস্যা সমাধান বলতে একটি জটিল সমস্যাকে ছোট ছোট অংশে বিভক্ত করে ধাপে ধাপে তার একটি কার্যকর ও সুসংগঠিত সমাধান খুঁজে বের করাকে বোঝায়। এটি শুধুমাত্র কোডিংয়ের মধ্যেই সীমাবদ্ধ নয়, বরং এটি একটি </a:t>
            </a:r>
            <a:r>
              <a:rPr lang="en-US" sz="3200" dirty="0" err="1">
                <a:latin typeface="NikoshBAN" panose="02000000000000000000" pitchFamily="2" charset="0"/>
                <a:ea typeface="Syne" pitchFamily="34" charset="-122"/>
                <a:cs typeface="NikoshBAN" panose="02000000000000000000" pitchFamily="2" charset="0"/>
              </a:rPr>
              <a:t>চিন্তাভাবনার</a:t>
            </a:r>
            <a:r>
              <a:rPr lang="en-US" sz="3200" dirty="0">
                <a:latin typeface="NikoshBAN" panose="02000000000000000000" pitchFamily="2" charset="0"/>
                <a:ea typeface="Syne" pitchFamily="34" charset="-122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ea typeface="Syne" pitchFamily="34" charset="-122"/>
                <a:cs typeface="NikoshBAN" panose="02000000000000000000" pitchFamily="2" charset="0"/>
              </a:rPr>
              <a:t>প্রক্রিয়া</a:t>
            </a:r>
            <a:r>
              <a:rPr lang="en-US" sz="3200" dirty="0">
                <a:latin typeface="NikoshBAN" panose="02000000000000000000" pitchFamily="2" charset="0"/>
                <a:ea typeface="Syne" pitchFamily="34" charset="-122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76CB8DC-4602-4691-8018-EAD44A12405C}"/>
              </a:ext>
            </a:extLst>
          </p:cNvPr>
          <p:cNvGrpSpPr/>
          <p:nvPr/>
        </p:nvGrpSpPr>
        <p:grpSpPr>
          <a:xfrm>
            <a:off x="908017" y="3080508"/>
            <a:ext cx="3200400" cy="2743200"/>
            <a:chOff x="908017" y="3080508"/>
            <a:chExt cx="3200400" cy="2743200"/>
          </a:xfrm>
        </p:grpSpPr>
        <p:sp>
          <p:nvSpPr>
            <p:cNvPr id="5" name="Rectangle: Single Corner Snipped 4">
              <a:extLst>
                <a:ext uri="{FF2B5EF4-FFF2-40B4-BE49-F238E27FC236}">
                  <a16:creationId xmlns:a16="http://schemas.microsoft.com/office/drawing/2014/main" id="{10157CE0-6450-4EE7-88DF-4ED20738E86D}"/>
                </a:ext>
              </a:extLst>
            </p:cNvPr>
            <p:cNvSpPr/>
            <p:nvPr/>
          </p:nvSpPr>
          <p:spPr>
            <a:xfrm>
              <a:off x="908017" y="3080508"/>
              <a:ext cx="3200400" cy="2743200"/>
            </a:xfrm>
            <a:prstGeom prst="snip1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 4">
              <a:extLst>
                <a:ext uri="{FF2B5EF4-FFF2-40B4-BE49-F238E27FC236}">
                  <a16:creationId xmlns:a16="http://schemas.microsoft.com/office/drawing/2014/main" id="{922848A5-5A33-4DB4-84AB-CB8F4C5C81F6}"/>
                </a:ext>
              </a:extLst>
            </p:cNvPr>
            <p:cNvSpPr/>
            <p:nvPr/>
          </p:nvSpPr>
          <p:spPr>
            <a:xfrm>
              <a:off x="1000102" y="3163154"/>
              <a:ext cx="2731386" cy="35433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750"/>
                </a:lnSpc>
                <a:buNone/>
              </a:pPr>
              <a:r>
                <a:rPr lang="en-US" sz="2400" u="sng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ea typeface="Syne Extra Bold" pitchFamily="34" charset="-122"/>
                  <a:cs typeface="NikoshBAN" panose="02000000000000000000" pitchFamily="2" charset="0"/>
                </a:rPr>
                <a:t>জটিল সমস্যাকে সরলীকরণ</a:t>
              </a:r>
              <a:endParaRPr lang="en-US" sz="24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7" name="Text 5">
              <a:extLst>
                <a:ext uri="{FF2B5EF4-FFF2-40B4-BE49-F238E27FC236}">
                  <a16:creationId xmlns:a16="http://schemas.microsoft.com/office/drawing/2014/main" id="{6C6230DF-70D9-49D8-947A-B2A69A15C92D}"/>
                </a:ext>
              </a:extLst>
            </p:cNvPr>
            <p:cNvSpPr/>
            <p:nvPr/>
          </p:nvSpPr>
          <p:spPr>
            <a:xfrm>
              <a:off x="1074444" y="3690280"/>
              <a:ext cx="2867546" cy="196063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just">
                <a:lnSpc>
                  <a:spcPts val="2850"/>
                </a:lnSpc>
                <a:buNone/>
              </a:pPr>
              <a:r>
                <a:rPr lang="en-US" sz="2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ea typeface="Syne" pitchFamily="34" charset="-122"/>
                  <a:cs typeface="NikoshBAN" panose="02000000000000000000" pitchFamily="2" charset="0"/>
                </a:rPr>
                <a:t>একটি বড় ও জটিল সমস্যাকে ছোট ছোট, সহজে পরিচালনাযোগ্য অংশে ভাগ করা হয়। এটি সমস্যাকে আরও সুস্পষ্ট এবং সহজে সমাধানযোগ্য করে তোলে।</a:t>
              </a:r>
              <a:endPara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6B2A648-3C60-42BE-B70E-3FCEE0F7875F}"/>
              </a:ext>
            </a:extLst>
          </p:cNvPr>
          <p:cNvGrpSpPr/>
          <p:nvPr/>
        </p:nvGrpSpPr>
        <p:grpSpPr>
          <a:xfrm>
            <a:off x="4495800" y="3080508"/>
            <a:ext cx="3200400" cy="2743200"/>
            <a:chOff x="4495800" y="3080508"/>
            <a:chExt cx="3200400" cy="2743200"/>
          </a:xfrm>
        </p:grpSpPr>
        <p:sp>
          <p:nvSpPr>
            <p:cNvPr id="8" name="Rectangle: Single Corner Snipped 7">
              <a:extLst>
                <a:ext uri="{FF2B5EF4-FFF2-40B4-BE49-F238E27FC236}">
                  <a16:creationId xmlns:a16="http://schemas.microsoft.com/office/drawing/2014/main" id="{12681C38-6DF7-4985-99F0-E7C14ED6F62A}"/>
                </a:ext>
              </a:extLst>
            </p:cNvPr>
            <p:cNvSpPr/>
            <p:nvPr/>
          </p:nvSpPr>
          <p:spPr>
            <a:xfrm>
              <a:off x="4495800" y="3080508"/>
              <a:ext cx="3200400" cy="2743200"/>
            </a:xfrm>
            <a:prstGeom prst="snip1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 8">
              <a:extLst>
                <a:ext uri="{FF2B5EF4-FFF2-40B4-BE49-F238E27FC236}">
                  <a16:creationId xmlns:a16="http://schemas.microsoft.com/office/drawing/2014/main" id="{37E107E8-1ECA-45F0-9602-C9314743409A}"/>
                </a:ext>
              </a:extLst>
            </p:cNvPr>
            <p:cNvSpPr/>
            <p:nvPr/>
          </p:nvSpPr>
          <p:spPr>
            <a:xfrm>
              <a:off x="4579084" y="3163154"/>
              <a:ext cx="2775445" cy="35433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ctr">
                <a:lnSpc>
                  <a:spcPts val="2750"/>
                </a:lnSpc>
                <a:buNone/>
              </a:pPr>
              <a:r>
                <a:rPr lang="en-US" sz="2200" u="sng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ea typeface="Syne Extra Bold" pitchFamily="34" charset="-122"/>
                  <a:cs typeface="NikoshBAN" panose="02000000000000000000" pitchFamily="2" charset="0"/>
                </a:rPr>
                <a:t>কম্পিউটেশনাল চিন্তাভাবনা</a:t>
              </a:r>
              <a:endParaRPr lang="en-US" sz="22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1" name="Text 9">
              <a:extLst>
                <a:ext uri="{FF2B5EF4-FFF2-40B4-BE49-F238E27FC236}">
                  <a16:creationId xmlns:a16="http://schemas.microsoft.com/office/drawing/2014/main" id="{EBBF7D2D-E3F3-459E-B829-19560EB8A453}"/>
                </a:ext>
              </a:extLst>
            </p:cNvPr>
            <p:cNvSpPr/>
            <p:nvPr/>
          </p:nvSpPr>
          <p:spPr>
            <a:xfrm>
              <a:off x="4603373" y="3690280"/>
              <a:ext cx="2996962" cy="181451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just">
                <a:lnSpc>
                  <a:spcPts val="2850"/>
                </a:lnSpc>
                <a:buNone/>
              </a:pPr>
              <a:r>
                <a:rPr lang="en-US" sz="2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ea typeface="Syne" pitchFamily="34" charset="-122"/>
                  <a:cs typeface="NikoshBAN" panose="02000000000000000000" pitchFamily="2" charset="0"/>
                </a:rPr>
                <a:t>এটি সমস্যাকে এমনভাবে বিশ্লেষণ করা, যেন কম্পিউটার তা বুঝতে পারে। সমস্যা বোঝা, প্যাটার্ন খুঁজে বের করা এবং সে অনুযায়ী অ্যালগরিদম তৈরি করা এর অংশ।</a:t>
              </a:r>
              <a:endPara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8524DFB-E161-4022-BAF0-B51958F69834}"/>
              </a:ext>
            </a:extLst>
          </p:cNvPr>
          <p:cNvGrpSpPr/>
          <p:nvPr/>
        </p:nvGrpSpPr>
        <p:grpSpPr>
          <a:xfrm>
            <a:off x="8011739" y="3080508"/>
            <a:ext cx="3200400" cy="2743200"/>
            <a:chOff x="8011739" y="3080508"/>
            <a:chExt cx="3200400" cy="2743200"/>
          </a:xfrm>
        </p:grpSpPr>
        <p:sp>
          <p:nvSpPr>
            <p:cNvPr id="9" name="Rectangle: Single Corner Snipped 8">
              <a:extLst>
                <a:ext uri="{FF2B5EF4-FFF2-40B4-BE49-F238E27FC236}">
                  <a16:creationId xmlns:a16="http://schemas.microsoft.com/office/drawing/2014/main" id="{EA16F6EC-29E5-4AA0-87E8-ECEAAC6DC232}"/>
                </a:ext>
              </a:extLst>
            </p:cNvPr>
            <p:cNvSpPr/>
            <p:nvPr/>
          </p:nvSpPr>
          <p:spPr>
            <a:xfrm>
              <a:off x="8011739" y="3080508"/>
              <a:ext cx="3200400" cy="2743200"/>
            </a:xfrm>
            <a:prstGeom prst="snip1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 12">
              <a:extLst>
                <a:ext uri="{FF2B5EF4-FFF2-40B4-BE49-F238E27FC236}">
                  <a16:creationId xmlns:a16="http://schemas.microsoft.com/office/drawing/2014/main" id="{BC51BF9A-F4C5-4914-93D9-67E9C14D1DAE}"/>
                </a:ext>
              </a:extLst>
            </p:cNvPr>
            <p:cNvSpPr/>
            <p:nvPr/>
          </p:nvSpPr>
          <p:spPr>
            <a:xfrm>
              <a:off x="8170606" y="3238387"/>
              <a:ext cx="2851355" cy="7086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750"/>
                </a:lnSpc>
                <a:buNone/>
              </a:pPr>
              <a:r>
                <a:rPr lang="en-US" sz="2000" u="sng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ea typeface="Syne Extra Bold" pitchFamily="34" charset="-122"/>
                  <a:cs typeface="NikoshBAN" panose="02000000000000000000" pitchFamily="2" charset="0"/>
                </a:rPr>
                <a:t>সফটওয়্যার ডেভেলপমেন্টে অপরিহার্য</a:t>
              </a:r>
              <a:endParaRPr lang="en-US" sz="20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5" name="Text 13">
              <a:extLst>
                <a:ext uri="{FF2B5EF4-FFF2-40B4-BE49-F238E27FC236}">
                  <a16:creationId xmlns:a16="http://schemas.microsoft.com/office/drawing/2014/main" id="{238EBA18-6809-47AF-95D8-2A12DEA15B70}"/>
                </a:ext>
              </a:extLst>
            </p:cNvPr>
            <p:cNvSpPr/>
            <p:nvPr/>
          </p:nvSpPr>
          <p:spPr>
            <a:xfrm>
              <a:off x="8170606" y="3836398"/>
              <a:ext cx="2946950" cy="181451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just">
                <a:lnSpc>
                  <a:spcPts val="2850"/>
                </a:lnSpc>
                <a:buNone/>
              </a:pPr>
              <a:r>
                <a:rPr lang="en-US" sz="2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ea typeface="Syne" pitchFamily="34" charset="-122"/>
                  <a:cs typeface="NikoshBAN" panose="02000000000000000000" pitchFamily="2" charset="0"/>
                </a:rPr>
                <a:t>যেকোনো সফটওয়্যার তৈরি বা অ্যাপ্লিকেশন ডেভেলপমেন্টের ক্ষেত্রে সমস্যা সমাধানের দক্ষতা একটি মৌলিক ভিত্তি। এর মাধ্যমেই কার্যকরী ও দক্ষ প্রোগ্রাম তৈরি হয়।</a:t>
              </a:r>
              <a:endPara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207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6DCDA6A-CF23-4707-BBCE-3B7D992CBFEE}"/>
              </a:ext>
            </a:extLst>
          </p:cNvPr>
          <p:cNvSpPr/>
          <p:nvPr/>
        </p:nvSpPr>
        <p:spPr>
          <a:xfrm>
            <a:off x="2166170" y="511672"/>
            <a:ext cx="785966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40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ea typeface="Syne Extra Bold" pitchFamily="34" charset="-122"/>
                <a:cs typeface="NikoshBAN" panose="02000000000000000000" pitchFamily="2" charset="0"/>
              </a:rPr>
              <a:t>কম্পিউটেশনাল চিন্তাভাবনার চারটি ধাপ</a:t>
            </a:r>
            <a:endParaRPr lang="en-US" sz="4000" b="1" u="sng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C36CB9B-1DA6-4CD2-8C3C-C2BA6C83AD6E}"/>
              </a:ext>
            </a:extLst>
          </p:cNvPr>
          <p:cNvSpPr/>
          <p:nvPr/>
        </p:nvSpPr>
        <p:spPr>
          <a:xfrm>
            <a:off x="612742" y="1280319"/>
            <a:ext cx="1090681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ea typeface="Syne" pitchFamily="34" charset="-122"/>
                <a:cs typeface="NikoshBAN" panose="02000000000000000000" pitchFamily="2" charset="0"/>
              </a:rPr>
              <a:t>কার্যকরভাবে সমস্যা সমাধানের জন্য কম্পিউটেশনাল চিন্তাভাবনার এই চারটি ধাপ অত্যন্ত গুরুত্বপূর্ণ:</a:t>
            </a:r>
            <a:endParaRPr lang="en-US" sz="2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041CE901-F04D-429D-B13F-48E5CE77D6A6}"/>
              </a:ext>
            </a:extLst>
          </p:cNvPr>
          <p:cNvSpPr/>
          <p:nvPr/>
        </p:nvSpPr>
        <p:spPr>
          <a:xfrm>
            <a:off x="1693417" y="2059761"/>
            <a:ext cx="2795768" cy="4219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ea typeface="Syne Extra Bold" pitchFamily="34" charset="-122"/>
                <a:cs typeface="NikoshBAN" panose="02000000000000000000" pitchFamily="2" charset="0"/>
              </a:rPr>
              <a:t>পচন </a:t>
            </a:r>
            <a:r>
              <a:rPr lang="en-US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ea typeface="Syne Extra Bold" pitchFamily="34" charset="-122"/>
                <a:cs typeface="Times New Roman" panose="02020603050405020304" pitchFamily="18" charset="0"/>
              </a:rPr>
              <a:t>(Decomposition)</a:t>
            </a:r>
            <a:endParaRPr lang="en-US" sz="2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D1C68A7-B3AC-416E-8531-73828AEDB90B}"/>
              </a:ext>
            </a:extLst>
          </p:cNvPr>
          <p:cNvSpPr/>
          <p:nvPr/>
        </p:nvSpPr>
        <p:spPr>
          <a:xfrm>
            <a:off x="1445602" y="2514046"/>
            <a:ext cx="287323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400" dirty="0">
                <a:solidFill>
                  <a:srgbClr val="FF0000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বড় সমস্যাকে ছোট ছোট, আরও সহজবোধ্য অংশে ভাগ করা।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D728C8CC-107E-4E3F-877D-D82650794BFD}"/>
              </a:ext>
            </a:extLst>
          </p:cNvPr>
          <p:cNvSpPr/>
          <p:nvPr/>
        </p:nvSpPr>
        <p:spPr>
          <a:xfrm>
            <a:off x="7396112" y="2018688"/>
            <a:ext cx="4194928" cy="4517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ea typeface="Syne Extra Bold" pitchFamily="34" charset="-122"/>
                <a:cs typeface="NikoshBAN" panose="02000000000000000000" pitchFamily="2" charset="0"/>
              </a:rPr>
              <a:t>প্যাটার্ন স্বীকৃতি </a:t>
            </a:r>
            <a:r>
              <a:rPr lang="en-US" sz="2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ea typeface="Syne Extra Bold" pitchFamily="34" charset="-122"/>
                <a:cs typeface="Times New Roman" panose="02020603050405020304" pitchFamily="18" charset="0"/>
              </a:rPr>
              <a:t>(Pattern Recognition)</a:t>
            </a:r>
            <a:endParaRPr lang="en-US" sz="22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80503D31-3ED0-4AD9-B2CF-24FE3383C595}"/>
              </a:ext>
            </a:extLst>
          </p:cNvPr>
          <p:cNvSpPr/>
          <p:nvPr/>
        </p:nvSpPr>
        <p:spPr>
          <a:xfrm>
            <a:off x="8118742" y="2441459"/>
            <a:ext cx="3272620" cy="1161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50"/>
              </a:lnSpc>
              <a:buNone/>
            </a:pP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ea typeface="Syne" pitchFamily="34" charset="-122"/>
                <a:cs typeface="NikoshBAN" panose="02000000000000000000" pitchFamily="2" charset="0"/>
              </a:rPr>
              <a:t>বিভিন্ন উপাদানের 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ea typeface="Syne" pitchFamily="34" charset="-122"/>
                <a:cs typeface="NikoshBAN" panose="02000000000000000000" pitchFamily="2" charset="0"/>
              </a:rPr>
              <a:t>মধ্যে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ea typeface="Syne" pitchFamily="34" charset="-122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ea typeface="Syne" pitchFamily="34" charset="-122"/>
                <a:cs typeface="NikoshBAN" panose="02000000000000000000" pitchFamily="2" charset="0"/>
              </a:rPr>
              <a:t>পুনরাবৃত্তি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ea typeface="Syne" pitchFamily="34" charset="-122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ea typeface="Syne" pitchFamily="34" charset="-122"/>
                <a:cs typeface="NikoshBAN" panose="02000000000000000000" pitchFamily="2" charset="0"/>
              </a:rPr>
              <a:t>মূলক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ea typeface="Syne" pitchFamily="34" charset="-122"/>
                <a:cs typeface="NikoshBAN" panose="02000000000000000000" pitchFamily="2" charset="0"/>
              </a:rPr>
              <a:t> প্যাটার্ন বা সাদৃশ্য খুঁজে বের করা।</a:t>
            </a:r>
            <a:endParaRPr lang="en-US" sz="2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D587AEAC-B94A-4AF7-B053-C0B71BF1F08D}"/>
              </a:ext>
            </a:extLst>
          </p:cNvPr>
          <p:cNvSpPr/>
          <p:nvPr/>
        </p:nvSpPr>
        <p:spPr>
          <a:xfrm>
            <a:off x="8087690" y="4425650"/>
            <a:ext cx="274149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ea typeface="Syne Extra Bold" pitchFamily="34" charset="-122"/>
                <a:cs typeface="NikoshBAN" panose="02000000000000000000" pitchFamily="2" charset="0"/>
              </a:rPr>
              <a:t>বিমূর্ততা </a:t>
            </a:r>
            <a:r>
              <a:rPr lang="en-US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ea typeface="Syne Extra Bold" pitchFamily="34" charset="-122"/>
                <a:cs typeface="Times New Roman" panose="02020603050405020304" pitchFamily="18" charset="0"/>
              </a:rPr>
              <a:t>(Abstraction)</a:t>
            </a:r>
            <a:endParaRPr lang="en-US" sz="2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AEFC2736-AACA-417E-BB0A-CC0EF4213ABE}"/>
              </a:ext>
            </a:extLst>
          </p:cNvPr>
          <p:cNvSpPr/>
          <p:nvPr/>
        </p:nvSpPr>
        <p:spPr>
          <a:xfrm>
            <a:off x="8030176" y="4849186"/>
            <a:ext cx="327262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50"/>
              </a:lnSpc>
              <a:buNone/>
            </a:pP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ea typeface="Syne" pitchFamily="34" charset="-122"/>
                <a:cs typeface="NikoshBAN" panose="02000000000000000000" pitchFamily="2" charset="0"/>
              </a:rPr>
              <a:t>গুরুত্বপূর্ণ তথ্যের উপর মনোযোগ কেন্দ্রীভূত করা এবং অপ্রয়োজনীয় বিবরণ বাদ দেওয়া।</a:t>
            </a:r>
            <a:endParaRPr lang="en-US" sz="2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C75C1B68-4500-4019-84C5-F228EEE83E9F}"/>
              </a:ext>
            </a:extLst>
          </p:cNvPr>
          <p:cNvSpPr/>
          <p:nvPr/>
        </p:nvSpPr>
        <p:spPr>
          <a:xfrm>
            <a:off x="1109365" y="4500452"/>
            <a:ext cx="287323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ea typeface="Syne Extra Bold" pitchFamily="34" charset="-122"/>
                <a:cs typeface="NikoshBAN" panose="02000000000000000000" pitchFamily="2" charset="0"/>
              </a:rPr>
              <a:t>অ্যালগরিদম </a:t>
            </a:r>
            <a:r>
              <a:rPr lang="en-US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ea typeface="Syne Extra Bold" pitchFamily="34" charset="-122"/>
                <a:cs typeface="Times New Roman" panose="02020603050405020304" pitchFamily="18" charset="0"/>
              </a:rPr>
              <a:t>(Algorithm)</a:t>
            </a:r>
            <a:endParaRPr lang="en-US" sz="2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E3EDC8B7-9ACC-4BE4-9CB4-3311A0E28BCE}"/>
              </a:ext>
            </a:extLst>
          </p:cNvPr>
          <p:cNvSpPr/>
          <p:nvPr/>
        </p:nvSpPr>
        <p:spPr>
          <a:xfrm>
            <a:off x="1114953" y="4899635"/>
            <a:ext cx="287323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ea typeface="Syne" pitchFamily="34" charset="-122"/>
                <a:cs typeface="NikoshBAN" panose="02000000000000000000" pitchFamily="2" charset="0"/>
              </a:rPr>
              <a:t>ধাপে ধাপে সমাধানের জন্য 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ea typeface="Syne" pitchFamily="34" charset="-122"/>
                <a:cs typeface="NikoshBAN" panose="02000000000000000000" pitchFamily="2" charset="0"/>
              </a:rPr>
              <a:t>সুস্পষ্ট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ea typeface="Syne" pitchFamily="34" charset="-122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ea typeface="Syne" pitchFamily="34" charset="-122"/>
                <a:cs typeface="NikoshBAN" panose="02000000000000000000" pitchFamily="2" charset="0"/>
              </a:rPr>
              <a:t>নিয়মাবলী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ea typeface="Syne" pitchFamily="34" charset="-122"/>
                <a:cs typeface="NikoshBAN" panose="02000000000000000000" pitchFamily="2" charset="0"/>
              </a:rPr>
              <a:t> তৈরি করা।</a:t>
            </a:r>
            <a:endParaRPr lang="en-US" sz="2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4312580-68C3-40B3-B8E4-78BAD4A3AF7C}"/>
              </a:ext>
            </a:extLst>
          </p:cNvPr>
          <p:cNvGrpSpPr/>
          <p:nvPr/>
        </p:nvGrpSpPr>
        <p:grpSpPr>
          <a:xfrm>
            <a:off x="3978652" y="1871806"/>
            <a:ext cx="4234697" cy="4101734"/>
            <a:chOff x="3776027" y="1859263"/>
            <a:chExt cx="4234697" cy="4101734"/>
          </a:xfrm>
        </p:grpSpPr>
        <p:pic>
          <p:nvPicPr>
            <p:cNvPr id="14" name="Image 0" descr="preencoded.png">
              <a:extLst>
                <a:ext uri="{FF2B5EF4-FFF2-40B4-BE49-F238E27FC236}">
                  <a16:creationId xmlns:a16="http://schemas.microsoft.com/office/drawing/2014/main" id="{72D3616C-1C46-46D7-BDCB-EB433CA59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3815796" y="1892944"/>
              <a:ext cx="4194928" cy="4067473"/>
            </a:xfrm>
            <a:prstGeom prst="rect">
              <a:avLst/>
            </a:prstGeom>
          </p:spPr>
        </p:pic>
        <p:pic>
          <p:nvPicPr>
            <p:cNvPr id="15" name="Image 1" descr="preencoded.png">
              <a:extLst>
                <a:ext uri="{FF2B5EF4-FFF2-40B4-BE49-F238E27FC236}">
                  <a16:creationId xmlns:a16="http://schemas.microsoft.com/office/drawing/2014/main" id="{51A2569A-A787-41C8-8545-5BF99D6D4F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820679" y="2504785"/>
              <a:ext cx="548640" cy="531971"/>
            </a:xfrm>
            <a:prstGeom prst="rect">
              <a:avLst/>
            </a:prstGeom>
          </p:spPr>
        </p:pic>
        <p:pic>
          <p:nvPicPr>
            <p:cNvPr id="16" name="Image 2" descr="preencoded.png">
              <a:extLst>
                <a:ext uri="{FF2B5EF4-FFF2-40B4-BE49-F238E27FC236}">
                  <a16:creationId xmlns:a16="http://schemas.microsoft.com/office/drawing/2014/main" id="{2B6D299C-FEBD-4895-9CFE-A71C33EC2C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778088" y="1893524"/>
              <a:ext cx="4194928" cy="4067473"/>
            </a:xfrm>
            <a:prstGeom prst="rect">
              <a:avLst/>
            </a:prstGeom>
          </p:spPr>
        </p:pic>
        <p:pic>
          <p:nvPicPr>
            <p:cNvPr id="17" name="Image 3" descr="preencoded.png">
              <a:extLst>
                <a:ext uri="{FF2B5EF4-FFF2-40B4-BE49-F238E27FC236}">
                  <a16:creationId xmlns:a16="http://schemas.microsoft.com/office/drawing/2014/main" id="{D7F77E40-6939-4A17-BBE6-60A8BF4672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793431" y="2808618"/>
              <a:ext cx="548640" cy="531971"/>
            </a:xfrm>
            <a:prstGeom prst="rect">
              <a:avLst/>
            </a:prstGeom>
          </p:spPr>
        </p:pic>
        <p:pic>
          <p:nvPicPr>
            <p:cNvPr id="18" name="Image 4" descr="preencoded.png">
              <a:extLst>
                <a:ext uri="{FF2B5EF4-FFF2-40B4-BE49-F238E27FC236}">
                  <a16:creationId xmlns:a16="http://schemas.microsoft.com/office/drawing/2014/main" id="{12EAD983-D9E0-4859-936A-19E87F073DD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776027" y="1860636"/>
              <a:ext cx="4194928" cy="4067473"/>
            </a:xfrm>
            <a:prstGeom prst="rect">
              <a:avLst/>
            </a:prstGeom>
          </p:spPr>
        </p:pic>
        <p:pic>
          <p:nvPicPr>
            <p:cNvPr id="19" name="Image 5" descr="preencoded.png">
              <a:extLst>
                <a:ext uri="{FF2B5EF4-FFF2-40B4-BE49-F238E27FC236}">
                  <a16:creationId xmlns:a16="http://schemas.microsoft.com/office/drawing/2014/main" id="{018A4B75-3C5F-47C9-B46B-C4C4525847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378767" y="4720420"/>
              <a:ext cx="548640" cy="531970"/>
            </a:xfrm>
            <a:prstGeom prst="rect">
              <a:avLst/>
            </a:prstGeom>
          </p:spPr>
        </p:pic>
        <p:pic>
          <p:nvPicPr>
            <p:cNvPr id="20" name="Image 6" descr="preencoded.png">
              <a:extLst>
                <a:ext uri="{FF2B5EF4-FFF2-40B4-BE49-F238E27FC236}">
                  <a16:creationId xmlns:a16="http://schemas.microsoft.com/office/drawing/2014/main" id="{6C25E801-FA32-4140-B61C-C812823238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811674" y="1859263"/>
              <a:ext cx="4194928" cy="4067473"/>
            </a:xfrm>
            <a:prstGeom prst="rect">
              <a:avLst/>
            </a:prstGeom>
          </p:spPr>
        </p:pic>
        <p:pic>
          <p:nvPicPr>
            <p:cNvPr id="21" name="Image 7" descr="preencoded.png">
              <a:extLst>
                <a:ext uri="{FF2B5EF4-FFF2-40B4-BE49-F238E27FC236}">
                  <a16:creationId xmlns:a16="http://schemas.microsoft.com/office/drawing/2014/main" id="{64D5D34B-38A2-4166-93D2-D0420CDB7C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384356" y="4377525"/>
              <a:ext cx="548640" cy="5319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46750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01E1DDC-B04F-4203-B5F7-29CD16A1C87C}"/>
              </a:ext>
            </a:extLst>
          </p:cNvPr>
          <p:cNvSpPr/>
          <p:nvPr/>
        </p:nvSpPr>
        <p:spPr>
          <a:xfrm>
            <a:off x="637881" y="595367"/>
            <a:ext cx="10916238" cy="110799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en-US" altLang="en-US" sz="66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💻 </a:t>
            </a:r>
            <a:r>
              <a:rPr lang="en-US" sz="6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সমস্যা</a:t>
            </a:r>
            <a:r>
              <a:rPr lang="en-US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6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সমাধানে</a:t>
            </a:r>
            <a:r>
              <a:rPr lang="en-US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6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প্রোগ্রামিং</a:t>
            </a:r>
            <a:endParaRPr lang="en-US" sz="4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0BACFDC9-9DB4-4825-8B89-E5E9BC8E13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9101" y="2495569"/>
            <a:ext cx="10638019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62313" algn="l"/>
              </a:tabLst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🔹 </a:t>
            </a:r>
            <a:r>
              <a:rPr kumimoji="0" lang="bn-IN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সমস্যা চিহ্নিতকরণ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	: </a:t>
            </a:r>
            <a:r>
              <a:rPr kumimoji="0" lang="bn-IN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সমস্যাটি স্পষ্টভাবে বোঝা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62313" algn="l"/>
              </a:tabLst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🔹 </a:t>
            </a:r>
            <a:r>
              <a:rPr kumimoji="0" lang="bn-IN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বিশ্লেষণ ও বিভাজন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	: </a:t>
            </a:r>
            <a:r>
              <a:rPr kumimoji="0" lang="bn-IN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বড় সমস্যাকে ছোট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ছোট</a:t>
            </a:r>
            <a:r>
              <a:rPr kumimoji="0" lang="bn-IN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ধাপে ভাগ করা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62313" algn="l"/>
              </a:tabLst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🔹 </a:t>
            </a:r>
            <a:r>
              <a:rPr kumimoji="0" lang="bn-IN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অ্যালগরিদম তৈরি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	: </a:t>
            </a:r>
            <a:r>
              <a:rPr kumimoji="0" lang="bn-IN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ধাপে ধাপে সমাধানের পরিকল্পনা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62313" algn="l"/>
              </a:tabLst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🔹 </a:t>
            </a:r>
            <a:r>
              <a:rPr kumimoji="0" lang="bn-IN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কোডিং ও ডিবাগিং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	: </a:t>
            </a:r>
            <a:r>
              <a:rPr kumimoji="0" lang="bn-IN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কোড লেখা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kumimoji="0" lang="bn-IN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পরীক্ষা ও ভুল সংশোধন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262313" algn="l"/>
              </a:tabLst>
            </a:pPr>
            <a:r>
              <a:rPr lang="en-US" altLang="en-US" sz="3200" dirty="0">
                <a:latin typeface="Nikosh" panose="02000000000000000000" pitchFamily="2" charset="0"/>
                <a:cs typeface="Nikosh" panose="02000000000000000000" pitchFamily="2" charset="0"/>
              </a:rPr>
              <a:t>🔹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সমাধান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	: </a:t>
            </a:r>
            <a:r>
              <a:rPr lang="as-IN" sz="3200" dirty="0">
                <a:latin typeface="Nikosh" panose="02000000000000000000" pitchFamily="2" charset="0"/>
                <a:cs typeface="Nikosh" panose="02000000000000000000" pitchFamily="2" charset="0"/>
              </a:rPr>
              <a:t>জটিল পরিস্থিতির একটি উপযুক্ত সমাধান খুঁ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জে</a:t>
            </a:r>
            <a:r>
              <a:rPr lang="as-IN" sz="3200" dirty="0">
                <a:latin typeface="Nikosh" panose="02000000000000000000" pitchFamily="2" charset="0"/>
                <a:cs typeface="Nikosh" panose="02000000000000000000" pitchFamily="2" charset="0"/>
              </a:rPr>
              <a:t> বের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E9EACF-86BE-4DE7-8DDF-D795541E6B9F}"/>
              </a:ext>
            </a:extLst>
          </p:cNvPr>
          <p:cNvSpPr txBox="1"/>
          <p:nvPr/>
        </p:nvSpPr>
        <p:spPr>
          <a:xfrm>
            <a:off x="989813" y="1713937"/>
            <a:ext cx="10329839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en-US" sz="3600" b="1" i="0" u="none" strike="noStrike" normalizeH="0" baseline="0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সমস্যা </a:t>
            </a:r>
            <a:r>
              <a:rPr kumimoji="0" lang="en-US" altLang="en-US" sz="3600" b="1" i="0" u="none" strike="noStrike" normalizeH="0" baseline="0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→ </a:t>
            </a:r>
            <a:r>
              <a:rPr kumimoji="0" lang="bn-IN" altLang="en-US" sz="3600" b="1" i="0" u="none" strike="noStrike" normalizeH="0" baseline="0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বিশ্লেষণ </a:t>
            </a:r>
            <a:r>
              <a:rPr kumimoji="0" lang="en-US" altLang="en-US" sz="3600" b="1" i="0" u="none" strike="noStrike" normalizeH="0" baseline="0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→ </a:t>
            </a:r>
            <a:r>
              <a:rPr kumimoji="0" lang="bn-IN" altLang="en-US" sz="3600" b="1" i="0" u="none" strike="noStrike" normalizeH="0" baseline="0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অ্যালগরিদম </a:t>
            </a:r>
            <a:r>
              <a:rPr kumimoji="0" lang="en-US" altLang="en-US" sz="3600" b="1" i="0" u="none" strike="noStrike" normalizeH="0" baseline="0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→ </a:t>
            </a:r>
            <a:r>
              <a:rPr kumimoji="0" lang="bn-IN" altLang="en-US" sz="3600" b="1" i="0" u="none" strike="noStrike" normalizeH="0" baseline="0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কোডিং </a:t>
            </a:r>
            <a:r>
              <a:rPr kumimoji="0" lang="en-US" altLang="en-US" sz="3600" b="1" i="0" u="none" strike="noStrike" normalizeH="0" baseline="0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→ </a:t>
            </a:r>
            <a:r>
              <a:rPr kumimoji="0" lang="bn-IN" altLang="en-US" sz="3600" b="1" i="0" u="none" strike="noStrike" normalizeH="0" baseline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সমাধান</a:t>
            </a:r>
            <a:endParaRPr kumimoji="0" lang="en-US" altLang="en-US" sz="3600" b="1" i="0" u="none" strike="noStrike" normalizeH="0" baseline="0" dirty="0">
              <a:ln/>
              <a:solidFill>
                <a:schemeClr val="accent3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7E43E0EC-A989-4DF9-B640-27F346F5AE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9101" y="5185415"/>
            <a:ext cx="10638019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🎯 	</a:t>
            </a:r>
            <a:r>
              <a:rPr kumimoji="0" lang="bn-IN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প্রোগ্রামিংয়ের ফলাফল</a:t>
            </a:r>
            <a:endParaRPr kumimoji="0" lang="en-US" alt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	</a:t>
            </a:r>
            <a:r>
              <a:rPr kumimoji="0" lang="bn-IN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যুক্তি 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• </a:t>
            </a:r>
            <a:r>
              <a:rPr kumimoji="0" lang="bn-IN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সৃজনশীলতা 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• </a:t>
            </a:r>
            <a:r>
              <a:rPr kumimoji="0" lang="bn-IN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সমস্যা সমাধান 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• </a:t>
            </a:r>
            <a:r>
              <a:rPr kumimoji="0" lang="bn-IN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দক্ষতা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849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F72BD02-AFE1-496C-A179-58DAF1F15389}"/>
              </a:ext>
            </a:extLst>
          </p:cNvPr>
          <p:cNvSpPr txBox="1"/>
          <p:nvPr/>
        </p:nvSpPr>
        <p:spPr>
          <a:xfrm>
            <a:off x="835843" y="755499"/>
            <a:ext cx="10520314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bn-BD" sz="2600" b="1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প্রোগ্রামিং</a:t>
            </a:r>
            <a:r>
              <a:rPr lang="bn-BD" sz="2600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 হলো সমস্যাকে বিশ্লেষণ করে ছোট ছোট ধাপে ভাগ করে </a:t>
            </a:r>
            <a:r>
              <a:rPr lang="bn-BD" sz="2600" b="1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অ্যালগরিদম তৈরি</a:t>
            </a:r>
            <a:r>
              <a:rPr lang="en-US" sz="2600" b="1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, </a:t>
            </a:r>
            <a:r>
              <a:rPr lang="bn-BD" sz="2600" b="1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কোডিং এবং পরীক্ষার মাধ্যমে সমাধান করা</a:t>
            </a:r>
            <a:r>
              <a:rPr lang="hi-IN" sz="2600" b="1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। </a:t>
            </a:r>
            <a:r>
              <a:rPr lang="bn-BD" sz="2600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যা যুক্তি প্র</a:t>
            </a:r>
            <a:r>
              <a:rPr lang="en-US" sz="2600" dirty="0" err="1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য়ো</a:t>
            </a:r>
            <a:r>
              <a:rPr lang="bn-BD" sz="2600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গ</a:t>
            </a:r>
            <a:r>
              <a:rPr lang="en-US" sz="2600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, </a:t>
            </a:r>
            <a:r>
              <a:rPr lang="bn-BD" sz="2600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ছোট ছোট সমস্যা সমাধান এবং ধাপে ধাপে সমাধানের মাধ্যমে দক্ষতা বৃদ্ধি করে। এটি শুধু কোডিং ন</a:t>
            </a:r>
            <a:r>
              <a:rPr lang="en-US" sz="2600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য়, </a:t>
            </a:r>
            <a:r>
              <a:rPr lang="bn-BD" sz="2600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বরং যৌক্তিক চিন্তাভাবনা ও সৃজনশীলতার মাধ্যমে বাস্তব-জীবনের জটিল সমস্যা সমাধানের একটি শক্তিশালী হাতি</a:t>
            </a:r>
            <a:r>
              <a:rPr lang="en-US" sz="2600" dirty="0" err="1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য়া</a:t>
            </a:r>
            <a:r>
              <a:rPr lang="bn-BD" sz="2600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র</a:t>
            </a:r>
            <a:r>
              <a:rPr lang="en-US" sz="2600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, </a:t>
            </a:r>
            <a:r>
              <a:rPr lang="bn-BD" sz="2600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যা কর্মজীবনেও অনেক সহা</a:t>
            </a:r>
            <a:r>
              <a:rPr lang="en-US" sz="2600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য়</a:t>
            </a:r>
            <a:r>
              <a:rPr lang="bn-BD" sz="2600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ক।</a:t>
            </a:r>
            <a:r>
              <a:rPr lang="en-US" sz="2600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  </a:t>
            </a:r>
            <a:endParaRPr lang="en-US" sz="2600" dirty="0">
              <a:effectLst/>
              <a:latin typeface="Nikosh" panose="02000000000000000000" pitchFamily="2" charset="0"/>
              <a:ea typeface="Calibri" panose="020F0502020204030204" pitchFamily="34" charset="0"/>
              <a:cs typeface="Nikosh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4105D9-BD99-4BD4-B1D1-EED2FEA39E6F}"/>
              </a:ext>
            </a:extLst>
          </p:cNvPr>
          <p:cNvSpPr txBox="1"/>
          <p:nvPr/>
        </p:nvSpPr>
        <p:spPr>
          <a:xfrm>
            <a:off x="835843" y="2624556"/>
            <a:ext cx="1052031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bn-BD" sz="2400" b="1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সমস্যা সমাধানে প্রোগ্রামিংয়ের মূল ধাপসমূহ: </a:t>
            </a:r>
            <a:endParaRPr lang="en-US" sz="2400" b="1" dirty="0">
              <a:effectLst/>
              <a:latin typeface="Nikosh" panose="02000000000000000000" pitchFamily="2" charset="0"/>
              <a:ea typeface="Calibri" panose="020F0502020204030204" pitchFamily="34" charset="0"/>
              <a:cs typeface="Nikosh" panose="02000000000000000000" pitchFamily="2" charset="0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bn-BD" sz="2400" b="1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সমস্যা চিহ্নিতকরণ </a:t>
            </a:r>
            <a:r>
              <a:rPr lang="bn-BD" sz="2400" b="1" dirty="0"/>
              <a:t>(</a:t>
            </a:r>
            <a:r>
              <a:rPr lang="en-US" sz="2400" b="1" dirty="0"/>
              <a:t>Problem Identification)</a:t>
            </a:r>
            <a:r>
              <a:rPr lang="en-US" sz="2400" b="1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:</a:t>
            </a:r>
            <a:r>
              <a:rPr lang="en-US" sz="2400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 </a:t>
            </a:r>
            <a:r>
              <a:rPr lang="bn-BD" sz="2400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প্রথমে সমস্যাটি স্পষ্টভাবে বোঝা এবং সংজ্ঞা</a:t>
            </a:r>
            <a:r>
              <a:rPr lang="en-US" sz="2400" dirty="0" err="1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য়ি</a:t>
            </a:r>
            <a:r>
              <a:rPr lang="bn-BD" sz="2400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ত করা।</a:t>
            </a:r>
            <a:r>
              <a:rPr lang="en-US" sz="2400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  </a:t>
            </a:r>
            <a:endParaRPr lang="en-US" sz="2400" dirty="0">
              <a:effectLst/>
              <a:latin typeface="Nikosh" panose="02000000000000000000" pitchFamily="2" charset="0"/>
              <a:ea typeface="Calibri" panose="020F0502020204030204" pitchFamily="34" charset="0"/>
              <a:cs typeface="Nikosh" panose="02000000000000000000" pitchFamily="2" charset="0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bn-BD" sz="2400" b="1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বিশ্লেষণ ও বিভাজন </a:t>
            </a:r>
            <a:r>
              <a:rPr lang="bn-BD" sz="2400" b="1" dirty="0"/>
              <a:t>(</a:t>
            </a:r>
            <a:r>
              <a:rPr lang="en-US" sz="2400" b="1" dirty="0"/>
              <a:t>Analysis &amp; Decomposition)</a:t>
            </a:r>
            <a:r>
              <a:rPr lang="en-US" sz="2400" b="1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:</a:t>
            </a:r>
            <a:r>
              <a:rPr lang="en-US" sz="2400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 </a:t>
            </a:r>
            <a:r>
              <a:rPr lang="bn-BD" sz="2400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সমস্যাটিকে ছোট ছোট অংশে ভাগ করা এবং প্রতিটি অংশের জন্য আলাদা সমাধান পরিকল্পনা করা।</a:t>
            </a:r>
            <a:r>
              <a:rPr lang="en-US" sz="2400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  </a:t>
            </a:r>
            <a:endParaRPr lang="en-US" sz="2400" dirty="0">
              <a:effectLst/>
              <a:latin typeface="Nikosh" panose="02000000000000000000" pitchFamily="2" charset="0"/>
              <a:ea typeface="Calibri" panose="020F0502020204030204" pitchFamily="34" charset="0"/>
              <a:cs typeface="Nikosh" panose="02000000000000000000" pitchFamily="2" charset="0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bn-BD" sz="2400" b="1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অ্যালগরিদম তৈরি </a:t>
            </a:r>
            <a:r>
              <a:rPr lang="bn-BD" sz="2400" b="1" dirty="0"/>
              <a:t>(</a:t>
            </a:r>
            <a:r>
              <a:rPr lang="en-US" sz="2400" b="1" dirty="0"/>
              <a:t>Algorithm Development)</a:t>
            </a:r>
            <a:r>
              <a:rPr lang="en-US" sz="2400" b="1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:</a:t>
            </a:r>
            <a:r>
              <a:rPr lang="en-US" sz="2400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 </a:t>
            </a:r>
            <a:r>
              <a:rPr lang="bn-BD" sz="2400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সমস্যা সমাধানের জন্য ধাপে ধাপে একটি যৌক্তিক পরিকল্পনা (অ্যালগরিদম) তৈরি করা</a:t>
            </a:r>
            <a:r>
              <a:rPr lang="en-US" sz="2400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, </a:t>
            </a:r>
            <a:r>
              <a:rPr lang="bn-BD" sz="2400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যা একটি রেসিপির মতো।</a:t>
            </a:r>
            <a:r>
              <a:rPr lang="en-US" sz="2400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  </a:t>
            </a:r>
            <a:endParaRPr lang="en-US" sz="2400" dirty="0">
              <a:effectLst/>
              <a:latin typeface="Nikosh" panose="02000000000000000000" pitchFamily="2" charset="0"/>
              <a:ea typeface="Calibri" panose="020F0502020204030204" pitchFamily="34" charset="0"/>
              <a:cs typeface="Nikosh" panose="02000000000000000000" pitchFamily="2" charset="0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bn-BD" sz="2400" b="1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কোডিং </a:t>
            </a:r>
            <a:r>
              <a:rPr lang="bn-BD" sz="2400" b="1" dirty="0"/>
              <a:t>(</a:t>
            </a:r>
            <a:r>
              <a:rPr lang="en-US" sz="2400" b="1" dirty="0"/>
              <a:t>Coding)</a:t>
            </a:r>
            <a:r>
              <a:rPr lang="en-US" sz="2400" b="1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:</a:t>
            </a:r>
            <a:r>
              <a:rPr lang="en-US" sz="2400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 </a:t>
            </a:r>
            <a:r>
              <a:rPr lang="bn-BD" sz="2400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অ্যালগরিদমকে </a:t>
            </a:r>
            <a:r>
              <a:rPr lang="en-US" sz="2400" b="1" dirty="0"/>
              <a:t>C, Python, Java</a:t>
            </a:r>
            <a:r>
              <a:rPr lang="en-US" sz="2400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-</a:t>
            </a:r>
            <a:r>
              <a:rPr lang="bn-BD" sz="2400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এর মতো কোনো প্রোগ্রামিং ভাষা</a:t>
            </a:r>
            <a:r>
              <a:rPr lang="en-US" sz="2400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য়</a:t>
            </a:r>
            <a:r>
              <a:rPr lang="bn-BD" sz="2400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 কোড লেখা।</a:t>
            </a:r>
            <a:r>
              <a:rPr lang="en-US" sz="2400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  </a:t>
            </a:r>
            <a:endParaRPr lang="en-US" sz="2400" dirty="0">
              <a:effectLst/>
              <a:latin typeface="Nikosh" panose="02000000000000000000" pitchFamily="2" charset="0"/>
              <a:ea typeface="Calibri" panose="020F0502020204030204" pitchFamily="34" charset="0"/>
              <a:cs typeface="Nikosh" panose="02000000000000000000" pitchFamily="2" charset="0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bn-BD" sz="2400" b="1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পরীক্ষা ও ডিবাগিং </a:t>
            </a:r>
            <a:r>
              <a:rPr lang="bn-BD" sz="2400" b="1" dirty="0"/>
              <a:t>(</a:t>
            </a:r>
            <a:r>
              <a:rPr lang="en-US" sz="2400" b="1" dirty="0"/>
              <a:t>Testing &amp; Debugging)</a:t>
            </a:r>
            <a:r>
              <a:rPr lang="en-US" sz="2400" b="1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:</a:t>
            </a:r>
            <a:r>
              <a:rPr lang="en-US" sz="2400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 </a:t>
            </a:r>
            <a:r>
              <a:rPr lang="bn-BD" sz="2400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প্রোগ্রামটি পরীক্ষা করা এবং ভুল </a:t>
            </a:r>
            <a:r>
              <a:rPr lang="bn-BD" sz="2400" b="1" dirty="0"/>
              <a:t>(</a:t>
            </a:r>
            <a:r>
              <a:rPr lang="en-US" sz="2400" b="1" dirty="0"/>
              <a:t>syntax/logical errors)</a:t>
            </a:r>
            <a:r>
              <a:rPr lang="en-US" sz="2400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 </a:t>
            </a:r>
            <a:r>
              <a:rPr lang="bn-BD" sz="2400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খুঁজে বের করে সংশোধন করা।</a:t>
            </a:r>
            <a:r>
              <a:rPr lang="en-US" sz="2400" dirty="0">
                <a:effectLst/>
                <a:latin typeface="Nikosh" panose="02000000000000000000" pitchFamily="2" charset="0"/>
                <a:ea typeface="Times New Roman" panose="02020603050405020304" pitchFamily="18" charset="0"/>
                <a:cs typeface="Nikosh" panose="02000000000000000000" pitchFamily="2" charset="0"/>
              </a:rPr>
              <a:t>  </a:t>
            </a:r>
            <a:endParaRPr lang="en-US" sz="2400" dirty="0">
              <a:effectLst/>
              <a:latin typeface="Nikosh" panose="02000000000000000000" pitchFamily="2" charset="0"/>
              <a:ea typeface="Calibri" panose="020F0502020204030204" pitchFamily="34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727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A43EE22-5CA8-454C-A3CD-E7BAA83E57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109" y="604557"/>
            <a:ext cx="10569783" cy="25078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4EF2524-4825-4577-B4A9-8EDF50954674}"/>
              </a:ext>
            </a:extLst>
          </p:cNvPr>
          <p:cNvSpPr txBox="1"/>
          <p:nvPr/>
        </p:nvSpPr>
        <p:spPr>
          <a:xfrm>
            <a:off x="922867" y="3746268"/>
            <a:ext cx="1034626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as-IN" sz="4800" b="1" dirty="0">
                <a:latin typeface="Nikosh" panose="02000000000000000000" pitchFamily="2" charset="0"/>
                <a:cs typeface="Nikosh" panose="02000000000000000000" pitchFamily="2" charset="0"/>
              </a:rPr>
              <a:t>সমস্যা সমাধান</a:t>
            </a:r>
            <a:r>
              <a:rPr lang="as-IN" sz="4800" dirty="0">
                <a:latin typeface="Nikosh" panose="02000000000000000000" pitchFamily="2" charset="0"/>
                <a:cs typeface="Nikosh" panose="02000000000000000000" pitchFamily="2" charset="0"/>
              </a:rPr>
              <a:t> হলো এমন একটি প্রক্রিয়া, যার মাধ্যমে আমরা কোনো কঠিন বা জটিল পরিস্থিতির একটি উপযুক্ত এবং কার্যকর সমাধান খুঁজে বের করি।</a:t>
            </a:r>
            <a:endParaRPr lang="en-US" sz="4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823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1ED9DD22-3590-4918-87EA-9325534BFA5D}"/>
              </a:ext>
            </a:extLst>
          </p:cNvPr>
          <p:cNvSpPr/>
          <p:nvPr/>
        </p:nvSpPr>
        <p:spPr>
          <a:xfrm>
            <a:off x="616894" y="632376"/>
            <a:ext cx="10958213" cy="759954"/>
          </a:xfrm>
          <a:prstGeom prst="roundRect">
            <a:avLst>
              <a:gd name="adj" fmla="val 0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একক</a:t>
            </a:r>
            <a:r>
              <a:rPr lang="bn-BD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কাজ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868412-E2EA-4493-9329-061A399C90C4}"/>
              </a:ext>
            </a:extLst>
          </p:cNvPr>
          <p:cNvSpPr txBox="1"/>
          <p:nvPr/>
        </p:nvSpPr>
        <p:spPr>
          <a:xfrm>
            <a:off x="911533" y="1963969"/>
            <a:ext cx="61179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u="sng" spc="-47" dirty="0" err="1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সমস্যা</a:t>
            </a:r>
            <a:r>
              <a:rPr lang="en-US" sz="4800" b="1" u="sng" spc="-47" dirty="0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800" b="1" u="sng" spc="-47" dirty="0" err="1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সমাধান</a:t>
            </a:r>
            <a:r>
              <a:rPr lang="en-US" sz="4800" b="1" u="sng" spc="-47" dirty="0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4800" b="1" u="sng" spc="-47" dirty="0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কী?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3F0E3A4-4894-4352-BBF1-851B62493F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907" y="632375"/>
            <a:ext cx="2743200" cy="228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F225EBE-091A-407F-8A9C-6787BCC06F5A}"/>
              </a:ext>
            </a:extLst>
          </p:cNvPr>
          <p:cNvSpPr txBox="1"/>
          <p:nvPr/>
        </p:nvSpPr>
        <p:spPr>
          <a:xfrm>
            <a:off x="1117704" y="3594005"/>
            <a:ext cx="611799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u="sng" spc="-47" dirty="0" err="1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সম্ভাব্য</a:t>
            </a:r>
            <a:r>
              <a:rPr lang="en-US" sz="3200" b="1" u="sng" spc="-47" dirty="0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u="sng" spc="-47" dirty="0" err="1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উত্তর</a:t>
            </a:r>
            <a:r>
              <a:rPr lang="en-US" sz="3200" b="1" u="sng" spc="-47" dirty="0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: </a:t>
            </a:r>
          </a:p>
          <a:p>
            <a:pPr marL="571500" indent="-571500">
              <a:buFont typeface="Wingdings 3" panose="05040102010807070707" pitchFamily="18" charset="2"/>
              <a:buChar char="_"/>
            </a:pP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চ্যালেঞ্জ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গ্রহণ</a:t>
            </a:r>
            <a:endParaRPr 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571500" indent="-571500">
              <a:buFont typeface="Wingdings 3" panose="05040102010807070707" pitchFamily="18" charset="2"/>
              <a:buChar char="_"/>
            </a:pPr>
            <a:r>
              <a:rPr lang="bn-BD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যুক্তি প্র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য়ো</a:t>
            </a:r>
            <a:r>
              <a:rPr lang="bn-BD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গ</a:t>
            </a:r>
            <a:endParaRPr 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 3" panose="05040102010807070707" pitchFamily="18" charset="2"/>
              </a:rPr>
              <a:t>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বাধা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শনাক্ত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করার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প্রক্রিয়া</a:t>
            </a:r>
            <a:endParaRPr 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 3" panose="05040102010807070707" pitchFamily="18" charset="2"/>
              </a:rPr>
              <a:t>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সমস্যার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প্রকৃতি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নির্ণয়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endParaRPr lang="bn-BD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769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FBF7D05-D1CF-4F6C-BE63-172755B9FC63}"/>
              </a:ext>
            </a:extLst>
          </p:cNvPr>
          <p:cNvSpPr/>
          <p:nvPr/>
        </p:nvSpPr>
        <p:spPr>
          <a:xfrm>
            <a:off x="480767" y="496103"/>
            <a:ext cx="11230468" cy="110799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en-US" sz="66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💻 </a:t>
            </a:r>
            <a:r>
              <a:rPr lang="en-US" sz="6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প্রোগ্রামিং</a:t>
            </a:r>
            <a:r>
              <a:rPr lang="en-US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6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ভাষা</a:t>
            </a:r>
            <a:endParaRPr lang="en-US" sz="4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76483B-8506-4CE8-86D3-360B991ED979}"/>
              </a:ext>
            </a:extLst>
          </p:cNvPr>
          <p:cNvSpPr txBox="1"/>
          <p:nvPr/>
        </p:nvSpPr>
        <p:spPr>
          <a:xfrm>
            <a:off x="764541" y="1874950"/>
            <a:ext cx="753007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BD" sz="3200" b="1" dirty="0">
                <a:latin typeface="Nikosh" panose="02000000000000000000" pitchFamily="2" charset="0"/>
                <a:cs typeface="Nikosh" panose="02000000000000000000" pitchFamily="2" charset="0"/>
              </a:rPr>
              <a:t>প্রোগ্রামিং ভাষা কী?</a:t>
            </a:r>
          </a:p>
          <a:p>
            <a:pPr algn="just"/>
            <a:r>
              <a:rPr lang="bn-BD" sz="3200" dirty="0">
                <a:latin typeface="Nikosh" panose="02000000000000000000" pitchFamily="2" charset="0"/>
                <a:cs typeface="Nikosh" panose="02000000000000000000" pitchFamily="2" charset="0"/>
              </a:rPr>
              <a:t>মানুষ যেভাবে একে অপরের সাথে কথা বলার জন্য ভাষা ব্যবহার করে, ঠিক তেমনি কম্পিউটারের সাথে যোগাযোগ করার বা তাকে নির্দেশ দেওয়ার জন্য যে ভাষা ব্যবহৃত হয় তাকে </a:t>
            </a:r>
            <a:r>
              <a:rPr lang="bn-BD" sz="3200" b="1" dirty="0">
                <a:latin typeface="Nikosh" panose="02000000000000000000" pitchFamily="2" charset="0"/>
                <a:cs typeface="Nikosh" panose="02000000000000000000" pitchFamily="2" charset="0"/>
              </a:rPr>
              <a:t>প্রোগ্রামিং ভাষা</a:t>
            </a:r>
            <a:r>
              <a:rPr lang="bn-BD" sz="3200" dirty="0">
                <a:latin typeface="Nikosh" panose="02000000000000000000" pitchFamily="2" charset="0"/>
                <a:cs typeface="Nikosh" panose="02000000000000000000" pitchFamily="2" charset="0"/>
              </a:rPr>
              <a:t> বলে।</a:t>
            </a:r>
          </a:p>
        </p:txBody>
      </p:sp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2FB22EFA-55DB-46D4-8104-3AC86A852CF7}"/>
              </a:ext>
            </a:extLst>
          </p:cNvPr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389856" y="1598107"/>
            <a:ext cx="3037603" cy="46089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CBCEA49-B94F-4C70-A7FB-9427798EC0FA}"/>
              </a:ext>
            </a:extLst>
          </p:cNvPr>
          <p:cNvSpPr txBox="1"/>
          <p:nvPr/>
        </p:nvSpPr>
        <p:spPr>
          <a:xfrm>
            <a:off x="764541" y="4660276"/>
            <a:ext cx="753007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n-BD" sz="3200" dirty="0">
                <a:latin typeface="Nikosh" panose="02000000000000000000" pitchFamily="2" charset="0"/>
                <a:cs typeface="Nikosh" panose="02000000000000000000" pitchFamily="2" charset="0"/>
              </a:rPr>
              <a:t>এটি মূলত একগুচ্ছ সংকেত এবং নিয়মের সমষ্টি যা ব্যবহার করে প্রোগ্রামাররা সফটওয়্যার বা অ্যাপ তৈরি করেন।</a:t>
            </a:r>
          </a:p>
        </p:txBody>
      </p:sp>
    </p:spTree>
    <p:extLst>
      <p:ext uri="{BB962C8B-B14F-4D97-AF65-F5344CB8AC3E}">
        <p14:creationId xmlns:p14="http://schemas.microsoft.com/office/powerpoint/2010/main" val="350680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FFC5B67-1B19-4A42-B3F5-7AD7B53B3FF8}"/>
              </a:ext>
            </a:extLst>
          </p:cNvPr>
          <p:cNvSpPr/>
          <p:nvPr/>
        </p:nvSpPr>
        <p:spPr>
          <a:xfrm>
            <a:off x="480767" y="496103"/>
            <a:ext cx="11230468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en-US" sz="44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💻 </a:t>
            </a:r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প্রোগ্রামিং</a:t>
            </a:r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ভাষার</a:t>
            </a:r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ধরণ</a:t>
            </a:r>
            <a:endParaRPr lang="en-US" sz="2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graphicFrame>
        <p:nvGraphicFramePr>
          <p:cNvPr id="12" name="Table 12">
            <a:extLst>
              <a:ext uri="{FF2B5EF4-FFF2-40B4-BE49-F238E27FC236}">
                <a16:creationId xmlns:a16="http://schemas.microsoft.com/office/drawing/2014/main" id="{7FF0FC67-083A-43AD-8795-4619AC8FAC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0222663"/>
              </p:ext>
            </p:extLst>
          </p:nvPr>
        </p:nvGraphicFramePr>
        <p:xfrm>
          <a:off x="886120" y="1293580"/>
          <a:ext cx="10435470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8490">
                  <a:extLst>
                    <a:ext uri="{9D8B030D-6E8A-4147-A177-3AD203B41FA5}">
                      <a16:colId xmlns:a16="http://schemas.microsoft.com/office/drawing/2014/main" val="97202758"/>
                    </a:ext>
                  </a:extLst>
                </a:gridCol>
                <a:gridCol w="3478490">
                  <a:extLst>
                    <a:ext uri="{9D8B030D-6E8A-4147-A177-3AD203B41FA5}">
                      <a16:colId xmlns:a16="http://schemas.microsoft.com/office/drawing/2014/main" val="3066846866"/>
                    </a:ext>
                  </a:extLst>
                </a:gridCol>
                <a:gridCol w="3478490">
                  <a:extLst>
                    <a:ext uri="{9D8B030D-6E8A-4147-A177-3AD203B41FA5}">
                      <a16:colId xmlns:a16="http://schemas.microsoft.com/office/drawing/2014/main" val="3958078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err="1">
                          <a:solidFill>
                            <a:schemeClr val="tx1"/>
                          </a:solidFill>
                          <a:latin typeface="NikoshBAN" pitchFamily="2" charset="0"/>
                          <a:ea typeface="Fira Mono Medium" pitchFamily="34" charset="-122"/>
                          <a:cs typeface="NikoshBAN" pitchFamily="2" charset="0"/>
                        </a:rPr>
                        <a:t>লো-লেভেল</a:t>
                      </a:r>
                      <a:r>
                        <a:rPr lang="en-US" sz="3200" dirty="0">
                          <a:solidFill>
                            <a:schemeClr val="tx1"/>
                          </a:solidFill>
                          <a:latin typeface="NikoshBAN" pitchFamily="2" charset="0"/>
                          <a:ea typeface="Fira Mono Medium" pitchFamily="34" charset="-122"/>
                          <a:cs typeface="NikoshBAN" pitchFamily="2" charset="0"/>
                        </a:rPr>
                        <a:t> </a:t>
                      </a:r>
                      <a:r>
                        <a:rPr lang="en-US" sz="3200" dirty="0" err="1">
                          <a:solidFill>
                            <a:schemeClr val="tx1"/>
                          </a:solidFill>
                          <a:latin typeface="NikoshBAN" pitchFamily="2" charset="0"/>
                          <a:ea typeface="Fira Mono Medium" pitchFamily="34" charset="-122"/>
                          <a:cs typeface="NikoshBAN" pitchFamily="2" charset="0"/>
                        </a:rPr>
                        <a:t>ল্যাংগুয়েজ</a:t>
                      </a:r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err="1">
                          <a:solidFill>
                            <a:schemeClr val="tx1"/>
                          </a:solidFill>
                          <a:latin typeface="NikoshBAN" pitchFamily="2" charset="0"/>
                          <a:ea typeface="Fira Mono Medium" pitchFamily="34" charset="-122"/>
                          <a:cs typeface="NikoshBAN" pitchFamily="2" charset="0"/>
                        </a:rPr>
                        <a:t>মিড-লেভেল</a:t>
                      </a:r>
                      <a:r>
                        <a:rPr lang="en-US" sz="3200" dirty="0">
                          <a:solidFill>
                            <a:schemeClr val="tx1"/>
                          </a:solidFill>
                          <a:latin typeface="NikoshBAN" pitchFamily="2" charset="0"/>
                          <a:ea typeface="Fira Mono Medium" pitchFamily="34" charset="-122"/>
                          <a:cs typeface="NikoshBAN" pitchFamily="2" charset="0"/>
                        </a:rPr>
                        <a:t> </a:t>
                      </a:r>
                      <a:r>
                        <a:rPr lang="en-US" sz="3200" dirty="0" err="1">
                          <a:solidFill>
                            <a:schemeClr val="tx1"/>
                          </a:solidFill>
                          <a:latin typeface="NikoshBAN" pitchFamily="2" charset="0"/>
                          <a:ea typeface="Fira Mono Medium" pitchFamily="34" charset="-122"/>
                          <a:cs typeface="NikoshBAN" pitchFamily="2" charset="0"/>
                        </a:rPr>
                        <a:t>ল্যাংগুয়েজ</a:t>
                      </a:r>
                      <a:endParaRPr lang="en-US" sz="3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err="1">
                          <a:solidFill>
                            <a:schemeClr val="tx1"/>
                          </a:solidFill>
                          <a:latin typeface="NikoshBAN" pitchFamily="2" charset="0"/>
                          <a:ea typeface="Fira Mono Medium" pitchFamily="34" charset="-122"/>
                          <a:cs typeface="NikoshBAN" pitchFamily="2" charset="0"/>
                        </a:rPr>
                        <a:t>হাই-লেভেল</a:t>
                      </a:r>
                      <a:r>
                        <a:rPr lang="en-US" sz="3200" dirty="0">
                          <a:solidFill>
                            <a:schemeClr val="tx1"/>
                          </a:solidFill>
                          <a:latin typeface="NikoshBAN" pitchFamily="2" charset="0"/>
                          <a:ea typeface="Fira Mono Medium" pitchFamily="34" charset="-122"/>
                          <a:cs typeface="NikoshBAN" pitchFamily="2" charset="0"/>
                        </a:rPr>
                        <a:t> </a:t>
                      </a:r>
                      <a:r>
                        <a:rPr lang="en-US" sz="3200" dirty="0" err="1">
                          <a:solidFill>
                            <a:schemeClr val="tx1"/>
                          </a:solidFill>
                          <a:latin typeface="NikoshBAN" pitchFamily="2" charset="0"/>
                          <a:ea typeface="Fira Mono Medium" pitchFamily="34" charset="-122"/>
                          <a:cs typeface="NikoshBAN" pitchFamily="2" charset="0"/>
                        </a:rPr>
                        <a:t>ল্যাংগুয়েজ</a:t>
                      </a:r>
                      <a:endParaRPr lang="en-US" sz="3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898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err="1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মেশিন</a:t>
                      </a:r>
                      <a:r>
                        <a:rPr lang="en-US" sz="3200" dirty="0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ল্যাংগুয়েজ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C, Python, Java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75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err="1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অ্যাসেম্বলি</a:t>
                      </a:r>
                      <a:r>
                        <a:rPr lang="en-US" sz="3200" dirty="0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 </a:t>
                      </a:r>
                      <a:r>
                        <a:rPr lang="en-US" sz="3200" dirty="0" err="1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ল্যাংগুয়েজ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675967"/>
                  </a:ext>
                </a:extLst>
              </a:tr>
            </a:tbl>
          </a:graphicData>
        </a:graphic>
      </p:graphicFrame>
      <p:graphicFrame>
        <p:nvGraphicFramePr>
          <p:cNvPr id="14" name="Table 9">
            <a:extLst>
              <a:ext uri="{FF2B5EF4-FFF2-40B4-BE49-F238E27FC236}">
                <a16:creationId xmlns:a16="http://schemas.microsoft.com/office/drawing/2014/main" id="{2D31B86E-58A5-4FFB-AB82-D83C9B7112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2034249"/>
              </p:ext>
            </p:extLst>
          </p:nvPr>
        </p:nvGraphicFramePr>
        <p:xfrm>
          <a:off x="832339" y="3595403"/>
          <a:ext cx="10527321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9970">
                  <a:extLst>
                    <a:ext uri="{9D8B030D-6E8A-4147-A177-3AD203B41FA5}">
                      <a16:colId xmlns:a16="http://schemas.microsoft.com/office/drawing/2014/main" val="1356218739"/>
                    </a:ext>
                  </a:extLst>
                </a:gridCol>
                <a:gridCol w="4355184">
                  <a:extLst>
                    <a:ext uri="{9D8B030D-6E8A-4147-A177-3AD203B41FA5}">
                      <a16:colId xmlns:a16="http://schemas.microsoft.com/office/drawing/2014/main" val="542945733"/>
                    </a:ext>
                  </a:extLst>
                </a:gridCol>
                <a:gridCol w="4082167">
                  <a:extLst>
                    <a:ext uri="{9D8B030D-6E8A-4147-A177-3AD203B41FA5}">
                      <a16:colId xmlns:a16="http://schemas.microsoft.com/office/drawing/2014/main" val="2738877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ভাষা</a:t>
                      </a:r>
                      <a:endParaRPr lang="en-US" sz="2800" b="1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মূল</a:t>
                      </a:r>
                      <a:r>
                        <a:rPr lang="en-US" sz="2800" b="1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2800" b="1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বৈশিষ্ট্য</a:t>
                      </a:r>
                      <a:endParaRPr lang="en-US" sz="2800" b="1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ব্যবহার</a:t>
                      </a:r>
                      <a:endParaRPr lang="en-US" sz="2800" b="1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307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Python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সহজ</a:t>
                      </a:r>
                      <a:r>
                        <a:rPr lang="en-US" sz="28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সিনট্যাক্স</a:t>
                      </a:r>
                      <a:endParaRPr lang="en-US" sz="28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2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AI, Data Science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620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JavaScript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ওয়েব</a:t>
                      </a:r>
                      <a:r>
                        <a:rPr lang="en-US" sz="28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ডেভেলপমেন্টে</a:t>
                      </a:r>
                      <a:r>
                        <a:rPr lang="en-US" sz="28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অপরিহার্য</a:t>
                      </a:r>
                      <a:endParaRPr lang="en-US" sz="28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2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Web, UI/UX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829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Java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প্লাটফর্ম</a:t>
                      </a:r>
                      <a:r>
                        <a:rPr lang="en-US" sz="28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স্বাধীন</a:t>
                      </a:r>
                      <a:endParaRPr lang="en-US" sz="28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2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Android, Backend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237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C++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2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High Performance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2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Game, System Software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992411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60E2395A-79C7-4202-A907-86CD0E328A55}"/>
              </a:ext>
            </a:extLst>
          </p:cNvPr>
          <p:cNvSpPr txBox="1"/>
          <p:nvPr/>
        </p:nvSpPr>
        <p:spPr>
          <a:xfrm>
            <a:off x="3037002" y="3063439"/>
            <a:ext cx="611799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জনপ্রিয়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প্রোগ্রামিং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ভাষা</a:t>
            </a:r>
            <a:endParaRPr lang="en-US" sz="28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763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97258342-CBC0-4809-95D1-5C55F817684B}"/>
              </a:ext>
            </a:extLst>
          </p:cNvPr>
          <p:cNvSpPr/>
          <p:nvPr/>
        </p:nvSpPr>
        <p:spPr>
          <a:xfrm>
            <a:off x="616894" y="462697"/>
            <a:ext cx="10958213" cy="759954"/>
          </a:xfrm>
          <a:prstGeom prst="roundRect">
            <a:avLst>
              <a:gd name="adj" fmla="val 0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জোড়ায় কাজ</a:t>
            </a:r>
          </a:p>
        </p:txBody>
      </p:sp>
      <p:pic>
        <p:nvPicPr>
          <p:cNvPr id="3" name="Picture 2" descr="009.JPG">
            <a:extLst>
              <a:ext uri="{FF2B5EF4-FFF2-40B4-BE49-F238E27FC236}">
                <a16:creationId xmlns:a16="http://schemas.microsoft.com/office/drawing/2014/main" id="{4380900A-A598-4E78-888F-D6495CED014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22704" y="472126"/>
            <a:ext cx="2743200" cy="22943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BAD554-B173-4404-BBAA-CCB75C347857}"/>
              </a:ext>
            </a:extLst>
          </p:cNvPr>
          <p:cNvSpPr txBox="1"/>
          <p:nvPr/>
        </p:nvSpPr>
        <p:spPr>
          <a:xfrm>
            <a:off x="1320380" y="1966740"/>
            <a:ext cx="611799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n-BD" sz="6000" b="1" u="sng" spc="-47" dirty="0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প্রোগ্রামিং ভাষা কী?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72A083-E778-4F14-ADE8-AD02EBA0E187}"/>
              </a:ext>
            </a:extLst>
          </p:cNvPr>
          <p:cNvSpPr txBox="1"/>
          <p:nvPr/>
        </p:nvSpPr>
        <p:spPr>
          <a:xfrm>
            <a:off x="898950" y="3803436"/>
            <a:ext cx="10394100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u="sng" spc="-47" dirty="0" err="1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সম্ভাব্য</a:t>
            </a:r>
            <a:r>
              <a:rPr lang="en-US" sz="4000" b="1" u="sng" spc="-47" dirty="0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u="sng" spc="-47" dirty="0" err="1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উত্তর</a:t>
            </a:r>
            <a:r>
              <a:rPr lang="en-US" sz="4000" b="1" u="sng" spc="-47" dirty="0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:</a:t>
            </a:r>
          </a:p>
          <a:p>
            <a:pPr algn="just"/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কম্পিউটারে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বিভিন্ন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ধরনের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সমস্যা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সমাধানের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উদ্দেশ্যে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বিভিন্ন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ধরনের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কমান্ড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নির্দেশনা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সাংকেতিক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চিহ্ন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তৈরি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হয়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এই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কমান্ডগুলো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তৈরিতে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যে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ভাষা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ব্যবহার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হয়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তাকে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প্রোগ্রামিং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ভাষা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বলে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bn-BD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088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FAFC4CE-FD54-4F69-8520-011B97C160C3}"/>
              </a:ext>
            </a:extLst>
          </p:cNvPr>
          <p:cNvSpPr txBox="1"/>
          <p:nvPr/>
        </p:nvSpPr>
        <p:spPr>
          <a:xfrm>
            <a:off x="774567" y="1289397"/>
            <a:ext cx="1063186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লো-লেভেল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ল্যাংগুয়েজ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3200" b="1" dirty="0"/>
              <a:t>(</a:t>
            </a:r>
            <a:r>
              <a:rPr lang="en-US" sz="3200" b="1" dirty="0"/>
              <a:t>Low-level</a:t>
            </a:r>
            <a:r>
              <a:rPr lang="bn-BD" sz="3200" b="1" dirty="0"/>
              <a:t> </a:t>
            </a:r>
            <a:r>
              <a:rPr lang="bn-BD" sz="3200" b="1" dirty="0">
                <a:latin typeface="Nikosh" panose="02000000000000000000" pitchFamily="2" charset="0"/>
                <a:cs typeface="Nikosh" panose="02000000000000000000" pitchFamily="2" charset="0"/>
              </a:rPr>
              <a:t>নিম্নস্তরের ভাষা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) : </a:t>
            </a:r>
            <a:r>
              <a:rPr lang="bn-BD" sz="3200" b="1" dirty="0">
                <a:latin typeface="Nikosh" panose="02000000000000000000" pitchFamily="2" charset="0"/>
                <a:cs typeface="Nikosh" panose="02000000000000000000" pitchFamily="2" charset="0"/>
              </a:rPr>
              <a:t>মেশিন ও অ্যাসেম্বলি ভাষা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;</a:t>
            </a:r>
            <a:endParaRPr lang="bn-BD" sz="32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/>
            <a:r>
              <a:rPr lang="bn-BD" sz="3200" b="1" dirty="0">
                <a:latin typeface="Nikosh" panose="02000000000000000000" pitchFamily="2" charset="0"/>
                <a:cs typeface="Nikosh" panose="02000000000000000000" pitchFamily="2" charset="0"/>
              </a:rPr>
              <a:t>মেশিন ভাষা:</a:t>
            </a:r>
            <a:r>
              <a:rPr lang="bn-BD" sz="3200" dirty="0">
                <a:latin typeface="Nikosh" panose="02000000000000000000" pitchFamily="2" charset="0"/>
                <a:cs typeface="Nikosh" panose="02000000000000000000" pitchFamily="2" charset="0"/>
              </a:rPr>
              <a:t> কম্পিউটার সরাসরি বুঝতে পারে (০ এবং ১)। এটি সবচেয়ে দ্রুত কাজ করে কিন্তু মানুষের জন্য কঠিন।</a:t>
            </a:r>
          </a:p>
          <a:p>
            <a:pPr algn="just"/>
            <a:r>
              <a:rPr lang="bn-BD" sz="3200" b="1" dirty="0">
                <a:latin typeface="Nikosh" panose="02000000000000000000" pitchFamily="2" charset="0"/>
                <a:cs typeface="Nikosh" panose="02000000000000000000" pitchFamily="2" charset="0"/>
              </a:rPr>
              <a:t>অ্যাসেম্বলি ভাষা:</a:t>
            </a:r>
            <a:r>
              <a:rPr lang="bn-BD" sz="3200" dirty="0">
                <a:latin typeface="Nikosh" panose="02000000000000000000" pitchFamily="2" charset="0"/>
                <a:cs typeface="Nikosh" panose="02000000000000000000" pitchFamily="2" charset="0"/>
              </a:rPr>
              <a:t> সংকেত বা নেমোনিক কোড (যেমন: </a:t>
            </a:r>
            <a:r>
              <a:rPr lang="en-US" sz="3200" dirty="0"/>
              <a:t>ADD, SUB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) </a:t>
            </a:r>
            <a:r>
              <a:rPr lang="bn-BD" sz="3200" dirty="0">
                <a:latin typeface="Nikosh" panose="02000000000000000000" pitchFamily="2" charset="0"/>
                <a:cs typeface="Nikosh" panose="02000000000000000000" pitchFamily="2" charset="0"/>
              </a:rPr>
              <a:t>ব্যবহার করা হয়। এটি মেশিনের খুব কাছাকাছি থাকে।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E18F71-D057-4C83-80B2-94EBF3FB204D}"/>
              </a:ext>
            </a:extLst>
          </p:cNvPr>
          <p:cNvSpPr txBox="1"/>
          <p:nvPr/>
        </p:nvSpPr>
        <p:spPr>
          <a:xfrm>
            <a:off x="774568" y="4041742"/>
            <a:ext cx="1063186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হাই-লেভেল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ল্যাংগুয়েজ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3200" b="1" dirty="0"/>
              <a:t>(</a:t>
            </a:r>
            <a:r>
              <a:rPr lang="en-US" sz="3200" b="1" dirty="0"/>
              <a:t>High-level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উচ্চ</a:t>
            </a:r>
            <a:r>
              <a:rPr lang="bn-BD" sz="3200" b="1" dirty="0">
                <a:latin typeface="Nikosh" panose="02000000000000000000" pitchFamily="2" charset="0"/>
                <a:cs typeface="Nikosh" panose="02000000000000000000" pitchFamily="2" charset="0"/>
              </a:rPr>
              <a:t>স্তরের ভাষা</a:t>
            </a:r>
            <a:r>
              <a:rPr lang="en-US" sz="3200" b="1" dirty="0"/>
              <a:t>) : </a:t>
            </a:r>
            <a:r>
              <a:rPr lang="bn-BD" sz="3200" b="1" dirty="0">
                <a:latin typeface="Nikosh" panose="02000000000000000000" pitchFamily="2" charset="0"/>
                <a:cs typeface="Nikosh" panose="02000000000000000000" pitchFamily="2" charset="0"/>
              </a:rPr>
              <a:t>মানুষের কাছাকাছি ভাষা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;</a:t>
            </a:r>
            <a:endParaRPr lang="bn-BD" sz="32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/>
            <a:r>
              <a:rPr lang="bn-BD" sz="3200" dirty="0">
                <a:latin typeface="Nikosh" panose="02000000000000000000" pitchFamily="2" charset="0"/>
                <a:cs typeface="Nikosh" panose="02000000000000000000" pitchFamily="2" charset="0"/>
              </a:rPr>
              <a:t>উচ্চস্তরের ভাষাগুলো ইংরেজি ভাষার কাছাকাছি এবং মানুষের জন্য বোঝা খুব সহজ। এগুলো যেকোনো কম্পিউটারে চালানো সম্ভব </a:t>
            </a:r>
            <a:r>
              <a:rPr lang="bn-BD" sz="3200" b="1" dirty="0"/>
              <a:t>(</a:t>
            </a:r>
            <a:r>
              <a:rPr lang="en-US" sz="3200" b="1" dirty="0"/>
              <a:t>Portable)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 algn="just"/>
            <a:r>
              <a:rPr lang="bn-BD" sz="3200" dirty="0">
                <a:latin typeface="Nikosh" panose="02000000000000000000" pitchFamily="2" charset="0"/>
                <a:cs typeface="Nikosh" panose="02000000000000000000" pitchFamily="2" charset="0"/>
              </a:rPr>
              <a:t>উদাহরণ: </a:t>
            </a:r>
            <a:r>
              <a:rPr lang="en-US" sz="3200" b="1" dirty="0"/>
              <a:t>Python, C, C++, Java, BASIC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3200" dirty="0">
                <a:latin typeface="Nikosh" panose="02000000000000000000" pitchFamily="2" charset="0"/>
                <a:cs typeface="Nikosh" panose="02000000000000000000" pitchFamily="2" charset="0"/>
              </a:rPr>
              <a:t>ইত্যাদি।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DF2EF3-1BE5-42AE-8FC1-2356CD1D6F06}"/>
              </a:ext>
            </a:extLst>
          </p:cNvPr>
          <p:cNvSpPr/>
          <p:nvPr/>
        </p:nvSpPr>
        <p:spPr>
          <a:xfrm>
            <a:off x="480767" y="496103"/>
            <a:ext cx="11230468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en-US" sz="44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💻 </a:t>
            </a:r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প্রোগ্রামিং</a:t>
            </a:r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ভাষা</a:t>
            </a:r>
            <a:endParaRPr lang="en-US" sz="2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100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BCE77D3-4D2A-49FF-B018-5A4711335E02}"/>
              </a:ext>
            </a:extLst>
          </p:cNvPr>
          <p:cNvSpPr/>
          <p:nvPr/>
        </p:nvSpPr>
        <p:spPr>
          <a:xfrm>
            <a:off x="480767" y="496103"/>
            <a:ext cx="11230468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en-US" sz="44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💻 </a:t>
            </a:r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প্রোগ্রামিং</a:t>
            </a:r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ভাষার</a:t>
            </a:r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প্রয়োজনীয়তা</a:t>
            </a:r>
            <a:endParaRPr lang="en-US" sz="2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graphicFrame>
        <p:nvGraphicFramePr>
          <p:cNvPr id="13" name="Table 13">
            <a:extLst>
              <a:ext uri="{FF2B5EF4-FFF2-40B4-BE49-F238E27FC236}">
                <a16:creationId xmlns:a16="http://schemas.microsoft.com/office/drawing/2014/main" id="{E7CD85DD-AFF0-453F-963D-933E2B8902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1803003"/>
              </p:ext>
            </p:extLst>
          </p:nvPr>
        </p:nvGraphicFramePr>
        <p:xfrm>
          <a:off x="793592" y="1466771"/>
          <a:ext cx="10584561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8187">
                  <a:extLst>
                    <a:ext uri="{9D8B030D-6E8A-4147-A177-3AD203B41FA5}">
                      <a16:colId xmlns:a16="http://schemas.microsoft.com/office/drawing/2014/main" val="3831525384"/>
                    </a:ext>
                  </a:extLst>
                </a:gridCol>
                <a:gridCol w="3528187">
                  <a:extLst>
                    <a:ext uri="{9D8B030D-6E8A-4147-A177-3AD203B41FA5}">
                      <a16:colId xmlns:a16="http://schemas.microsoft.com/office/drawing/2014/main" val="2223601735"/>
                    </a:ext>
                  </a:extLst>
                </a:gridCol>
                <a:gridCol w="3528187">
                  <a:extLst>
                    <a:ext uri="{9D8B030D-6E8A-4147-A177-3AD203B41FA5}">
                      <a16:colId xmlns:a16="http://schemas.microsoft.com/office/drawing/2014/main" val="2055098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NikoshBAN" pitchFamily="2" charset="0"/>
                          <a:ea typeface="Fira Mono Medium" pitchFamily="34" charset="-122"/>
                          <a:cs typeface="NikoshBAN" pitchFamily="2" charset="0"/>
                        </a:rPr>
                        <a:t>স্বয়ংক্রিয়ভাবে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NikoshBAN" pitchFamily="2" charset="0"/>
                          <a:ea typeface="Fira Mono Medium" pitchFamily="34" charset="-122"/>
                          <a:cs typeface="NikoshBAN" pitchFamily="2" charset="0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NikoshBAN" pitchFamily="2" charset="0"/>
                          <a:ea typeface="Fira Mono Medium" pitchFamily="34" charset="-122"/>
                          <a:cs typeface="NikoshBAN" pitchFamily="2" charset="0"/>
                        </a:rPr>
                        <a:t>কাজ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NikoshBAN" pitchFamily="2" charset="0"/>
                          <a:ea typeface="Fira Mono Medium" pitchFamily="34" charset="-122"/>
                          <a:cs typeface="NikoshBAN" pitchFamily="2" charset="0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NikoshBAN" pitchFamily="2" charset="0"/>
                          <a:ea typeface="Fira Mono Medium" pitchFamily="34" charset="-122"/>
                          <a:cs typeface="NikoshBAN" pitchFamily="2" charset="0"/>
                        </a:rPr>
                        <a:t>করানো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NikoshBAN" pitchFamily="2" charset="0"/>
                          <a:ea typeface="Fira Mono Medium" pitchFamily="34" charset="-122"/>
                          <a:cs typeface="NikoshBAN" pitchFamily="2" charset="0"/>
                        </a:rPr>
                        <a:t>জটিল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NikoshBAN" pitchFamily="2" charset="0"/>
                          <a:ea typeface="Fira Mono Medium" pitchFamily="34" charset="-122"/>
                          <a:cs typeface="NikoshBAN" pitchFamily="2" charset="0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NikoshBAN" pitchFamily="2" charset="0"/>
                          <a:ea typeface="Fira Mono Medium" pitchFamily="34" charset="-122"/>
                          <a:cs typeface="NikoshBAN" pitchFamily="2" charset="0"/>
                        </a:rPr>
                        <a:t>সমস্যা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NikoshBAN" pitchFamily="2" charset="0"/>
                          <a:ea typeface="Fira Mono Medium" pitchFamily="34" charset="-122"/>
                          <a:cs typeface="NikoshBAN" pitchFamily="2" charset="0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NikoshBAN" pitchFamily="2" charset="0"/>
                          <a:ea typeface="Fira Mono Medium" pitchFamily="34" charset="-122"/>
                          <a:cs typeface="NikoshBAN" pitchFamily="2" charset="0"/>
                        </a:rPr>
                        <a:t>সমাধান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NikoshBAN" pitchFamily="2" charset="0"/>
                          <a:ea typeface="Fira Mono Medium" pitchFamily="34" charset="-122"/>
                          <a:cs typeface="NikoshBAN" pitchFamily="2" charset="0"/>
                        </a:rPr>
                        <a:t>প্রযুক্তির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NikoshBAN" pitchFamily="2" charset="0"/>
                          <a:ea typeface="Fira Mono Medium" pitchFamily="34" charset="-122"/>
                          <a:cs typeface="NikoshBAN" pitchFamily="2" charset="0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tx1"/>
                          </a:solidFill>
                          <a:latin typeface="NikoshBAN" pitchFamily="2" charset="0"/>
                          <a:ea typeface="Fira Mono Medium" pitchFamily="34" charset="-122"/>
                          <a:cs typeface="NikoshBAN" pitchFamily="2" charset="0"/>
                        </a:rPr>
                        <a:t>উন্নয়ন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658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কম্পিউটারকে</a:t>
                      </a:r>
                      <a:r>
                        <a:rPr lang="en-US" sz="2800" dirty="0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পুনরাবৃত্তিমূলক</a:t>
                      </a:r>
                      <a:r>
                        <a:rPr lang="en-US" sz="2800" dirty="0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কাজ</a:t>
                      </a:r>
                      <a:r>
                        <a:rPr lang="en-US" sz="2800" dirty="0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স্বয়ংক্রি</a:t>
                      </a:r>
                      <a:r>
                        <a:rPr lang="en-US" sz="2800" dirty="0" err="1">
                          <a:latin typeface="NikoshBAN" pitchFamily="2" charset="0"/>
                          <a:ea typeface="Fira Mono Medium" pitchFamily="34" charset="-122"/>
                          <a:cs typeface="NikoshBAN" pitchFamily="2" charset="0"/>
                        </a:rPr>
                        <a:t>য়</a:t>
                      </a:r>
                      <a:r>
                        <a:rPr lang="en-US" sz="2800" dirty="0" err="1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ভাবে</a:t>
                      </a:r>
                      <a:r>
                        <a:rPr lang="en-US" sz="2800" dirty="0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করাতে</a:t>
                      </a:r>
                      <a:r>
                        <a:rPr lang="en-US" sz="2800" dirty="0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প্রোগ্রামিং</a:t>
                      </a:r>
                      <a:r>
                        <a:rPr lang="en-US" sz="2800" dirty="0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ব্যবহার</a:t>
                      </a:r>
                      <a:r>
                        <a:rPr lang="en-US" sz="2800" dirty="0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করা</a:t>
                      </a:r>
                      <a:r>
                        <a:rPr lang="en-US" sz="2800" dirty="0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হয়</a:t>
                      </a:r>
                      <a:r>
                        <a:rPr lang="en-US" sz="2800" dirty="0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।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বড়</a:t>
                      </a:r>
                      <a:r>
                        <a:rPr lang="en-US" sz="2800" dirty="0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 ও </a:t>
                      </a:r>
                      <a:r>
                        <a:rPr lang="en-US" sz="2800" dirty="0" err="1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জটিল</a:t>
                      </a:r>
                      <a:r>
                        <a:rPr lang="en-US" sz="2800" dirty="0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সমস্যাগুলি</a:t>
                      </a:r>
                      <a:r>
                        <a:rPr lang="en-US" sz="2800" dirty="0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সমাধানের</a:t>
                      </a:r>
                      <a:r>
                        <a:rPr lang="en-US" sz="2800" dirty="0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জন্য</a:t>
                      </a:r>
                      <a:r>
                        <a:rPr lang="en-US" sz="2800" dirty="0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প্রোগ্রামিং</a:t>
                      </a:r>
                      <a:r>
                        <a:rPr lang="en-US" sz="2800" dirty="0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ভাষা</a:t>
                      </a:r>
                      <a:r>
                        <a:rPr lang="en-US" sz="2800" dirty="0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অপরিহার্য</a:t>
                      </a:r>
                      <a:r>
                        <a:rPr lang="en-US" sz="2800" dirty="0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।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ও</a:t>
                      </a:r>
                      <a:r>
                        <a:rPr lang="en-US" sz="2800" dirty="0" err="1">
                          <a:latin typeface="NikoshBAN" pitchFamily="2" charset="0"/>
                          <a:ea typeface="Fira Mono Medium" pitchFamily="34" charset="-122"/>
                          <a:cs typeface="NikoshBAN" pitchFamily="2" charset="0"/>
                        </a:rPr>
                        <a:t>য়ে</a:t>
                      </a:r>
                      <a:r>
                        <a:rPr lang="en-US" sz="2800" dirty="0" err="1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ব</a:t>
                      </a:r>
                      <a:r>
                        <a:rPr lang="en-US" sz="2800" dirty="0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ব্রাউজার</a:t>
                      </a:r>
                      <a:r>
                        <a:rPr lang="en-US" sz="2800" dirty="0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, </a:t>
                      </a:r>
                      <a:r>
                        <a:rPr lang="en-US" sz="2800" dirty="0" err="1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মোবাইল</a:t>
                      </a:r>
                      <a:r>
                        <a:rPr lang="en-US" sz="2800" dirty="0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অ্যাপ</a:t>
                      </a:r>
                      <a:r>
                        <a:rPr lang="en-US" sz="2800" dirty="0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সহ</a:t>
                      </a:r>
                      <a:r>
                        <a:rPr lang="en-US" sz="2800" dirty="0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আধুনিক</a:t>
                      </a:r>
                      <a:r>
                        <a:rPr lang="en-US" sz="2800" dirty="0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প্রযুক্তির</a:t>
                      </a:r>
                      <a:r>
                        <a:rPr lang="en-US" sz="2800" dirty="0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সকল</a:t>
                      </a:r>
                      <a:r>
                        <a:rPr lang="en-US" sz="2800" dirty="0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উন্ন</a:t>
                      </a:r>
                      <a:r>
                        <a:rPr lang="en-US" sz="2800" dirty="0" err="1">
                          <a:latin typeface="NikoshBAN" pitchFamily="2" charset="0"/>
                          <a:ea typeface="Fira Mono Medium" pitchFamily="34" charset="-122"/>
                          <a:cs typeface="NikoshBAN" pitchFamily="2" charset="0"/>
                        </a:rPr>
                        <a:t>য়</a:t>
                      </a:r>
                      <a:r>
                        <a:rPr lang="en-US" sz="2800" dirty="0" err="1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নের</a:t>
                      </a:r>
                      <a:r>
                        <a:rPr lang="en-US" sz="2800" dirty="0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পেছনে</a:t>
                      </a:r>
                      <a:r>
                        <a:rPr lang="en-US" sz="2800" dirty="0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র</a:t>
                      </a:r>
                      <a:r>
                        <a:rPr lang="en-US" sz="2800" dirty="0" err="1">
                          <a:latin typeface="NikoshBAN" pitchFamily="2" charset="0"/>
                          <a:ea typeface="Fira Mono Medium" pitchFamily="34" charset="-122"/>
                          <a:cs typeface="NikoshBAN" pitchFamily="2" charset="0"/>
                        </a:rPr>
                        <a:t>য়ে</a:t>
                      </a:r>
                      <a:r>
                        <a:rPr lang="en-US" sz="2800" dirty="0" err="1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ছে</a:t>
                      </a:r>
                      <a:r>
                        <a:rPr lang="en-US" sz="2800" dirty="0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 </a:t>
                      </a:r>
                      <a:r>
                        <a:rPr lang="en-US" sz="2800" dirty="0" err="1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প্রোগ্রামিং</a:t>
                      </a:r>
                      <a:r>
                        <a:rPr lang="en-US" sz="2800" dirty="0">
                          <a:latin typeface="NikoshBAN" pitchFamily="2" charset="0"/>
                          <a:ea typeface="Fira Sans" pitchFamily="34" charset="-122"/>
                          <a:cs typeface="NikoshBAN" pitchFamily="2" charset="0"/>
                        </a:rPr>
                        <a:t>।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51945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950032DE-1B75-4F87-A999-35893027909E}"/>
              </a:ext>
            </a:extLst>
          </p:cNvPr>
          <p:cNvSpPr txBox="1"/>
          <p:nvPr/>
        </p:nvSpPr>
        <p:spPr>
          <a:xfrm>
            <a:off x="793592" y="4191868"/>
            <a:ext cx="1058456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n-BD" sz="3600" dirty="0">
                <a:solidFill>
                  <a:schemeClr val="dk1"/>
                </a:solidFill>
                <a:latin typeface="NikoshBAN" pitchFamily="2" charset="0"/>
                <a:cs typeface="NikoshBAN" pitchFamily="2" charset="0"/>
              </a:rPr>
              <a:t>প্রোগ্রামিং ভাষার মাধ্যমে কম্পিউটারকে নির্দিষ্ট নির্দেশনা দি</a:t>
            </a:r>
            <a:r>
              <a:rPr lang="en-US" sz="3600" dirty="0" err="1">
                <a:solidFill>
                  <a:schemeClr val="dk1"/>
                </a:solidFill>
                <a:latin typeface="NikoshBAN" pitchFamily="2" charset="0"/>
                <a:cs typeface="NikoshBAN" pitchFamily="2" charset="0"/>
              </a:rPr>
              <a:t>য়ে</a:t>
            </a:r>
            <a:r>
              <a:rPr lang="bn-BD" sz="3600" dirty="0">
                <a:solidFill>
                  <a:schemeClr val="dk1"/>
                </a:solidFill>
                <a:latin typeface="NikoshBAN" pitchFamily="2" charset="0"/>
                <a:cs typeface="NikoshBAN" pitchFamily="2" charset="0"/>
              </a:rPr>
              <a:t> দ্রুত ও নির্ভুলভাবে বিভিন্ন সমস্যা সমাধান করা যা</a:t>
            </a:r>
            <a:r>
              <a:rPr lang="en-US" sz="3600" dirty="0">
                <a:solidFill>
                  <a:schemeClr val="dk1"/>
                </a:solidFill>
                <a:latin typeface="NikoshBAN" pitchFamily="2" charset="0"/>
                <a:cs typeface="NikoshBAN" pitchFamily="2" charset="0"/>
              </a:rPr>
              <a:t>য়</a:t>
            </a:r>
            <a:r>
              <a:rPr lang="bn-BD" sz="3600" dirty="0">
                <a:solidFill>
                  <a:schemeClr val="dk1"/>
                </a:solidFill>
                <a:latin typeface="NikoshBAN" pitchFamily="2" charset="0"/>
                <a:cs typeface="NikoshBAN" pitchFamily="2" charset="0"/>
              </a:rPr>
              <a:t>। এটি সফটও</a:t>
            </a:r>
            <a:r>
              <a:rPr lang="en-US" sz="3600" dirty="0" err="1">
                <a:solidFill>
                  <a:schemeClr val="dk1"/>
                </a:solidFill>
                <a:latin typeface="NikoshBAN" pitchFamily="2" charset="0"/>
                <a:cs typeface="NikoshBAN" pitchFamily="2" charset="0"/>
              </a:rPr>
              <a:t>য়্যা</a:t>
            </a:r>
            <a:r>
              <a:rPr lang="bn-BD" sz="3600" dirty="0">
                <a:solidFill>
                  <a:schemeClr val="dk1"/>
                </a:solidFill>
                <a:latin typeface="NikoshBAN" pitchFamily="2" charset="0"/>
                <a:cs typeface="NikoshBAN" pitchFamily="2" charset="0"/>
              </a:rPr>
              <a:t>র, অ্যাপ ও বিভিন্ন প্রযুক্তি তৈরির প্রধান হাতি</a:t>
            </a:r>
            <a:r>
              <a:rPr lang="en-US" sz="3600" dirty="0" err="1">
                <a:solidFill>
                  <a:schemeClr val="dk1"/>
                </a:solidFill>
                <a:latin typeface="NikoshBAN" pitchFamily="2" charset="0"/>
                <a:cs typeface="NikoshBAN" pitchFamily="2" charset="0"/>
              </a:rPr>
              <a:t>য়া</a:t>
            </a:r>
            <a:r>
              <a:rPr lang="bn-BD" sz="3600" dirty="0">
                <a:solidFill>
                  <a:schemeClr val="dk1"/>
                </a:solidFill>
                <a:latin typeface="NikoshBAN" pitchFamily="2" charset="0"/>
                <a:cs typeface="NikoshBAN" pitchFamily="2" charset="0"/>
              </a:rPr>
              <a:t>র।</a:t>
            </a:r>
            <a:endParaRPr lang="en-US" sz="3600" dirty="0">
              <a:solidFill>
                <a:schemeClr val="dk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620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82975B67-7DA6-4609-8091-A2B9BB2E4B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9224033"/>
              </p:ext>
            </p:extLst>
          </p:nvPr>
        </p:nvGraphicFramePr>
        <p:xfrm>
          <a:off x="1030452" y="1237608"/>
          <a:ext cx="4899007" cy="48992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13CEDFE-63D2-402E-B355-D51D73910E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2748354"/>
              </p:ext>
            </p:extLst>
          </p:nvPr>
        </p:nvGraphicFramePr>
        <p:xfrm>
          <a:off x="6670687" y="1308861"/>
          <a:ext cx="4779738" cy="48279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205B2E7-9268-45E6-97D4-A07194BD24A0}"/>
              </a:ext>
            </a:extLst>
          </p:cNvPr>
          <p:cNvSpPr txBox="1"/>
          <p:nvPr/>
        </p:nvSpPr>
        <p:spPr>
          <a:xfrm>
            <a:off x="741575" y="591277"/>
            <a:ext cx="10708850" cy="646331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rgbClr val="106861"/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" panose="02000000000000000000" pitchFamily="2" charset="0"/>
                <a:ea typeface="Open Sauce"/>
                <a:cs typeface="Nikosh" panose="02000000000000000000" pitchFamily="2" charset="0"/>
                <a:sym typeface="Open Sauce"/>
              </a:rPr>
              <a:t>মানুষের</a:t>
            </a:r>
            <a:r>
              <a:rPr lang="en-US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" panose="02000000000000000000" pitchFamily="2" charset="0"/>
                <a:ea typeface="Open Sauce"/>
                <a:cs typeface="Nikosh" panose="02000000000000000000" pitchFamily="2" charset="0"/>
                <a:sym typeface="Open Sauce"/>
              </a:rPr>
              <a:t> </a:t>
            </a:r>
            <a:r>
              <a:rPr lang="en-US" sz="3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" panose="02000000000000000000" pitchFamily="2" charset="0"/>
                <a:ea typeface="Open Sauce"/>
                <a:cs typeface="Nikosh" panose="02000000000000000000" pitchFamily="2" charset="0"/>
                <a:sym typeface="Open Sauce"/>
              </a:rPr>
              <a:t>ভাষা</a:t>
            </a:r>
            <a:r>
              <a:rPr lang="en-US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" panose="02000000000000000000" pitchFamily="2" charset="0"/>
                <a:ea typeface="Open Sauce"/>
                <a:cs typeface="Nikosh" panose="02000000000000000000" pitchFamily="2" charset="0"/>
                <a:sym typeface="Open Sauce"/>
              </a:rPr>
              <a:t> ও </a:t>
            </a:r>
            <a:r>
              <a:rPr lang="en-US" sz="3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" panose="02000000000000000000" pitchFamily="2" charset="0"/>
                <a:ea typeface="Open Sauce"/>
                <a:cs typeface="Nikosh" panose="02000000000000000000" pitchFamily="2" charset="0"/>
                <a:sym typeface="Open Sauce"/>
              </a:rPr>
              <a:t>কম্পিউটার</a:t>
            </a:r>
            <a:r>
              <a:rPr lang="en-US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" panose="02000000000000000000" pitchFamily="2" charset="0"/>
                <a:ea typeface="Open Sauce"/>
                <a:cs typeface="Nikosh" panose="02000000000000000000" pitchFamily="2" charset="0"/>
                <a:sym typeface="Open Sauce"/>
              </a:rPr>
              <a:t> </a:t>
            </a:r>
            <a:r>
              <a:rPr lang="en-US" sz="3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" panose="02000000000000000000" pitchFamily="2" charset="0"/>
                <a:ea typeface="Open Sauce"/>
                <a:cs typeface="Nikosh" panose="02000000000000000000" pitchFamily="2" charset="0"/>
                <a:sym typeface="Open Sauce"/>
              </a:rPr>
              <a:t>নির্দেশনা</a:t>
            </a:r>
            <a:r>
              <a:rPr lang="en-US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" panose="02000000000000000000" pitchFamily="2" charset="0"/>
                <a:ea typeface="Open Sauce"/>
                <a:cs typeface="Nikosh" panose="02000000000000000000" pitchFamily="2" charset="0"/>
                <a:sym typeface="Open Sauce"/>
              </a:rPr>
              <a:t> </a:t>
            </a:r>
            <a:endParaRPr lang="en-US" sz="36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38096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3" grpId="0">
        <p:bldAsOne/>
      </p:bldGraphic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C83C52C-0EB1-4510-9BA5-725AF6095E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37829" y="644062"/>
            <a:ext cx="6642847" cy="32290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938214-3809-4723-A180-8C3CE938C231}"/>
              </a:ext>
            </a:extLst>
          </p:cNvPr>
          <p:cNvSpPr txBox="1"/>
          <p:nvPr/>
        </p:nvSpPr>
        <p:spPr>
          <a:xfrm>
            <a:off x="876693" y="4204028"/>
            <a:ext cx="106617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কম্পিউটারে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এমন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একটি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রূপান্তর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ব্যবস্থা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থাকে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যা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সেই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প্রোগ্রামিং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ভাষার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নির্দেশগুলো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মেশিন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কোডে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রূপান্তার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8390912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F94BD901-4A4A-430A-B50A-2C2CBABE9A62}"/>
              </a:ext>
            </a:extLst>
          </p:cNvPr>
          <p:cNvSpPr/>
          <p:nvPr/>
        </p:nvSpPr>
        <p:spPr>
          <a:xfrm>
            <a:off x="480767" y="490976"/>
            <a:ext cx="11208469" cy="759954"/>
          </a:xfrm>
          <a:prstGeom prst="roundRect">
            <a:avLst>
              <a:gd name="adj" fmla="val 0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দলীয়</a:t>
            </a:r>
            <a:r>
              <a:rPr lang="bn-BD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কাজ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641B1D-028C-44A1-B337-D9EF5BD2C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4457" y="517602"/>
            <a:ext cx="2743200" cy="21960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394A754B-FA8A-47B6-ACA0-58013292259D}"/>
              </a:ext>
            </a:extLst>
          </p:cNvPr>
          <p:cNvSpPr txBox="1"/>
          <p:nvPr/>
        </p:nvSpPr>
        <p:spPr>
          <a:xfrm>
            <a:off x="1102936" y="3307530"/>
            <a:ext cx="7400041" cy="4712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85"/>
              </a:lnSpc>
              <a:spcBef>
                <a:spcPct val="0"/>
              </a:spcBef>
            </a:pPr>
            <a:r>
              <a:rPr lang="en-US" sz="4000" b="1" u="sng" spc="-47" dirty="0" err="1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Open Sauce Bold"/>
                <a:cs typeface="Nikosh" panose="02000000000000000000" pitchFamily="2" charset="0"/>
                <a:sym typeface="Open Sauce Bold"/>
              </a:rPr>
              <a:t>পাইথন</a:t>
            </a:r>
            <a:r>
              <a:rPr lang="en-US" sz="4000" b="1" u="sng" spc="-47" dirty="0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Open Sauce Bold"/>
                <a:cs typeface="Nikosh" panose="02000000000000000000" pitchFamily="2" charset="0"/>
                <a:sym typeface="Open Sauce Bold"/>
              </a:rPr>
              <a:t> </a:t>
            </a:r>
            <a:r>
              <a:rPr lang="en-US" sz="4000" b="1" u="sng" spc="-47" dirty="0" err="1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Open Sauce Bold"/>
                <a:cs typeface="Nikosh" panose="02000000000000000000" pitchFamily="2" charset="0"/>
                <a:sym typeface="Open Sauce Bold"/>
              </a:rPr>
              <a:t>প্রোগ্রামিং</a:t>
            </a:r>
            <a:r>
              <a:rPr lang="en-US" sz="4000" b="1" u="sng" spc="-47" dirty="0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Open Sauce Bold"/>
                <a:cs typeface="Nikosh" panose="02000000000000000000" pitchFamily="2" charset="0"/>
                <a:sym typeface="Open Sauce Bold"/>
              </a:rPr>
              <a:t> </a:t>
            </a:r>
            <a:r>
              <a:rPr lang="en-US" sz="4000" b="1" u="sng" spc="-47" dirty="0" err="1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Open Sauce Bold"/>
                <a:cs typeface="Nikosh" panose="02000000000000000000" pitchFamily="2" charset="0"/>
                <a:sym typeface="Open Sauce Bold"/>
              </a:rPr>
              <a:t>এর</a:t>
            </a:r>
            <a:r>
              <a:rPr lang="en-US" sz="4000" b="1" u="sng" spc="-47" dirty="0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Open Sauce Bold"/>
                <a:cs typeface="Nikosh" panose="02000000000000000000" pitchFamily="2" charset="0"/>
                <a:sym typeface="Open Sauce Bold"/>
              </a:rPr>
              <a:t> </a:t>
            </a:r>
            <a:r>
              <a:rPr lang="en-US" sz="4000" b="1" u="sng" spc="-47" dirty="0" err="1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Open Sauce Bold"/>
                <a:cs typeface="Nikosh" panose="02000000000000000000" pitchFamily="2" charset="0"/>
                <a:sym typeface="Open Sauce Bold"/>
              </a:rPr>
              <a:t>দুটি</a:t>
            </a:r>
            <a:r>
              <a:rPr lang="en-US" sz="4000" b="1" u="sng" spc="-47" dirty="0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Open Sauce Bold"/>
                <a:cs typeface="Nikosh" panose="02000000000000000000" pitchFamily="2" charset="0"/>
                <a:sym typeface="Open Sauce Bold"/>
              </a:rPr>
              <a:t> </a:t>
            </a:r>
            <a:r>
              <a:rPr lang="en-US" sz="4000" b="1" u="sng" spc="-47" dirty="0" err="1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Open Sauce Bold"/>
                <a:cs typeface="Nikosh" panose="02000000000000000000" pitchFamily="2" charset="0"/>
                <a:sym typeface="Open Sauce Bold"/>
              </a:rPr>
              <a:t>বৈশিষ্ট্য</a:t>
            </a:r>
            <a:r>
              <a:rPr lang="en-US" sz="4000" b="1" u="sng" spc="-47" dirty="0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Open Sauce Bold"/>
                <a:cs typeface="Nikosh" panose="02000000000000000000" pitchFamily="2" charset="0"/>
                <a:sym typeface="Open Sauce Bold"/>
              </a:rPr>
              <a:t> </a:t>
            </a:r>
            <a:r>
              <a:rPr lang="en-US" sz="4000" b="1" u="sng" spc="-47" dirty="0" err="1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Open Sauce Bold"/>
                <a:cs typeface="Nikosh" panose="02000000000000000000" pitchFamily="2" charset="0"/>
                <a:sym typeface="Open Sauce Bold"/>
              </a:rPr>
              <a:t>লিখ</a:t>
            </a:r>
            <a:r>
              <a:rPr lang="en-US" sz="4000" b="1" u="sng" spc="-47" dirty="0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Open Sauce Bold"/>
                <a:cs typeface="Nikosh" panose="02000000000000000000" pitchFamily="2" charset="0"/>
                <a:sym typeface="Open Sauce Bold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074712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9D2730C-64D6-4656-80A1-C7311464B870}"/>
              </a:ext>
            </a:extLst>
          </p:cNvPr>
          <p:cNvSpPr txBox="1"/>
          <p:nvPr/>
        </p:nvSpPr>
        <p:spPr>
          <a:xfrm>
            <a:off x="845832" y="1850011"/>
            <a:ext cx="10561947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latin typeface="NikoshBAN" pitchFamily="2" charset="0"/>
                <a:cs typeface="NikoshBAN" pitchFamily="2" charset="0"/>
              </a:rPr>
              <a:t>১। 	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প্রোগ্রামিং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ভাষা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নয়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?</a:t>
            </a:r>
          </a:p>
          <a:p>
            <a:pPr lvl="1"/>
            <a:r>
              <a:rPr lang="en-US" sz="2400" dirty="0">
                <a:latin typeface="NikoshBAN" pitchFamily="2" charset="0"/>
                <a:cs typeface="NikoshBAN" pitchFamily="2" charset="0"/>
              </a:rPr>
              <a:t>(ক)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সি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				(খ)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সি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+ +				(গ)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জাভা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				(ঘ)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বি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9C2CD54-EF86-42B1-8191-332630320D91}"/>
              </a:ext>
            </a:extLst>
          </p:cNvPr>
          <p:cNvSpPr/>
          <p:nvPr/>
        </p:nvSpPr>
        <p:spPr>
          <a:xfrm>
            <a:off x="8605104" y="2259050"/>
            <a:ext cx="457200" cy="421958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E5B8A7-57B0-4E29-9FFD-7069174EC934}"/>
              </a:ext>
            </a:extLst>
          </p:cNvPr>
          <p:cNvSpPr txBox="1"/>
          <p:nvPr/>
        </p:nvSpPr>
        <p:spPr>
          <a:xfrm>
            <a:off x="845832" y="2738007"/>
            <a:ext cx="10561947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latin typeface="NikoshBAN" pitchFamily="2" charset="0"/>
                <a:cs typeface="NikoshBAN" pitchFamily="2" charset="0"/>
              </a:rPr>
              <a:t>২। 	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সরাসরি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বুঝতে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-</a:t>
            </a:r>
          </a:p>
          <a:p>
            <a:r>
              <a:rPr lang="en-US" sz="2400" dirty="0">
                <a:latin typeface="NikoshBAN" pitchFamily="2" charset="0"/>
                <a:cs typeface="NikoshBAN" pitchFamily="2" charset="0"/>
              </a:rPr>
              <a:t>     (ক)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মেশিন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ভাষা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		(খ) 0 ও 1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সংকেত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		(গ)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মেশিন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কোড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		(ঘ)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ভাষা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26F60DF-04E6-4B13-BE82-6444DE9043D3}"/>
              </a:ext>
            </a:extLst>
          </p:cNvPr>
          <p:cNvSpPr/>
          <p:nvPr/>
        </p:nvSpPr>
        <p:spPr>
          <a:xfrm>
            <a:off x="8605104" y="3140125"/>
            <a:ext cx="457200" cy="421958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217142-66F4-4001-B34D-57023B57774E}"/>
              </a:ext>
            </a:extLst>
          </p:cNvPr>
          <p:cNvSpPr txBox="1"/>
          <p:nvPr/>
        </p:nvSpPr>
        <p:spPr>
          <a:xfrm>
            <a:off x="845832" y="3626003"/>
            <a:ext cx="10561947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latin typeface="NikoshBAN" pitchFamily="2" charset="0"/>
                <a:cs typeface="NikoshBAN" pitchFamily="2" charset="0"/>
              </a:rPr>
              <a:t>৩। 	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মূলত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0 ও 1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সমন্বয়ে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বাইনারি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কোডকে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বলে</a:t>
            </a:r>
            <a:r>
              <a:rPr lang="bn-BD" sz="2400" b="1" dirty="0">
                <a:latin typeface="NikoshBAN" pitchFamily="2" charset="0"/>
                <a:cs typeface="NikoshBAN" pitchFamily="2" charset="0"/>
              </a:rPr>
              <a:t>?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2400" dirty="0">
                <a:latin typeface="NikoshBAN" pitchFamily="2" charset="0"/>
                <a:cs typeface="NikoshBAN" pitchFamily="2" charset="0"/>
              </a:rPr>
              <a:t>     (ক)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নিউমেরিক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কোড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	(খ)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মেশিন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কোড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		(গ)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ইউনিকোড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	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	(ঘ)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আলফানিউমেরিক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কোড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EDEDE3-FDE1-4975-98EA-991A32394186}"/>
              </a:ext>
            </a:extLst>
          </p:cNvPr>
          <p:cNvSpPr txBox="1"/>
          <p:nvPr/>
        </p:nvSpPr>
        <p:spPr>
          <a:xfrm>
            <a:off x="845832" y="4513999"/>
            <a:ext cx="10561947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latin typeface="NikoshBAN" pitchFamily="2" charset="0"/>
                <a:cs typeface="NikoshBAN" pitchFamily="2" charset="0"/>
              </a:rPr>
              <a:t>৪। 	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প্রোগ্রামিং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ভাষা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লিখার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2400" dirty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2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(ক) </a:t>
            </a:r>
            <a:r>
              <a:rPr lang="en-US" sz="2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ট্রান্সলেটর</a:t>
            </a:r>
            <a:r>
              <a:rPr lang="en-US" sz="2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			(খ) </a:t>
            </a:r>
            <a:r>
              <a:rPr lang="en-US" sz="2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মেশিন</a:t>
            </a:r>
            <a:r>
              <a:rPr lang="en-US" sz="2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কোড</a:t>
            </a:r>
            <a:r>
              <a:rPr lang="en-US" sz="2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			(গ) 	</a:t>
            </a:r>
            <a:r>
              <a:rPr lang="en-US" sz="2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কনভার্টার</a:t>
            </a:r>
            <a:r>
              <a:rPr lang="en-US" sz="2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			(ঘ) </a:t>
            </a:r>
            <a:r>
              <a:rPr lang="en-US" sz="2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সফটওয়্যার</a:t>
            </a:r>
            <a:r>
              <a:rPr lang="en-US" sz="2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এপ্লিকেশন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E6FC88C-D688-4464-9DEF-C6DCB7BBA655}"/>
              </a:ext>
            </a:extLst>
          </p:cNvPr>
          <p:cNvSpPr/>
          <p:nvPr/>
        </p:nvSpPr>
        <p:spPr>
          <a:xfrm>
            <a:off x="3592398" y="3987907"/>
            <a:ext cx="457200" cy="421958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021CF35-6C01-4794-BDCF-575E09F3BEE9}"/>
              </a:ext>
            </a:extLst>
          </p:cNvPr>
          <p:cNvSpPr/>
          <p:nvPr/>
        </p:nvSpPr>
        <p:spPr>
          <a:xfrm>
            <a:off x="8573233" y="4919715"/>
            <a:ext cx="457200" cy="421958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9" name="Down Arrow Callout 14">
            <a:extLst>
              <a:ext uri="{FF2B5EF4-FFF2-40B4-BE49-F238E27FC236}">
                <a16:creationId xmlns:a16="http://schemas.microsoft.com/office/drawing/2014/main" id="{A107AE51-9C52-4F05-852A-9B8A85CDDA18}"/>
              </a:ext>
            </a:extLst>
          </p:cNvPr>
          <p:cNvSpPr/>
          <p:nvPr/>
        </p:nvSpPr>
        <p:spPr bwMode="auto">
          <a:xfrm>
            <a:off x="584462" y="564822"/>
            <a:ext cx="10982226" cy="1219200"/>
          </a:xfrm>
          <a:prstGeom prst="downArrowCallout">
            <a:avLst>
              <a:gd name="adj1" fmla="val 25000"/>
              <a:gd name="adj2" fmla="val 25000"/>
              <a:gd name="adj3" fmla="val 13408"/>
              <a:gd name="adj4" fmla="val 67553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bn-BD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8C2590D-6556-4005-89C4-ADC81AAE17A3}"/>
              </a:ext>
            </a:extLst>
          </p:cNvPr>
          <p:cNvSpPr txBox="1"/>
          <p:nvPr/>
        </p:nvSpPr>
        <p:spPr>
          <a:xfrm>
            <a:off x="845832" y="5401994"/>
            <a:ext cx="10561947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latin typeface="NikoshBAN" pitchFamily="2" charset="0"/>
                <a:cs typeface="NikoshBAN" pitchFamily="2" charset="0"/>
              </a:rPr>
              <a:t>5। 	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কম্পিউটারে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প্রয়োজনমত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নির্দেশ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দেয়া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কোনটির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2400" dirty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2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(ক) </a:t>
            </a:r>
            <a:r>
              <a:rPr lang="en-US" sz="2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প্রোগ্রামিং</a:t>
            </a:r>
            <a:r>
              <a:rPr lang="en-US" sz="2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ভাষা</a:t>
            </a:r>
            <a:r>
              <a:rPr lang="en-US" sz="2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		(খ) </a:t>
            </a:r>
            <a:r>
              <a:rPr lang="en-US" sz="2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এনালগ</a:t>
            </a:r>
            <a:r>
              <a:rPr lang="en-US" sz="2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সংকেত</a:t>
            </a:r>
            <a:r>
              <a:rPr lang="en-US" sz="2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		(গ) </a:t>
            </a:r>
            <a:r>
              <a:rPr lang="bn-BD" sz="2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মাউস</a:t>
            </a:r>
            <a:r>
              <a:rPr lang="en-US" sz="2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			(ঘ) </a:t>
            </a:r>
            <a:r>
              <a:rPr lang="en-US" sz="2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ট্রান্সলেটর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D37C48D-E512-4CDA-8308-CBDDE4DA28D6}"/>
              </a:ext>
            </a:extLst>
          </p:cNvPr>
          <p:cNvSpPr/>
          <p:nvPr/>
        </p:nvSpPr>
        <p:spPr>
          <a:xfrm>
            <a:off x="1247818" y="5792179"/>
            <a:ext cx="457200" cy="421958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152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2" grpId="0" animBg="1"/>
      <p:bldP spid="2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E80B4A91-0FAE-4017-A6AB-E59F5C370B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3662127"/>
              </p:ext>
            </p:extLst>
          </p:nvPr>
        </p:nvGraphicFramePr>
        <p:xfrm>
          <a:off x="2375554" y="631595"/>
          <a:ext cx="7568545" cy="5566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439552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BE866DCA-8B75-4813-A6A5-918E7F497099}"/>
              </a:ext>
            </a:extLst>
          </p:cNvPr>
          <p:cNvSpPr/>
          <p:nvPr/>
        </p:nvSpPr>
        <p:spPr>
          <a:xfrm>
            <a:off x="616894" y="613527"/>
            <a:ext cx="10958213" cy="759954"/>
          </a:xfrm>
          <a:prstGeom prst="roundRect">
            <a:avLst>
              <a:gd name="adj" fmla="val 0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বাড়ির</a:t>
            </a:r>
            <a:r>
              <a:rPr lang="bn-BD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কাজ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674AA34-5D34-466A-8652-9746390704F4}"/>
              </a:ext>
            </a:extLst>
          </p:cNvPr>
          <p:cNvGrpSpPr/>
          <p:nvPr/>
        </p:nvGrpSpPr>
        <p:grpSpPr>
          <a:xfrm>
            <a:off x="9211559" y="627668"/>
            <a:ext cx="2362200" cy="2179320"/>
            <a:chOff x="3352800" y="762000"/>
            <a:chExt cx="3581400" cy="3017520"/>
          </a:xfrm>
        </p:grpSpPr>
        <p:pic>
          <p:nvPicPr>
            <p:cNvPr id="4" name="Picture 3" descr="home-icon.jpg">
              <a:extLst>
                <a:ext uri="{FF2B5EF4-FFF2-40B4-BE49-F238E27FC236}">
                  <a16:creationId xmlns:a16="http://schemas.microsoft.com/office/drawing/2014/main" id="{02E4607F-EA23-4CB8-A1A0-C458DE2CAF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lum bright="40000" contrast="-4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352800" y="762000"/>
              <a:ext cx="3581400" cy="2865120"/>
            </a:xfrm>
            <a:prstGeom prst="ellipse">
              <a:avLst/>
            </a:prstGeom>
            <a:ln w="34925">
              <a:solidFill>
                <a:schemeClr val="tx1"/>
              </a:solidFill>
            </a:ln>
            <a:effectLst>
              <a:softEdge rad="112500"/>
            </a:effectLst>
          </p:spPr>
        </p:pic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BE1C7DD7-2063-4CC8-BFCB-18CE4E9C4C57}"/>
                </a:ext>
              </a:extLst>
            </p:cNvPr>
            <p:cNvSpPr/>
            <p:nvPr/>
          </p:nvSpPr>
          <p:spPr>
            <a:xfrm>
              <a:off x="3581400" y="762000"/>
              <a:ext cx="3352800" cy="3017520"/>
            </a:xfrm>
            <a:prstGeom prst="ellipse">
              <a:avLst/>
            </a:prstGeom>
            <a:noFill/>
            <a:ln w="412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10">
            <a:extLst>
              <a:ext uri="{FF2B5EF4-FFF2-40B4-BE49-F238E27FC236}">
                <a16:creationId xmlns:a16="http://schemas.microsoft.com/office/drawing/2014/main" id="{392B4997-83BE-4EB7-B3FC-1A545FAA9F4D}"/>
              </a:ext>
            </a:extLst>
          </p:cNvPr>
          <p:cNvSpPr txBox="1"/>
          <p:nvPr/>
        </p:nvSpPr>
        <p:spPr>
          <a:xfrm>
            <a:off x="1216058" y="3307529"/>
            <a:ext cx="9709608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4000" b="1" u="sng" spc="-47" dirty="0" err="1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Open Sauce Bold"/>
                <a:cs typeface="Nikosh" panose="02000000000000000000" pitchFamily="2" charset="0"/>
                <a:sym typeface="Open Sauce Bold"/>
              </a:rPr>
              <a:t>কম্পিউটারের</a:t>
            </a:r>
            <a:r>
              <a:rPr lang="en-US" sz="4000" b="1" u="sng" spc="-47" dirty="0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Open Sauce Bold"/>
                <a:cs typeface="Nikosh" panose="02000000000000000000" pitchFamily="2" charset="0"/>
                <a:sym typeface="Open Sauce Bold"/>
              </a:rPr>
              <a:t> </a:t>
            </a:r>
            <a:r>
              <a:rPr lang="en-US" sz="4000" b="1" u="sng" spc="-47" dirty="0" err="1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Open Sauce Bold"/>
                <a:cs typeface="Nikosh" panose="02000000000000000000" pitchFamily="2" charset="0"/>
                <a:sym typeface="Open Sauce Bold"/>
              </a:rPr>
              <a:t>নিজস্ব</a:t>
            </a:r>
            <a:r>
              <a:rPr lang="en-US" sz="4000" b="1" u="sng" spc="-47" dirty="0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Open Sauce Bold"/>
                <a:cs typeface="Nikosh" panose="02000000000000000000" pitchFamily="2" charset="0"/>
                <a:sym typeface="Open Sauce Bold"/>
              </a:rPr>
              <a:t> </a:t>
            </a:r>
            <a:r>
              <a:rPr lang="en-US" sz="4000" b="1" u="sng" spc="-47" dirty="0" err="1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Open Sauce Bold"/>
                <a:cs typeface="Nikosh" panose="02000000000000000000" pitchFamily="2" charset="0"/>
                <a:sym typeface="Open Sauce Bold"/>
              </a:rPr>
              <a:t>ভাষা</a:t>
            </a:r>
            <a:r>
              <a:rPr lang="en-US" sz="4000" b="1" u="sng" spc="-47" dirty="0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Open Sauce Bold"/>
                <a:cs typeface="Nikosh" panose="02000000000000000000" pitchFamily="2" charset="0"/>
                <a:sym typeface="Open Sauce Bold"/>
              </a:rPr>
              <a:t> </a:t>
            </a:r>
            <a:r>
              <a:rPr lang="en-US" sz="4000" b="1" u="sng" spc="-47" dirty="0" err="1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Open Sauce Bold"/>
                <a:cs typeface="Nikosh" panose="02000000000000000000" pitchFamily="2" charset="0"/>
                <a:sym typeface="Open Sauce Bold"/>
              </a:rPr>
              <a:t>কোনটি</a:t>
            </a:r>
            <a:r>
              <a:rPr lang="en-US" sz="4000" b="1" u="sng" spc="-47" dirty="0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Open Sauce Bold"/>
                <a:cs typeface="Nikosh" panose="02000000000000000000" pitchFamily="2" charset="0"/>
                <a:sym typeface="Open Sauce Bold"/>
              </a:rPr>
              <a:t>? </a:t>
            </a:r>
            <a:r>
              <a:rPr lang="en-US" sz="4000" b="1" u="sng" spc="-47" dirty="0" err="1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Open Sauce Bold"/>
                <a:cs typeface="Nikosh" panose="02000000000000000000" pitchFamily="2" charset="0"/>
                <a:sym typeface="Open Sauce Bold"/>
              </a:rPr>
              <a:t>ভাষাটি</a:t>
            </a:r>
            <a:r>
              <a:rPr lang="en-US" sz="4000" b="1" u="sng" spc="-47" dirty="0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Open Sauce Bold"/>
                <a:cs typeface="Nikosh" panose="02000000000000000000" pitchFamily="2" charset="0"/>
                <a:sym typeface="Open Sauce Bold"/>
              </a:rPr>
              <a:t> </a:t>
            </a:r>
            <a:r>
              <a:rPr lang="en-US" sz="4000" b="1" u="sng" spc="-47" dirty="0" err="1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Open Sauce Bold"/>
                <a:cs typeface="Nikosh" panose="02000000000000000000" pitchFamily="2" charset="0"/>
                <a:sym typeface="Open Sauce Bold"/>
              </a:rPr>
              <a:t>সম্পর্কে</a:t>
            </a:r>
            <a:r>
              <a:rPr lang="en-US" sz="4000" b="1" u="sng" spc="-47" dirty="0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Open Sauce Bold"/>
                <a:cs typeface="Nikosh" panose="02000000000000000000" pitchFamily="2" charset="0"/>
                <a:sym typeface="Open Sauce Bold"/>
              </a:rPr>
              <a:t> </a:t>
            </a:r>
            <a:r>
              <a:rPr lang="en-US" sz="4000" b="1" u="sng" spc="-47" dirty="0" err="1">
                <a:solidFill>
                  <a:srgbClr val="1919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Open Sauce Bold"/>
                <a:cs typeface="Nikosh" panose="02000000000000000000" pitchFamily="2" charset="0"/>
                <a:sym typeface="Open Sauce Bold"/>
              </a:rPr>
              <a:t>লেখো</a:t>
            </a:r>
            <a:endParaRPr lang="en-US" sz="4000" b="1" u="sng" spc="-47" dirty="0">
              <a:solidFill>
                <a:srgbClr val="19191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ea typeface="Open Sauce Bold"/>
              <a:cs typeface="Nikosh" panose="02000000000000000000" pitchFamily="2" charset="0"/>
              <a:sym typeface="Open Sauce Bold"/>
            </a:endParaRPr>
          </a:p>
        </p:txBody>
      </p:sp>
    </p:spTree>
    <p:extLst>
      <p:ext uri="{BB962C8B-B14F-4D97-AF65-F5344CB8AC3E}">
        <p14:creationId xmlns:p14="http://schemas.microsoft.com/office/powerpoint/2010/main" val="902886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94A83F5-8281-4F4B-9C2B-274E3CC6B07E}"/>
              </a:ext>
            </a:extLst>
          </p:cNvPr>
          <p:cNvGrpSpPr/>
          <p:nvPr/>
        </p:nvGrpSpPr>
        <p:grpSpPr>
          <a:xfrm>
            <a:off x="424206" y="309656"/>
            <a:ext cx="11481412" cy="6212264"/>
            <a:chOff x="424206" y="309656"/>
            <a:chExt cx="11481412" cy="6212264"/>
          </a:xfrm>
        </p:grpSpPr>
        <p:pic>
          <p:nvPicPr>
            <p:cNvPr id="3" name="Picture 2" descr="360_F_616349295_hw3oZYyNeRrz2s1h2n6x5fBLwHUA4Gpw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4206" y="468484"/>
              <a:ext cx="11321592" cy="5894609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34900BB-7918-4969-AC48-AE200BBCD8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469067" y="309656"/>
              <a:ext cx="4436551" cy="6212264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F2796F07-04A5-4159-A061-5D84A807221F}"/>
              </a:ext>
            </a:extLst>
          </p:cNvPr>
          <p:cNvSpPr/>
          <p:nvPr/>
        </p:nvSpPr>
        <p:spPr>
          <a:xfrm>
            <a:off x="1668878" y="963027"/>
            <a:ext cx="5320729" cy="24006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15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bg2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5000" b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bg2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675</TotalTime>
  <Words>1239</Words>
  <Application>Microsoft Office PowerPoint</Application>
  <PresentationFormat>Widescreen</PresentationFormat>
  <Paragraphs>157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Arial</vt:lpstr>
      <vt:lpstr>Calibri</vt:lpstr>
      <vt:lpstr>Garamond</vt:lpstr>
      <vt:lpstr>Nikosh</vt:lpstr>
      <vt:lpstr>NikoshBAN</vt:lpstr>
      <vt:lpstr>Syne</vt:lpstr>
      <vt:lpstr>Times New Roman</vt:lpstr>
      <vt:lpstr>Wingdings</vt:lpstr>
      <vt:lpstr>Wingdings 3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MCTI</dc:creator>
  <cp:lastModifiedBy>MCTI</cp:lastModifiedBy>
  <cp:revision>20</cp:revision>
  <dcterms:created xsi:type="dcterms:W3CDTF">2026-06-23T14:47:06Z</dcterms:created>
  <dcterms:modified xsi:type="dcterms:W3CDTF">2026-10-04T00:22:42Z</dcterms:modified>
</cp:coreProperties>
</file>