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org&amp;utm_campaign=index&amp;utm_content=original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media/image36.png" ContentType="image/jpeg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24"/>
  </p:notesMasterIdLst>
  <p:sldIdLst>
    <p:sldId id="298" r:id="rId2"/>
    <p:sldId id="320" r:id="rId3"/>
    <p:sldId id="257" r:id="rId4"/>
    <p:sldId id="321" r:id="rId5"/>
    <p:sldId id="322" r:id="rId6"/>
    <p:sldId id="325" r:id="rId7"/>
    <p:sldId id="323" r:id="rId8"/>
    <p:sldId id="326" r:id="rId9"/>
    <p:sldId id="327" r:id="rId10"/>
    <p:sldId id="324" r:id="rId11"/>
    <p:sldId id="274" r:id="rId12"/>
    <p:sldId id="264" r:id="rId13"/>
    <p:sldId id="328" r:id="rId14"/>
    <p:sldId id="287" r:id="rId15"/>
    <p:sldId id="329" r:id="rId16"/>
    <p:sldId id="270" r:id="rId17"/>
    <p:sldId id="276" r:id="rId18"/>
    <p:sldId id="330" r:id="rId19"/>
    <p:sldId id="271" r:id="rId20"/>
    <p:sldId id="294" r:id="rId21"/>
    <p:sldId id="293" r:id="rId22"/>
    <p:sldId id="256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FF"/>
    <a:srgbClr val="C4C7FC"/>
    <a:srgbClr val="FFFFCC"/>
    <a:srgbClr val="009900"/>
    <a:srgbClr val="5163E9"/>
    <a:srgbClr val="6666FF"/>
    <a:srgbClr val="00FF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06" autoAdjust="0"/>
    <p:restoredTop sz="99104" autoAdjust="0"/>
  </p:normalViewPr>
  <p:slideViewPr>
    <p:cSldViewPr>
      <p:cViewPr varScale="1">
        <p:scale>
          <a:sx n="78" d="100"/>
          <a:sy n="78" d="100"/>
        </p:scale>
        <p:origin x="1637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C97A10-2506-489A-8A30-B2F2B07B5CEE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C06BCAE-E07A-4065-BB92-CED8BC999C5E}">
      <dgm:prSet phldrT="[Text]" custT="1"/>
      <dgm:spPr>
        <a:solidFill>
          <a:srgbClr val="FFC000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n-US" sz="4000" b="1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কৃষিতে</a:t>
          </a:r>
          <a:r>
            <a: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b="1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ব্যবহৃত</a:t>
          </a:r>
          <a:r>
            <a: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b="1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প্রযুক্তি</a:t>
          </a:r>
          <a:endParaRPr lang="en-US" sz="4000" b="1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A6537F69-5A0B-4344-B3DC-664515F67593}" type="parTrans" cxnId="{BD189AE7-4D4A-4F69-B1F1-7A3B3285F672}">
      <dgm:prSet/>
      <dgm:spPr/>
      <dgm:t>
        <a:bodyPr/>
        <a:lstStyle/>
        <a:p>
          <a:endParaRPr lang="en-US" sz="3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5EF78AF-09AC-4F07-9E87-113258129A79}" type="sibTrans" cxnId="{BD189AE7-4D4A-4F69-B1F1-7A3B3285F672}">
      <dgm:prSet/>
      <dgm:spPr/>
      <dgm:t>
        <a:bodyPr/>
        <a:lstStyle/>
        <a:p>
          <a:endParaRPr lang="en-US" sz="3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B2EC340-3C05-47F2-8E46-7AE136ECFDF8}">
      <dgm:prSet phldrT="[Text]" custT="1"/>
      <dgm:spPr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bn-BD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নদী</a:t>
          </a:r>
          <a:endParaRPr lang="en-US" sz="3600" b="1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778A722-77BA-4B55-A477-47924A71B188}" type="parTrans" cxnId="{D1978037-2DEE-4113-BF2B-2D875575DDE4}">
      <dgm:prSet custT="1"/>
      <dgm:spPr>
        <a:solidFill>
          <a:srgbClr val="002060"/>
        </a:solidFill>
      </dgm:spPr>
      <dgm:t>
        <a:bodyPr/>
        <a:lstStyle/>
        <a:p>
          <a:endParaRPr lang="en-US" sz="3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CD26876-F2E2-4F75-B7DE-D8714323A4F4}" type="sibTrans" cxnId="{D1978037-2DEE-4113-BF2B-2D875575DDE4}">
      <dgm:prSet/>
      <dgm:spPr/>
      <dgm:t>
        <a:bodyPr/>
        <a:lstStyle/>
        <a:p>
          <a:endParaRPr lang="en-US" sz="3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FCEED14-BA9A-45B0-B4F3-F5CDA9440027}">
      <dgm:prSet phldrT="[Text]" custT="1"/>
      <dgm:spPr>
        <a:solidFill>
          <a:schemeClr val="bg2">
            <a:lumMod val="40000"/>
            <a:lumOff val="6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3600" b="1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ট্রাক্টর</a:t>
          </a:r>
          <a:endParaRPr lang="en-US" sz="3600" b="1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409B686-DC3C-4003-82FF-396F7783DBB8}" type="parTrans" cxnId="{4BEDFFF5-3886-4F68-A065-CBE4553F762B}">
      <dgm:prSet custT="1"/>
      <dgm:spPr>
        <a:solidFill>
          <a:srgbClr val="002060"/>
        </a:solidFill>
      </dgm:spPr>
      <dgm:t>
        <a:bodyPr/>
        <a:lstStyle/>
        <a:p>
          <a:endParaRPr lang="en-US" sz="3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07DAA8B-9127-4AF5-8598-4727584CD9A4}" type="sibTrans" cxnId="{4BEDFFF5-3886-4F68-A065-CBE4553F762B}">
      <dgm:prSet/>
      <dgm:spPr/>
      <dgm:t>
        <a:bodyPr/>
        <a:lstStyle/>
        <a:p>
          <a:endParaRPr lang="en-US" sz="3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62BBAEA-EE1B-4E2C-AA1C-EDDA99BE7C0E}">
      <dgm:prSet phldrT="[Text]" custT="1"/>
      <dgm:spPr>
        <a:solidFill>
          <a:schemeClr val="accent3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bn-BD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হ্রদ</a:t>
          </a:r>
          <a:endParaRPr lang="en-US" sz="3600" b="1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E6CEC0B-FCF6-42ED-B788-92532AB2B3C5}" type="parTrans" cxnId="{1407420B-B3B7-4AFE-98BF-71A393B5C1E5}">
      <dgm:prSet custT="1"/>
      <dgm:spPr>
        <a:solidFill>
          <a:srgbClr val="002060"/>
        </a:solidFill>
      </dgm:spPr>
      <dgm:t>
        <a:bodyPr/>
        <a:lstStyle/>
        <a:p>
          <a:endParaRPr lang="en-US" sz="3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729E9D3-8D6E-403A-B8FB-0949A7DB02CE}" type="sibTrans" cxnId="{1407420B-B3B7-4AFE-98BF-71A393B5C1E5}">
      <dgm:prSet/>
      <dgm:spPr/>
      <dgm:t>
        <a:bodyPr/>
        <a:lstStyle/>
        <a:p>
          <a:endParaRPr lang="en-US" sz="3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45CE333-84C6-4F84-B6D8-4FB36321FB05}">
      <dgm:prSet phldrT="[Text]" custT="1"/>
      <dgm:spPr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3600" b="1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লাঙল</a:t>
          </a:r>
          <a:r>
            <a: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</a:p>
      </dgm:t>
    </dgm:pt>
    <dgm:pt modelId="{312078A0-6FE2-480F-AA71-B497304FBAF2}" type="parTrans" cxnId="{F7E17F93-A578-47BC-988A-0592474CC971}">
      <dgm:prSet custT="1"/>
      <dgm:spPr>
        <a:solidFill>
          <a:srgbClr val="002060"/>
        </a:solidFill>
      </dgm:spPr>
      <dgm:t>
        <a:bodyPr/>
        <a:lstStyle/>
        <a:p>
          <a:endParaRPr lang="en-US" sz="3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71DA4C7-C5B7-4A7C-ACAB-1A52E971F24D}" type="sibTrans" cxnId="{F7E17F93-A578-47BC-988A-0592474CC971}">
      <dgm:prSet/>
      <dgm:spPr/>
      <dgm:t>
        <a:bodyPr/>
        <a:lstStyle/>
        <a:p>
          <a:endParaRPr lang="en-US" sz="3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37B3E8B-5BAC-490B-A6BB-E7D2259A13A4}">
      <dgm:prSet custT="1"/>
      <dgm:spPr>
        <a:solidFill>
          <a:schemeClr val="accent6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bn-BD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ঝর্ণা</a:t>
          </a:r>
          <a:endParaRPr lang="en-US" sz="3600" b="1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A874F91-0C12-4CD4-AFC3-8069195CDAD2}" type="parTrans" cxnId="{D42F61F9-F3B2-4413-8CFA-BA674B18CB4E}">
      <dgm:prSet custT="1"/>
      <dgm:spPr>
        <a:solidFill>
          <a:srgbClr val="002060"/>
        </a:solidFill>
      </dgm:spPr>
      <dgm:t>
        <a:bodyPr/>
        <a:lstStyle/>
        <a:p>
          <a:endParaRPr lang="en-US" sz="3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6D69A4B-F1FB-42FE-9FA7-99A63FC10801}" type="sibTrans" cxnId="{D42F61F9-F3B2-4413-8CFA-BA674B18CB4E}">
      <dgm:prSet/>
      <dgm:spPr/>
      <dgm:t>
        <a:bodyPr/>
        <a:lstStyle/>
        <a:p>
          <a:endParaRPr lang="en-US" sz="3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1FF211F-6201-4F79-AEE9-B4B7C02234FB}">
      <dgm:prSet custT="1"/>
      <dgm:spPr>
        <a:solidFill>
          <a:srgbClr val="6666FF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bn-BD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খাল-বিল</a:t>
          </a:r>
          <a:endParaRPr lang="en-US" sz="3600" b="1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94BF514-07CE-4FB2-83F3-B143D32CDFFC}" type="parTrans" cxnId="{3C425FD3-2C62-4071-8AB8-A04FFFB078CD}">
      <dgm:prSet custT="1"/>
      <dgm:spPr>
        <a:solidFill>
          <a:srgbClr val="002060"/>
        </a:solidFill>
      </dgm:spPr>
      <dgm:t>
        <a:bodyPr/>
        <a:lstStyle/>
        <a:p>
          <a:endParaRPr lang="en-US" sz="3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4F421F4-FFB4-4B39-867F-A36F7CA8D703}" type="sibTrans" cxnId="{3C425FD3-2C62-4071-8AB8-A04FFFB078CD}">
      <dgm:prSet/>
      <dgm:spPr/>
      <dgm:t>
        <a:bodyPr/>
        <a:lstStyle/>
        <a:p>
          <a:endParaRPr lang="en-US" sz="3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A11F53B-B53B-431D-936A-7191E90ED419}" type="pres">
      <dgm:prSet presAssocID="{B3C97A10-2506-489A-8A30-B2F2B07B5CEE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6BD3891-BC87-4E4F-ACFD-6ECF3BB191EF}" type="pres">
      <dgm:prSet presAssocID="{AC06BCAE-E07A-4065-BB92-CED8BC999C5E}" presName="centerShape" presStyleLbl="node0" presStyleIdx="0" presStyleCnt="1" custScaleX="129316" custScaleY="112379" custLinFactNeighborX="-978" custLinFactNeighborY="1004"/>
      <dgm:spPr/>
    </dgm:pt>
    <dgm:pt modelId="{386256D7-B1B4-4CDF-BF39-5C090981D602}" type="pres">
      <dgm:prSet presAssocID="{3778A722-77BA-4B55-A477-47924A71B188}" presName="parTrans" presStyleLbl="sibTrans2D1" presStyleIdx="0" presStyleCnt="6" custLinFactNeighborX="0"/>
      <dgm:spPr/>
    </dgm:pt>
    <dgm:pt modelId="{DA56A35F-F82C-4C2D-BFF5-1392CFF6FE78}" type="pres">
      <dgm:prSet presAssocID="{3778A722-77BA-4B55-A477-47924A71B188}" presName="connectorText" presStyleLbl="sibTrans2D1" presStyleIdx="0" presStyleCnt="6"/>
      <dgm:spPr/>
    </dgm:pt>
    <dgm:pt modelId="{0536033D-CD85-4242-B64B-B97F987B3AA2}" type="pres">
      <dgm:prSet presAssocID="{DB2EC340-3C05-47F2-8E46-7AE136ECFDF8}" presName="node" presStyleLbl="node1" presStyleIdx="0" presStyleCnt="6" custRadScaleRad="112830" custRadScaleInc="192059">
        <dgm:presLayoutVars>
          <dgm:bulletEnabled val="1"/>
        </dgm:presLayoutVars>
      </dgm:prSet>
      <dgm:spPr/>
    </dgm:pt>
    <dgm:pt modelId="{C187B1EC-F111-4A9A-966A-6E8F63F86337}" type="pres">
      <dgm:prSet presAssocID="{2409B686-DC3C-4003-82FF-396F7783DBB8}" presName="parTrans" presStyleLbl="sibTrans2D1" presStyleIdx="1" presStyleCnt="6"/>
      <dgm:spPr/>
    </dgm:pt>
    <dgm:pt modelId="{519BA27E-E7C9-4C23-B014-73D2589FC661}" type="pres">
      <dgm:prSet presAssocID="{2409B686-DC3C-4003-82FF-396F7783DBB8}" presName="connectorText" presStyleLbl="sibTrans2D1" presStyleIdx="1" presStyleCnt="6"/>
      <dgm:spPr/>
    </dgm:pt>
    <dgm:pt modelId="{325736C4-8C0A-4088-B488-FBCA4DA146F3}" type="pres">
      <dgm:prSet presAssocID="{DFCEED14-BA9A-45B0-B4F3-F5CDA9440027}" presName="node" presStyleLbl="node1" presStyleIdx="1" presStyleCnt="6" custRadScaleRad="100130" custRadScaleInc="-197088">
        <dgm:presLayoutVars>
          <dgm:bulletEnabled val="1"/>
        </dgm:presLayoutVars>
      </dgm:prSet>
      <dgm:spPr/>
    </dgm:pt>
    <dgm:pt modelId="{3B7702CB-83B2-44D6-A5DC-8AD3F6FC4530}" type="pres">
      <dgm:prSet presAssocID="{9E6CEC0B-FCF6-42ED-B788-92532AB2B3C5}" presName="parTrans" presStyleLbl="sibTrans2D1" presStyleIdx="2" presStyleCnt="6"/>
      <dgm:spPr/>
    </dgm:pt>
    <dgm:pt modelId="{96EA1F22-79DF-4D2E-B9F8-4A686BEA2C70}" type="pres">
      <dgm:prSet presAssocID="{9E6CEC0B-FCF6-42ED-B788-92532AB2B3C5}" presName="connectorText" presStyleLbl="sibTrans2D1" presStyleIdx="2" presStyleCnt="6"/>
      <dgm:spPr/>
    </dgm:pt>
    <dgm:pt modelId="{50ED6445-E283-4A90-9F4D-31F83681E3A6}" type="pres">
      <dgm:prSet presAssocID="{162BBAEA-EE1B-4E2C-AA1C-EDDA99BE7C0E}" presName="node" presStyleLbl="node1" presStyleIdx="2" presStyleCnt="6" custRadScaleRad="103392" custRadScaleInc="212463">
        <dgm:presLayoutVars>
          <dgm:bulletEnabled val="1"/>
        </dgm:presLayoutVars>
      </dgm:prSet>
      <dgm:spPr/>
    </dgm:pt>
    <dgm:pt modelId="{9C523FA8-DCE6-486A-B73C-EF390A322BEA}" type="pres">
      <dgm:prSet presAssocID="{312078A0-6FE2-480F-AA71-B497304FBAF2}" presName="parTrans" presStyleLbl="sibTrans2D1" presStyleIdx="3" presStyleCnt="6"/>
      <dgm:spPr/>
    </dgm:pt>
    <dgm:pt modelId="{632FDB59-06AF-405D-B882-58AA2CF0356F}" type="pres">
      <dgm:prSet presAssocID="{312078A0-6FE2-480F-AA71-B497304FBAF2}" presName="connectorText" presStyleLbl="sibTrans2D1" presStyleIdx="3" presStyleCnt="6"/>
      <dgm:spPr/>
    </dgm:pt>
    <dgm:pt modelId="{E1D307DF-E5AE-42A1-A4E0-11C619CB0E1A}" type="pres">
      <dgm:prSet presAssocID="{445CE333-84C6-4F84-B6D8-4FB36321FB05}" presName="node" presStyleLbl="node1" presStyleIdx="3" presStyleCnt="6" custRadScaleRad="112964" custRadScaleInc="398269">
        <dgm:presLayoutVars>
          <dgm:bulletEnabled val="1"/>
        </dgm:presLayoutVars>
      </dgm:prSet>
      <dgm:spPr/>
    </dgm:pt>
    <dgm:pt modelId="{20E3F27A-31DA-4BAC-9397-D7E28D1B0BF1}" type="pres">
      <dgm:prSet presAssocID="{5A874F91-0C12-4CD4-AFC3-8069195CDAD2}" presName="parTrans" presStyleLbl="sibTrans2D1" presStyleIdx="4" presStyleCnt="6"/>
      <dgm:spPr/>
    </dgm:pt>
    <dgm:pt modelId="{0AE002C7-4382-40C2-9F8F-766419280D65}" type="pres">
      <dgm:prSet presAssocID="{5A874F91-0C12-4CD4-AFC3-8069195CDAD2}" presName="connectorText" presStyleLbl="sibTrans2D1" presStyleIdx="4" presStyleCnt="6"/>
      <dgm:spPr/>
    </dgm:pt>
    <dgm:pt modelId="{8A237C23-246D-4464-A366-0572E0ACE307}" type="pres">
      <dgm:prSet presAssocID="{F37B3E8B-5BAC-490B-A6BB-E7D2259A13A4}" presName="node" presStyleLbl="node1" presStyleIdx="4" presStyleCnt="6" custRadScaleRad="108809" custRadScaleInc="-403759">
        <dgm:presLayoutVars>
          <dgm:bulletEnabled val="1"/>
        </dgm:presLayoutVars>
      </dgm:prSet>
      <dgm:spPr/>
    </dgm:pt>
    <dgm:pt modelId="{7D9E2CC6-4C8C-4A79-8855-7F6F6D812AEE}" type="pres">
      <dgm:prSet presAssocID="{994BF514-07CE-4FB2-83F3-B143D32CDFFC}" presName="parTrans" presStyleLbl="sibTrans2D1" presStyleIdx="5" presStyleCnt="6" custScaleX="70748" custLinFactNeighborX="26029" custLinFactNeighborY="41233"/>
      <dgm:spPr/>
    </dgm:pt>
    <dgm:pt modelId="{72AC7304-A890-4E1E-8CE2-D981156ECCED}" type="pres">
      <dgm:prSet presAssocID="{994BF514-07CE-4FB2-83F3-B143D32CDFFC}" presName="connectorText" presStyleLbl="sibTrans2D1" presStyleIdx="5" presStyleCnt="6"/>
      <dgm:spPr/>
    </dgm:pt>
    <dgm:pt modelId="{8E6EA621-2F45-4987-B1D2-A8CCB21F6BD2}" type="pres">
      <dgm:prSet presAssocID="{B1FF211F-6201-4F79-AEE9-B4B7C02234FB}" presName="node" presStyleLbl="node1" presStyleIdx="5" presStyleCnt="6" custRadScaleRad="116914" custRadScaleInc="-189014">
        <dgm:presLayoutVars>
          <dgm:bulletEnabled val="1"/>
        </dgm:presLayoutVars>
      </dgm:prSet>
      <dgm:spPr/>
    </dgm:pt>
  </dgm:ptLst>
  <dgm:cxnLst>
    <dgm:cxn modelId="{C2D0C309-15BD-4C65-9D60-DE4C6F3D607D}" type="presOf" srcId="{2409B686-DC3C-4003-82FF-396F7783DBB8}" destId="{C187B1EC-F111-4A9A-966A-6E8F63F86337}" srcOrd="0" destOrd="0" presId="urn:microsoft.com/office/officeart/2005/8/layout/radial5"/>
    <dgm:cxn modelId="{1407420B-B3B7-4AFE-98BF-71A393B5C1E5}" srcId="{AC06BCAE-E07A-4065-BB92-CED8BC999C5E}" destId="{162BBAEA-EE1B-4E2C-AA1C-EDDA99BE7C0E}" srcOrd="2" destOrd="0" parTransId="{9E6CEC0B-FCF6-42ED-B788-92532AB2B3C5}" sibTransId="{B729E9D3-8D6E-403A-B8FB-0949A7DB02CE}"/>
    <dgm:cxn modelId="{CA1E062A-124C-4773-8F6C-72E459FF40D4}" type="presOf" srcId="{9E6CEC0B-FCF6-42ED-B788-92532AB2B3C5}" destId="{96EA1F22-79DF-4D2E-B9F8-4A686BEA2C70}" srcOrd="1" destOrd="0" presId="urn:microsoft.com/office/officeart/2005/8/layout/radial5"/>
    <dgm:cxn modelId="{D1978037-2DEE-4113-BF2B-2D875575DDE4}" srcId="{AC06BCAE-E07A-4065-BB92-CED8BC999C5E}" destId="{DB2EC340-3C05-47F2-8E46-7AE136ECFDF8}" srcOrd="0" destOrd="0" parTransId="{3778A722-77BA-4B55-A477-47924A71B188}" sibTransId="{5CD26876-F2E2-4F75-B7DE-D8714323A4F4}"/>
    <dgm:cxn modelId="{34A9CA37-5BF7-4294-8075-A8013AB9F7C8}" type="presOf" srcId="{445CE333-84C6-4F84-B6D8-4FB36321FB05}" destId="{E1D307DF-E5AE-42A1-A4E0-11C619CB0E1A}" srcOrd="0" destOrd="0" presId="urn:microsoft.com/office/officeart/2005/8/layout/radial5"/>
    <dgm:cxn modelId="{EB6E566D-F111-4B1B-BACF-049BFF37893D}" type="presOf" srcId="{5A874F91-0C12-4CD4-AFC3-8069195CDAD2}" destId="{20E3F27A-31DA-4BAC-9397-D7E28D1B0BF1}" srcOrd="0" destOrd="0" presId="urn:microsoft.com/office/officeart/2005/8/layout/radial5"/>
    <dgm:cxn modelId="{AA836671-0396-4624-AB2C-B823A9B10014}" type="presOf" srcId="{B1FF211F-6201-4F79-AEE9-B4B7C02234FB}" destId="{8E6EA621-2F45-4987-B1D2-A8CCB21F6BD2}" srcOrd="0" destOrd="0" presId="urn:microsoft.com/office/officeart/2005/8/layout/radial5"/>
    <dgm:cxn modelId="{D3D9BA76-00C1-4C1C-B2CA-FB55E31BEB8C}" type="presOf" srcId="{3778A722-77BA-4B55-A477-47924A71B188}" destId="{DA56A35F-F82C-4C2D-BFF5-1392CFF6FE78}" srcOrd="1" destOrd="0" presId="urn:microsoft.com/office/officeart/2005/8/layout/radial5"/>
    <dgm:cxn modelId="{3F227477-F2D7-4A75-8001-B29D8280FFD8}" type="presOf" srcId="{AC06BCAE-E07A-4065-BB92-CED8BC999C5E}" destId="{E6BD3891-BC87-4E4F-ACFD-6ECF3BB191EF}" srcOrd="0" destOrd="0" presId="urn:microsoft.com/office/officeart/2005/8/layout/radial5"/>
    <dgm:cxn modelId="{BF032C7B-0A13-4B11-B199-E2AF66360830}" type="presOf" srcId="{3778A722-77BA-4B55-A477-47924A71B188}" destId="{386256D7-B1B4-4CDF-BF39-5C090981D602}" srcOrd="0" destOrd="0" presId="urn:microsoft.com/office/officeart/2005/8/layout/radial5"/>
    <dgm:cxn modelId="{EDE30D7D-0D42-4082-9AC5-AC9DA695F3D5}" type="presOf" srcId="{312078A0-6FE2-480F-AA71-B497304FBAF2}" destId="{632FDB59-06AF-405D-B882-58AA2CF0356F}" srcOrd="1" destOrd="0" presId="urn:microsoft.com/office/officeart/2005/8/layout/radial5"/>
    <dgm:cxn modelId="{639C1E86-E4B7-4814-9D4B-0C56A50BE065}" type="presOf" srcId="{994BF514-07CE-4FB2-83F3-B143D32CDFFC}" destId="{7D9E2CC6-4C8C-4A79-8855-7F6F6D812AEE}" srcOrd="0" destOrd="0" presId="urn:microsoft.com/office/officeart/2005/8/layout/radial5"/>
    <dgm:cxn modelId="{F7E17F93-A578-47BC-988A-0592474CC971}" srcId="{AC06BCAE-E07A-4065-BB92-CED8BC999C5E}" destId="{445CE333-84C6-4F84-B6D8-4FB36321FB05}" srcOrd="3" destOrd="0" parTransId="{312078A0-6FE2-480F-AA71-B497304FBAF2}" sibTransId="{271DA4C7-C5B7-4A7C-ACAB-1A52E971F24D}"/>
    <dgm:cxn modelId="{6776ED9F-16A0-480B-A38C-2F431807BB5A}" type="presOf" srcId="{312078A0-6FE2-480F-AA71-B497304FBAF2}" destId="{9C523FA8-DCE6-486A-B73C-EF390A322BEA}" srcOrd="0" destOrd="0" presId="urn:microsoft.com/office/officeart/2005/8/layout/radial5"/>
    <dgm:cxn modelId="{034329A0-7F30-43F4-A537-834808F6229C}" type="presOf" srcId="{F37B3E8B-5BAC-490B-A6BB-E7D2259A13A4}" destId="{8A237C23-246D-4464-A366-0572E0ACE307}" srcOrd="0" destOrd="0" presId="urn:microsoft.com/office/officeart/2005/8/layout/radial5"/>
    <dgm:cxn modelId="{EFA70EA3-CA6B-4975-92A1-2FE4EDEFF7E0}" type="presOf" srcId="{DFCEED14-BA9A-45B0-B4F3-F5CDA9440027}" destId="{325736C4-8C0A-4088-B488-FBCA4DA146F3}" srcOrd="0" destOrd="0" presId="urn:microsoft.com/office/officeart/2005/8/layout/radial5"/>
    <dgm:cxn modelId="{2460EEA9-251F-47F4-AA30-EE64597CDEBF}" type="presOf" srcId="{9E6CEC0B-FCF6-42ED-B788-92532AB2B3C5}" destId="{3B7702CB-83B2-44D6-A5DC-8AD3F6FC4530}" srcOrd="0" destOrd="0" presId="urn:microsoft.com/office/officeart/2005/8/layout/radial5"/>
    <dgm:cxn modelId="{96A4E5AD-3566-4096-8D85-84854F591327}" type="presOf" srcId="{994BF514-07CE-4FB2-83F3-B143D32CDFFC}" destId="{72AC7304-A890-4E1E-8CE2-D981156ECCED}" srcOrd="1" destOrd="0" presId="urn:microsoft.com/office/officeart/2005/8/layout/radial5"/>
    <dgm:cxn modelId="{9B9BE9B1-3E47-4300-8AD4-7A45EB12880C}" type="presOf" srcId="{5A874F91-0C12-4CD4-AFC3-8069195CDAD2}" destId="{0AE002C7-4382-40C2-9F8F-766419280D65}" srcOrd="1" destOrd="0" presId="urn:microsoft.com/office/officeart/2005/8/layout/radial5"/>
    <dgm:cxn modelId="{E25B05C3-7639-4FF2-AFC0-2720EA7035A1}" type="presOf" srcId="{162BBAEA-EE1B-4E2C-AA1C-EDDA99BE7C0E}" destId="{50ED6445-E283-4A90-9F4D-31F83681E3A6}" srcOrd="0" destOrd="0" presId="urn:microsoft.com/office/officeart/2005/8/layout/radial5"/>
    <dgm:cxn modelId="{C13851C4-0DA5-424B-AB23-EBEEDE64A830}" type="presOf" srcId="{DB2EC340-3C05-47F2-8E46-7AE136ECFDF8}" destId="{0536033D-CD85-4242-B64B-B97F987B3AA2}" srcOrd="0" destOrd="0" presId="urn:microsoft.com/office/officeart/2005/8/layout/radial5"/>
    <dgm:cxn modelId="{470D98CD-286E-47B9-BECF-74D76E5A2092}" type="presOf" srcId="{2409B686-DC3C-4003-82FF-396F7783DBB8}" destId="{519BA27E-E7C9-4C23-B014-73D2589FC661}" srcOrd="1" destOrd="0" presId="urn:microsoft.com/office/officeart/2005/8/layout/radial5"/>
    <dgm:cxn modelId="{3C425FD3-2C62-4071-8AB8-A04FFFB078CD}" srcId="{AC06BCAE-E07A-4065-BB92-CED8BC999C5E}" destId="{B1FF211F-6201-4F79-AEE9-B4B7C02234FB}" srcOrd="5" destOrd="0" parTransId="{994BF514-07CE-4FB2-83F3-B143D32CDFFC}" sibTransId="{E4F421F4-FFB4-4B39-867F-A36F7CA8D703}"/>
    <dgm:cxn modelId="{BD189AE7-4D4A-4F69-B1F1-7A3B3285F672}" srcId="{B3C97A10-2506-489A-8A30-B2F2B07B5CEE}" destId="{AC06BCAE-E07A-4065-BB92-CED8BC999C5E}" srcOrd="0" destOrd="0" parTransId="{A6537F69-5A0B-4344-B3DC-664515F67593}" sibTransId="{F5EF78AF-09AC-4F07-9E87-113258129A79}"/>
    <dgm:cxn modelId="{55B9CDF5-464F-4507-B402-6B4B869A3F39}" type="presOf" srcId="{B3C97A10-2506-489A-8A30-B2F2B07B5CEE}" destId="{0A11F53B-B53B-431D-936A-7191E90ED419}" srcOrd="0" destOrd="0" presId="urn:microsoft.com/office/officeart/2005/8/layout/radial5"/>
    <dgm:cxn modelId="{4BEDFFF5-3886-4F68-A065-CBE4553F762B}" srcId="{AC06BCAE-E07A-4065-BB92-CED8BC999C5E}" destId="{DFCEED14-BA9A-45B0-B4F3-F5CDA9440027}" srcOrd="1" destOrd="0" parTransId="{2409B686-DC3C-4003-82FF-396F7783DBB8}" sibTransId="{007DAA8B-9127-4AF5-8598-4727584CD9A4}"/>
    <dgm:cxn modelId="{D42F61F9-F3B2-4413-8CFA-BA674B18CB4E}" srcId="{AC06BCAE-E07A-4065-BB92-CED8BC999C5E}" destId="{F37B3E8B-5BAC-490B-A6BB-E7D2259A13A4}" srcOrd="4" destOrd="0" parTransId="{5A874F91-0C12-4CD4-AFC3-8069195CDAD2}" sibTransId="{D6D69A4B-F1FB-42FE-9FA7-99A63FC10801}"/>
    <dgm:cxn modelId="{FDB26291-625F-415F-AD29-04F49E1CB292}" type="presParOf" srcId="{0A11F53B-B53B-431D-936A-7191E90ED419}" destId="{E6BD3891-BC87-4E4F-ACFD-6ECF3BB191EF}" srcOrd="0" destOrd="0" presId="urn:microsoft.com/office/officeart/2005/8/layout/radial5"/>
    <dgm:cxn modelId="{CE17C272-54B5-4BB4-9609-245ADFB00F3C}" type="presParOf" srcId="{0A11F53B-B53B-431D-936A-7191E90ED419}" destId="{386256D7-B1B4-4CDF-BF39-5C090981D602}" srcOrd="1" destOrd="0" presId="urn:microsoft.com/office/officeart/2005/8/layout/radial5"/>
    <dgm:cxn modelId="{648EC10B-9A1C-498A-A2AD-9276E40A2E2C}" type="presParOf" srcId="{386256D7-B1B4-4CDF-BF39-5C090981D602}" destId="{DA56A35F-F82C-4C2D-BFF5-1392CFF6FE78}" srcOrd="0" destOrd="0" presId="urn:microsoft.com/office/officeart/2005/8/layout/radial5"/>
    <dgm:cxn modelId="{65C7FE41-DE16-4A80-80EB-8ED83F62144C}" type="presParOf" srcId="{0A11F53B-B53B-431D-936A-7191E90ED419}" destId="{0536033D-CD85-4242-B64B-B97F987B3AA2}" srcOrd="2" destOrd="0" presId="urn:microsoft.com/office/officeart/2005/8/layout/radial5"/>
    <dgm:cxn modelId="{006E9D9A-F09B-43C0-AB70-9999D0C58791}" type="presParOf" srcId="{0A11F53B-B53B-431D-936A-7191E90ED419}" destId="{C187B1EC-F111-4A9A-966A-6E8F63F86337}" srcOrd="3" destOrd="0" presId="urn:microsoft.com/office/officeart/2005/8/layout/radial5"/>
    <dgm:cxn modelId="{8C01E5BE-9550-4661-BC6D-4392D211CA7A}" type="presParOf" srcId="{C187B1EC-F111-4A9A-966A-6E8F63F86337}" destId="{519BA27E-E7C9-4C23-B014-73D2589FC661}" srcOrd="0" destOrd="0" presId="urn:microsoft.com/office/officeart/2005/8/layout/radial5"/>
    <dgm:cxn modelId="{F3133025-6F4E-42C7-B828-A1F3B4D1185C}" type="presParOf" srcId="{0A11F53B-B53B-431D-936A-7191E90ED419}" destId="{325736C4-8C0A-4088-B488-FBCA4DA146F3}" srcOrd="4" destOrd="0" presId="urn:microsoft.com/office/officeart/2005/8/layout/radial5"/>
    <dgm:cxn modelId="{605300E5-A6D6-443D-8376-CA6888118F58}" type="presParOf" srcId="{0A11F53B-B53B-431D-936A-7191E90ED419}" destId="{3B7702CB-83B2-44D6-A5DC-8AD3F6FC4530}" srcOrd="5" destOrd="0" presId="urn:microsoft.com/office/officeart/2005/8/layout/radial5"/>
    <dgm:cxn modelId="{65D94D82-E5D0-438D-863F-EC09945F4E09}" type="presParOf" srcId="{3B7702CB-83B2-44D6-A5DC-8AD3F6FC4530}" destId="{96EA1F22-79DF-4D2E-B9F8-4A686BEA2C70}" srcOrd="0" destOrd="0" presId="urn:microsoft.com/office/officeart/2005/8/layout/radial5"/>
    <dgm:cxn modelId="{6482784B-5148-4831-81DB-7EDBE48A31D6}" type="presParOf" srcId="{0A11F53B-B53B-431D-936A-7191E90ED419}" destId="{50ED6445-E283-4A90-9F4D-31F83681E3A6}" srcOrd="6" destOrd="0" presId="urn:microsoft.com/office/officeart/2005/8/layout/radial5"/>
    <dgm:cxn modelId="{1DB77AFA-6F49-41BF-AD91-8223E1E0192E}" type="presParOf" srcId="{0A11F53B-B53B-431D-936A-7191E90ED419}" destId="{9C523FA8-DCE6-486A-B73C-EF390A322BEA}" srcOrd="7" destOrd="0" presId="urn:microsoft.com/office/officeart/2005/8/layout/radial5"/>
    <dgm:cxn modelId="{8F679438-485E-4218-920C-94C2DA0CCE8A}" type="presParOf" srcId="{9C523FA8-DCE6-486A-B73C-EF390A322BEA}" destId="{632FDB59-06AF-405D-B882-58AA2CF0356F}" srcOrd="0" destOrd="0" presId="urn:microsoft.com/office/officeart/2005/8/layout/radial5"/>
    <dgm:cxn modelId="{07D839CE-0D3F-4870-8B7B-E29F0324156E}" type="presParOf" srcId="{0A11F53B-B53B-431D-936A-7191E90ED419}" destId="{E1D307DF-E5AE-42A1-A4E0-11C619CB0E1A}" srcOrd="8" destOrd="0" presId="urn:microsoft.com/office/officeart/2005/8/layout/radial5"/>
    <dgm:cxn modelId="{EF2EDD36-2722-42D9-A866-4D5498AB619E}" type="presParOf" srcId="{0A11F53B-B53B-431D-936A-7191E90ED419}" destId="{20E3F27A-31DA-4BAC-9397-D7E28D1B0BF1}" srcOrd="9" destOrd="0" presId="urn:microsoft.com/office/officeart/2005/8/layout/radial5"/>
    <dgm:cxn modelId="{5A91B1CE-3787-4672-8CD1-AD41409E4A9B}" type="presParOf" srcId="{20E3F27A-31DA-4BAC-9397-D7E28D1B0BF1}" destId="{0AE002C7-4382-40C2-9F8F-766419280D65}" srcOrd="0" destOrd="0" presId="urn:microsoft.com/office/officeart/2005/8/layout/radial5"/>
    <dgm:cxn modelId="{DB0638F2-A11B-41E2-9A02-9BB49B73A0A6}" type="presParOf" srcId="{0A11F53B-B53B-431D-936A-7191E90ED419}" destId="{8A237C23-246D-4464-A366-0572E0ACE307}" srcOrd="10" destOrd="0" presId="urn:microsoft.com/office/officeart/2005/8/layout/radial5"/>
    <dgm:cxn modelId="{9F105FD7-71B9-4FC6-AC4A-A8192F641EE2}" type="presParOf" srcId="{0A11F53B-B53B-431D-936A-7191E90ED419}" destId="{7D9E2CC6-4C8C-4A79-8855-7F6F6D812AEE}" srcOrd="11" destOrd="0" presId="urn:microsoft.com/office/officeart/2005/8/layout/radial5"/>
    <dgm:cxn modelId="{79013135-39E0-40A3-AF8E-C2AEA8DFE2C3}" type="presParOf" srcId="{7D9E2CC6-4C8C-4A79-8855-7F6F6D812AEE}" destId="{72AC7304-A890-4E1E-8CE2-D981156ECCED}" srcOrd="0" destOrd="0" presId="urn:microsoft.com/office/officeart/2005/8/layout/radial5"/>
    <dgm:cxn modelId="{E4C95147-EF56-402C-A6B0-678DB2F857EB}" type="presParOf" srcId="{0A11F53B-B53B-431D-936A-7191E90ED419}" destId="{8E6EA621-2F45-4987-B1D2-A8CCB21F6BD2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C97A10-2506-489A-8A30-B2F2B07B5CEE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C06BCAE-E07A-4065-BB92-CED8BC999C5E}">
      <dgm:prSet phldrT="[Text]" custT="1"/>
      <dgm:spPr>
        <a:solidFill>
          <a:srgbClr val="FFC000"/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n-US" sz="3600" b="1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যাতায়াতে</a:t>
          </a:r>
          <a:r>
            <a:rPr 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ব্যবহৃত</a:t>
          </a:r>
          <a:r>
            <a:rPr 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প্রযুক্তি</a:t>
          </a:r>
          <a:endParaRPr lang="en-US" sz="3600" b="1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A6537F69-5A0B-4344-B3DC-664515F67593}" type="parTrans" cxnId="{BD189AE7-4D4A-4F69-B1F1-7A3B3285F672}">
      <dgm:prSet/>
      <dgm:spPr/>
      <dgm:t>
        <a:bodyPr/>
        <a:lstStyle/>
        <a:p>
          <a:endParaRPr lang="en-US" sz="3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5EF78AF-09AC-4F07-9E87-113258129A79}" type="sibTrans" cxnId="{BD189AE7-4D4A-4F69-B1F1-7A3B3285F672}">
      <dgm:prSet/>
      <dgm:spPr/>
      <dgm:t>
        <a:bodyPr/>
        <a:lstStyle/>
        <a:p>
          <a:endParaRPr lang="en-US" sz="3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B2EC340-3C05-47F2-8E46-7AE136ECFDF8}">
      <dgm:prSet phldrT="[Text]" custT="1"/>
      <dgm:spPr>
        <a:solidFill>
          <a:srgbClr val="00B0F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3600" b="1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লঞ্চ</a:t>
          </a:r>
          <a:endParaRPr lang="en-US" sz="3600" b="1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778A722-77BA-4B55-A477-47924A71B188}" type="parTrans" cxnId="{D1978037-2DEE-4113-BF2B-2D875575DDE4}">
      <dgm:prSet custT="1"/>
      <dgm:spPr>
        <a:solidFill>
          <a:srgbClr val="002060"/>
        </a:solidFill>
      </dgm:spPr>
      <dgm:t>
        <a:bodyPr/>
        <a:lstStyle/>
        <a:p>
          <a:endParaRPr lang="en-US" sz="3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CD26876-F2E2-4F75-B7DE-D8714323A4F4}" type="sibTrans" cxnId="{D1978037-2DEE-4113-BF2B-2D875575DDE4}">
      <dgm:prSet/>
      <dgm:spPr/>
      <dgm:t>
        <a:bodyPr/>
        <a:lstStyle/>
        <a:p>
          <a:endParaRPr lang="en-US" sz="3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FCEED14-BA9A-45B0-B4F3-F5CDA9440027}">
      <dgm:prSet phldrT="[Text]" custT="1"/>
      <dgm:spPr>
        <a:solidFill>
          <a:schemeClr val="bg2">
            <a:lumMod val="40000"/>
            <a:lumOff val="6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3600" b="1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কার</a:t>
          </a:r>
          <a:endParaRPr lang="en-US" sz="3600" b="1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409B686-DC3C-4003-82FF-396F7783DBB8}" type="parTrans" cxnId="{4BEDFFF5-3886-4F68-A065-CBE4553F762B}">
      <dgm:prSet custT="1"/>
      <dgm:spPr>
        <a:solidFill>
          <a:srgbClr val="002060"/>
        </a:solidFill>
      </dgm:spPr>
      <dgm:t>
        <a:bodyPr/>
        <a:lstStyle/>
        <a:p>
          <a:endParaRPr lang="en-US" sz="3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07DAA8B-9127-4AF5-8598-4727584CD9A4}" type="sibTrans" cxnId="{4BEDFFF5-3886-4F68-A065-CBE4553F762B}">
      <dgm:prSet/>
      <dgm:spPr/>
      <dgm:t>
        <a:bodyPr/>
        <a:lstStyle/>
        <a:p>
          <a:endParaRPr lang="en-US" sz="3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62BBAEA-EE1B-4E2C-AA1C-EDDA99BE7C0E}">
      <dgm:prSet phldrT="[Text]" custT="1"/>
      <dgm:spPr>
        <a:solidFill>
          <a:schemeClr val="accent3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3600" b="1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রেলগাড়ি</a:t>
          </a:r>
          <a:endParaRPr lang="en-US" sz="3600" b="1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E6CEC0B-FCF6-42ED-B788-92532AB2B3C5}" type="parTrans" cxnId="{1407420B-B3B7-4AFE-98BF-71A393B5C1E5}">
      <dgm:prSet custT="1"/>
      <dgm:spPr>
        <a:solidFill>
          <a:srgbClr val="002060"/>
        </a:solidFill>
      </dgm:spPr>
      <dgm:t>
        <a:bodyPr/>
        <a:lstStyle/>
        <a:p>
          <a:endParaRPr lang="en-US" sz="3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729E9D3-8D6E-403A-B8FB-0949A7DB02CE}" type="sibTrans" cxnId="{1407420B-B3B7-4AFE-98BF-71A393B5C1E5}">
      <dgm:prSet/>
      <dgm:spPr/>
      <dgm:t>
        <a:bodyPr/>
        <a:lstStyle/>
        <a:p>
          <a:endParaRPr lang="en-US" sz="3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45CE333-84C6-4F84-B6D8-4FB36321FB05}">
      <dgm:prSet phldrT="[Text]" custT="1"/>
      <dgm:spPr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3600" b="1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বাস</a:t>
          </a:r>
          <a:r>
            <a: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</a:p>
      </dgm:t>
    </dgm:pt>
    <dgm:pt modelId="{312078A0-6FE2-480F-AA71-B497304FBAF2}" type="parTrans" cxnId="{F7E17F93-A578-47BC-988A-0592474CC971}">
      <dgm:prSet custT="1"/>
      <dgm:spPr>
        <a:solidFill>
          <a:srgbClr val="002060"/>
        </a:solidFill>
      </dgm:spPr>
      <dgm:t>
        <a:bodyPr/>
        <a:lstStyle/>
        <a:p>
          <a:endParaRPr lang="en-US" sz="3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71DA4C7-C5B7-4A7C-ACAB-1A52E971F24D}" type="sibTrans" cxnId="{F7E17F93-A578-47BC-988A-0592474CC971}">
      <dgm:prSet/>
      <dgm:spPr/>
      <dgm:t>
        <a:bodyPr/>
        <a:lstStyle/>
        <a:p>
          <a:endParaRPr lang="en-US" sz="3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37B3E8B-5BAC-490B-A6BB-E7D2259A13A4}">
      <dgm:prSet custT="1"/>
      <dgm:spPr>
        <a:solidFill>
          <a:schemeClr val="accent6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3200" b="1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উড়োজাহাজ</a:t>
          </a:r>
          <a:endParaRPr lang="en-US" sz="3200" b="1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A874F91-0C12-4CD4-AFC3-8069195CDAD2}" type="parTrans" cxnId="{D42F61F9-F3B2-4413-8CFA-BA674B18CB4E}">
      <dgm:prSet custT="1"/>
      <dgm:spPr>
        <a:solidFill>
          <a:srgbClr val="002060"/>
        </a:solidFill>
      </dgm:spPr>
      <dgm:t>
        <a:bodyPr/>
        <a:lstStyle/>
        <a:p>
          <a:endParaRPr lang="en-US" sz="3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6D69A4B-F1FB-42FE-9FA7-99A63FC10801}" type="sibTrans" cxnId="{D42F61F9-F3B2-4413-8CFA-BA674B18CB4E}">
      <dgm:prSet/>
      <dgm:spPr/>
      <dgm:t>
        <a:bodyPr/>
        <a:lstStyle/>
        <a:p>
          <a:endParaRPr lang="en-US" sz="3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1FF211F-6201-4F79-AEE9-B4B7C02234FB}">
      <dgm:prSet custT="1"/>
      <dgm:spPr>
        <a:solidFill>
          <a:srgbClr val="6666FF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3600" b="1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ট্রেন</a:t>
          </a:r>
          <a:endParaRPr lang="en-US" sz="3600" b="1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94BF514-07CE-4FB2-83F3-B143D32CDFFC}" type="parTrans" cxnId="{3C425FD3-2C62-4071-8AB8-A04FFFB078CD}">
      <dgm:prSet custT="1"/>
      <dgm:spPr>
        <a:solidFill>
          <a:srgbClr val="002060"/>
        </a:solidFill>
      </dgm:spPr>
      <dgm:t>
        <a:bodyPr/>
        <a:lstStyle/>
        <a:p>
          <a:endParaRPr lang="en-US" sz="3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4F421F4-FFB4-4B39-867F-A36F7CA8D703}" type="sibTrans" cxnId="{3C425FD3-2C62-4071-8AB8-A04FFFB078CD}">
      <dgm:prSet/>
      <dgm:spPr/>
      <dgm:t>
        <a:bodyPr/>
        <a:lstStyle/>
        <a:p>
          <a:endParaRPr lang="en-US" sz="32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6630B2D-B853-4D46-9C6A-34B5B9AA5E13}">
      <dgm:prSet phldrT="[Text]"/>
      <dgm:spPr>
        <a:solidFill>
          <a:schemeClr val="accent5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b="1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হেলিকপ্টর</a:t>
          </a:r>
          <a:r>
            <a:rPr lang="en-US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</a:p>
      </dgm:t>
    </dgm:pt>
    <dgm:pt modelId="{A632890A-3DD0-46AB-983D-FEF4FD9FD78D}" type="parTrans" cxnId="{69AE30A4-96EB-454B-8BCC-50ABF20E7AA3}">
      <dgm:prSet/>
      <dgm:spPr/>
      <dgm:t>
        <a:bodyPr/>
        <a:lstStyle/>
        <a:p>
          <a:endParaRPr lang="en-US"/>
        </a:p>
      </dgm:t>
    </dgm:pt>
    <dgm:pt modelId="{B80668CD-8692-4C80-A5AB-5F3663D3985E}" type="sibTrans" cxnId="{69AE30A4-96EB-454B-8BCC-50ABF20E7AA3}">
      <dgm:prSet/>
      <dgm:spPr/>
      <dgm:t>
        <a:bodyPr/>
        <a:lstStyle/>
        <a:p>
          <a:endParaRPr lang="en-US"/>
        </a:p>
      </dgm:t>
    </dgm:pt>
    <dgm:pt modelId="{0A11F53B-B53B-431D-936A-7191E90ED419}" type="pres">
      <dgm:prSet presAssocID="{B3C97A10-2506-489A-8A30-B2F2B07B5CEE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6BD3891-BC87-4E4F-ACFD-6ECF3BB191EF}" type="pres">
      <dgm:prSet presAssocID="{AC06BCAE-E07A-4065-BB92-CED8BC999C5E}" presName="centerShape" presStyleLbl="node0" presStyleIdx="0" presStyleCnt="1" custScaleX="158298" custScaleY="123594" custLinFactNeighborX="-978" custLinFactNeighborY="1004"/>
      <dgm:spPr/>
    </dgm:pt>
    <dgm:pt modelId="{386256D7-B1B4-4CDF-BF39-5C090981D602}" type="pres">
      <dgm:prSet presAssocID="{3778A722-77BA-4B55-A477-47924A71B188}" presName="parTrans" presStyleLbl="sibTrans2D1" presStyleIdx="0" presStyleCnt="7" custLinFactNeighborX="0"/>
      <dgm:spPr/>
    </dgm:pt>
    <dgm:pt modelId="{DA56A35F-F82C-4C2D-BFF5-1392CFF6FE78}" type="pres">
      <dgm:prSet presAssocID="{3778A722-77BA-4B55-A477-47924A71B188}" presName="connectorText" presStyleLbl="sibTrans2D1" presStyleIdx="0" presStyleCnt="7"/>
      <dgm:spPr/>
    </dgm:pt>
    <dgm:pt modelId="{0536033D-CD85-4242-B64B-B97F987B3AA2}" type="pres">
      <dgm:prSet presAssocID="{DB2EC340-3C05-47F2-8E46-7AE136ECFDF8}" presName="node" presStyleLbl="node1" presStyleIdx="0" presStyleCnt="7" custScaleX="113526" custRadScaleRad="120730" custRadScaleInc="205419">
        <dgm:presLayoutVars>
          <dgm:bulletEnabled val="1"/>
        </dgm:presLayoutVars>
      </dgm:prSet>
      <dgm:spPr/>
    </dgm:pt>
    <dgm:pt modelId="{C187B1EC-F111-4A9A-966A-6E8F63F86337}" type="pres">
      <dgm:prSet presAssocID="{2409B686-DC3C-4003-82FF-396F7783DBB8}" presName="parTrans" presStyleLbl="sibTrans2D1" presStyleIdx="1" presStyleCnt="7"/>
      <dgm:spPr/>
    </dgm:pt>
    <dgm:pt modelId="{519BA27E-E7C9-4C23-B014-73D2589FC661}" type="pres">
      <dgm:prSet presAssocID="{2409B686-DC3C-4003-82FF-396F7783DBB8}" presName="connectorText" presStyleLbl="sibTrans2D1" presStyleIdx="1" presStyleCnt="7"/>
      <dgm:spPr/>
    </dgm:pt>
    <dgm:pt modelId="{325736C4-8C0A-4088-B488-FBCA4DA146F3}" type="pres">
      <dgm:prSet presAssocID="{DFCEED14-BA9A-45B0-B4F3-F5CDA9440027}" presName="node" presStyleLbl="node1" presStyleIdx="1" presStyleCnt="7" custRadScaleRad="100130" custRadScaleInc="-197088">
        <dgm:presLayoutVars>
          <dgm:bulletEnabled val="1"/>
        </dgm:presLayoutVars>
      </dgm:prSet>
      <dgm:spPr/>
    </dgm:pt>
    <dgm:pt modelId="{3B7702CB-83B2-44D6-A5DC-8AD3F6FC4530}" type="pres">
      <dgm:prSet presAssocID="{9E6CEC0B-FCF6-42ED-B788-92532AB2B3C5}" presName="parTrans" presStyleLbl="sibTrans2D1" presStyleIdx="2" presStyleCnt="7"/>
      <dgm:spPr/>
    </dgm:pt>
    <dgm:pt modelId="{96EA1F22-79DF-4D2E-B9F8-4A686BEA2C70}" type="pres">
      <dgm:prSet presAssocID="{9E6CEC0B-FCF6-42ED-B788-92532AB2B3C5}" presName="connectorText" presStyleLbl="sibTrans2D1" presStyleIdx="2" presStyleCnt="7"/>
      <dgm:spPr/>
    </dgm:pt>
    <dgm:pt modelId="{50ED6445-E283-4A90-9F4D-31F83681E3A6}" type="pres">
      <dgm:prSet presAssocID="{162BBAEA-EE1B-4E2C-AA1C-EDDA99BE7C0E}" presName="node" presStyleLbl="node1" presStyleIdx="2" presStyleCnt="7" custScaleX="123132" custRadScaleRad="103392" custRadScaleInc="212463">
        <dgm:presLayoutVars>
          <dgm:bulletEnabled val="1"/>
        </dgm:presLayoutVars>
      </dgm:prSet>
      <dgm:spPr/>
    </dgm:pt>
    <dgm:pt modelId="{9C523FA8-DCE6-486A-B73C-EF390A322BEA}" type="pres">
      <dgm:prSet presAssocID="{312078A0-6FE2-480F-AA71-B497304FBAF2}" presName="parTrans" presStyleLbl="sibTrans2D1" presStyleIdx="3" presStyleCnt="7"/>
      <dgm:spPr/>
    </dgm:pt>
    <dgm:pt modelId="{632FDB59-06AF-405D-B882-58AA2CF0356F}" type="pres">
      <dgm:prSet presAssocID="{312078A0-6FE2-480F-AA71-B497304FBAF2}" presName="connectorText" presStyleLbl="sibTrans2D1" presStyleIdx="3" presStyleCnt="7"/>
      <dgm:spPr/>
    </dgm:pt>
    <dgm:pt modelId="{E1D307DF-E5AE-42A1-A4E0-11C619CB0E1A}" type="pres">
      <dgm:prSet presAssocID="{445CE333-84C6-4F84-B6D8-4FB36321FB05}" presName="node" presStyleLbl="node1" presStyleIdx="3" presStyleCnt="7" custRadScaleRad="110146" custRadScaleInc="424726">
        <dgm:presLayoutVars>
          <dgm:bulletEnabled val="1"/>
        </dgm:presLayoutVars>
      </dgm:prSet>
      <dgm:spPr/>
    </dgm:pt>
    <dgm:pt modelId="{138125DD-264B-4F0B-9593-12B1F1BBEE81}" type="pres">
      <dgm:prSet presAssocID="{A632890A-3DD0-46AB-983D-FEF4FD9FD78D}" presName="parTrans" presStyleLbl="sibTrans2D1" presStyleIdx="4" presStyleCnt="7"/>
      <dgm:spPr/>
    </dgm:pt>
    <dgm:pt modelId="{CD64D3E4-50B5-4721-8936-FC2C8826C348}" type="pres">
      <dgm:prSet presAssocID="{A632890A-3DD0-46AB-983D-FEF4FD9FD78D}" presName="connectorText" presStyleLbl="sibTrans2D1" presStyleIdx="4" presStyleCnt="7"/>
      <dgm:spPr/>
    </dgm:pt>
    <dgm:pt modelId="{AABA9887-B000-4B37-B82D-BBFF26045215}" type="pres">
      <dgm:prSet presAssocID="{96630B2D-B853-4D46-9C6A-34B5B9AA5E13}" presName="node" presStyleLbl="node1" presStyleIdx="4" presStyleCnt="7" custRadScaleRad="112964" custRadScaleInc="398269">
        <dgm:presLayoutVars>
          <dgm:bulletEnabled val="1"/>
        </dgm:presLayoutVars>
      </dgm:prSet>
      <dgm:spPr/>
    </dgm:pt>
    <dgm:pt modelId="{20E3F27A-31DA-4BAC-9397-D7E28D1B0BF1}" type="pres">
      <dgm:prSet presAssocID="{5A874F91-0C12-4CD4-AFC3-8069195CDAD2}" presName="parTrans" presStyleLbl="sibTrans2D1" presStyleIdx="5" presStyleCnt="7"/>
      <dgm:spPr/>
    </dgm:pt>
    <dgm:pt modelId="{0AE002C7-4382-40C2-9F8F-766419280D65}" type="pres">
      <dgm:prSet presAssocID="{5A874F91-0C12-4CD4-AFC3-8069195CDAD2}" presName="connectorText" presStyleLbl="sibTrans2D1" presStyleIdx="5" presStyleCnt="7"/>
      <dgm:spPr/>
    </dgm:pt>
    <dgm:pt modelId="{8A237C23-246D-4464-A366-0572E0ACE307}" type="pres">
      <dgm:prSet presAssocID="{F37B3E8B-5BAC-490B-A6BB-E7D2259A13A4}" presName="node" presStyleLbl="node1" presStyleIdx="5" presStyleCnt="7" custScaleX="130084" custRadScaleRad="114884" custRadScaleInc="-608781">
        <dgm:presLayoutVars>
          <dgm:bulletEnabled val="1"/>
        </dgm:presLayoutVars>
      </dgm:prSet>
      <dgm:spPr/>
    </dgm:pt>
    <dgm:pt modelId="{7D9E2CC6-4C8C-4A79-8855-7F6F6D812AEE}" type="pres">
      <dgm:prSet presAssocID="{994BF514-07CE-4FB2-83F3-B143D32CDFFC}" presName="parTrans" presStyleLbl="sibTrans2D1" presStyleIdx="6" presStyleCnt="7" custScaleX="70748" custLinFactNeighborX="26029" custLinFactNeighborY="41233"/>
      <dgm:spPr/>
    </dgm:pt>
    <dgm:pt modelId="{72AC7304-A890-4E1E-8CE2-D981156ECCED}" type="pres">
      <dgm:prSet presAssocID="{994BF514-07CE-4FB2-83F3-B143D32CDFFC}" presName="connectorText" presStyleLbl="sibTrans2D1" presStyleIdx="6" presStyleCnt="7"/>
      <dgm:spPr/>
    </dgm:pt>
    <dgm:pt modelId="{8E6EA621-2F45-4987-B1D2-A8CCB21F6BD2}" type="pres">
      <dgm:prSet presAssocID="{B1FF211F-6201-4F79-AEE9-B4B7C02234FB}" presName="node" presStyleLbl="node1" presStyleIdx="6" presStyleCnt="7" custRadScaleRad="98578" custRadScaleInc="-336195">
        <dgm:presLayoutVars>
          <dgm:bulletEnabled val="1"/>
        </dgm:presLayoutVars>
      </dgm:prSet>
      <dgm:spPr/>
    </dgm:pt>
  </dgm:ptLst>
  <dgm:cxnLst>
    <dgm:cxn modelId="{C2D0C309-15BD-4C65-9D60-DE4C6F3D607D}" type="presOf" srcId="{2409B686-DC3C-4003-82FF-396F7783DBB8}" destId="{C187B1EC-F111-4A9A-966A-6E8F63F86337}" srcOrd="0" destOrd="0" presId="urn:microsoft.com/office/officeart/2005/8/layout/radial5"/>
    <dgm:cxn modelId="{1407420B-B3B7-4AFE-98BF-71A393B5C1E5}" srcId="{AC06BCAE-E07A-4065-BB92-CED8BC999C5E}" destId="{162BBAEA-EE1B-4E2C-AA1C-EDDA99BE7C0E}" srcOrd="2" destOrd="0" parTransId="{9E6CEC0B-FCF6-42ED-B788-92532AB2B3C5}" sibTransId="{B729E9D3-8D6E-403A-B8FB-0949A7DB02CE}"/>
    <dgm:cxn modelId="{CA1E062A-124C-4773-8F6C-72E459FF40D4}" type="presOf" srcId="{9E6CEC0B-FCF6-42ED-B788-92532AB2B3C5}" destId="{96EA1F22-79DF-4D2E-B9F8-4A686BEA2C70}" srcOrd="1" destOrd="0" presId="urn:microsoft.com/office/officeart/2005/8/layout/radial5"/>
    <dgm:cxn modelId="{D1978037-2DEE-4113-BF2B-2D875575DDE4}" srcId="{AC06BCAE-E07A-4065-BB92-CED8BC999C5E}" destId="{DB2EC340-3C05-47F2-8E46-7AE136ECFDF8}" srcOrd="0" destOrd="0" parTransId="{3778A722-77BA-4B55-A477-47924A71B188}" sibTransId="{5CD26876-F2E2-4F75-B7DE-D8714323A4F4}"/>
    <dgm:cxn modelId="{34A9CA37-5BF7-4294-8075-A8013AB9F7C8}" type="presOf" srcId="{445CE333-84C6-4F84-B6D8-4FB36321FB05}" destId="{E1D307DF-E5AE-42A1-A4E0-11C619CB0E1A}" srcOrd="0" destOrd="0" presId="urn:microsoft.com/office/officeart/2005/8/layout/radial5"/>
    <dgm:cxn modelId="{EB6E566D-F111-4B1B-BACF-049BFF37893D}" type="presOf" srcId="{5A874F91-0C12-4CD4-AFC3-8069195CDAD2}" destId="{20E3F27A-31DA-4BAC-9397-D7E28D1B0BF1}" srcOrd="0" destOrd="0" presId="urn:microsoft.com/office/officeart/2005/8/layout/radial5"/>
    <dgm:cxn modelId="{AA836671-0396-4624-AB2C-B823A9B10014}" type="presOf" srcId="{B1FF211F-6201-4F79-AEE9-B4B7C02234FB}" destId="{8E6EA621-2F45-4987-B1D2-A8CCB21F6BD2}" srcOrd="0" destOrd="0" presId="urn:microsoft.com/office/officeart/2005/8/layout/radial5"/>
    <dgm:cxn modelId="{D3D9BA76-00C1-4C1C-B2CA-FB55E31BEB8C}" type="presOf" srcId="{3778A722-77BA-4B55-A477-47924A71B188}" destId="{DA56A35F-F82C-4C2D-BFF5-1392CFF6FE78}" srcOrd="1" destOrd="0" presId="urn:microsoft.com/office/officeart/2005/8/layout/radial5"/>
    <dgm:cxn modelId="{3F227477-F2D7-4A75-8001-B29D8280FFD8}" type="presOf" srcId="{AC06BCAE-E07A-4065-BB92-CED8BC999C5E}" destId="{E6BD3891-BC87-4E4F-ACFD-6ECF3BB191EF}" srcOrd="0" destOrd="0" presId="urn:microsoft.com/office/officeart/2005/8/layout/radial5"/>
    <dgm:cxn modelId="{BF032C7B-0A13-4B11-B199-E2AF66360830}" type="presOf" srcId="{3778A722-77BA-4B55-A477-47924A71B188}" destId="{386256D7-B1B4-4CDF-BF39-5C090981D602}" srcOrd="0" destOrd="0" presId="urn:microsoft.com/office/officeart/2005/8/layout/radial5"/>
    <dgm:cxn modelId="{EDE30D7D-0D42-4082-9AC5-AC9DA695F3D5}" type="presOf" srcId="{312078A0-6FE2-480F-AA71-B497304FBAF2}" destId="{632FDB59-06AF-405D-B882-58AA2CF0356F}" srcOrd="1" destOrd="0" presId="urn:microsoft.com/office/officeart/2005/8/layout/radial5"/>
    <dgm:cxn modelId="{639C1E86-E4B7-4814-9D4B-0C56A50BE065}" type="presOf" srcId="{994BF514-07CE-4FB2-83F3-B143D32CDFFC}" destId="{7D9E2CC6-4C8C-4A79-8855-7F6F6D812AEE}" srcOrd="0" destOrd="0" presId="urn:microsoft.com/office/officeart/2005/8/layout/radial5"/>
    <dgm:cxn modelId="{F7E17F93-A578-47BC-988A-0592474CC971}" srcId="{AC06BCAE-E07A-4065-BB92-CED8BC999C5E}" destId="{445CE333-84C6-4F84-B6D8-4FB36321FB05}" srcOrd="3" destOrd="0" parTransId="{312078A0-6FE2-480F-AA71-B497304FBAF2}" sibTransId="{271DA4C7-C5B7-4A7C-ACAB-1A52E971F24D}"/>
    <dgm:cxn modelId="{6776ED9F-16A0-480B-A38C-2F431807BB5A}" type="presOf" srcId="{312078A0-6FE2-480F-AA71-B497304FBAF2}" destId="{9C523FA8-DCE6-486A-B73C-EF390A322BEA}" srcOrd="0" destOrd="0" presId="urn:microsoft.com/office/officeart/2005/8/layout/radial5"/>
    <dgm:cxn modelId="{034329A0-7F30-43F4-A537-834808F6229C}" type="presOf" srcId="{F37B3E8B-5BAC-490B-A6BB-E7D2259A13A4}" destId="{8A237C23-246D-4464-A366-0572E0ACE307}" srcOrd="0" destOrd="0" presId="urn:microsoft.com/office/officeart/2005/8/layout/radial5"/>
    <dgm:cxn modelId="{EFA70EA3-CA6B-4975-92A1-2FE4EDEFF7E0}" type="presOf" srcId="{DFCEED14-BA9A-45B0-B4F3-F5CDA9440027}" destId="{325736C4-8C0A-4088-B488-FBCA4DA146F3}" srcOrd="0" destOrd="0" presId="urn:microsoft.com/office/officeart/2005/8/layout/radial5"/>
    <dgm:cxn modelId="{69AE30A4-96EB-454B-8BCC-50ABF20E7AA3}" srcId="{AC06BCAE-E07A-4065-BB92-CED8BC999C5E}" destId="{96630B2D-B853-4D46-9C6A-34B5B9AA5E13}" srcOrd="4" destOrd="0" parTransId="{A632890A-3DD0-46AB-983D-FEF4FD9FD78D}" sibTransId="{B80668CD-8692-4C80-A5AB-5F3663D3985E}"/>
    <dgm:cxn modelId="{82BA94A6-9CAD-4CE0-8846-DB82BDDC6170}" type="presOf" srcId="{A632890A-3DD0-46AB-983D-FEF4FD9FD78D}" destId="{138125DD-264B-4F0B-9593-12B1F1BBEE81}" srcOrd="0" destOrd="0" presId="urn:microsoft.com/office/officeart/2005/8/layout/radial5"/>
    <dgm:cxn modelId="{2460EEA9-251F-47F4-AA30-EE64597CDEBF}" type="presOf" srcId="{9E6CEC0B-FCF6-42ED-B788-92532AB2B3C5}" destId="{3B7702CB-83B2-44D6-A5DC-8AD3F6FC4530}" srcOrd="0" destOrd="0" presId="urn:microsoft.com/office/officeart/2005/8/layout/radial5"/>
    <dgm:cxn modelId="{96A4E5AD-3566-4096-8D85-84854F591327}" type="presOf" srcId="{994BF514-07CE-4FB2-83F3-B143D32CDFFC}" destId="{72AC7304-A890-4E1E-8CE2-D981156ECCED}" srcOrd="1" destOrd="0" presId="urn:microsoft.com/office/officeart/2005/8/layout/radial5"/>
    <dgm:cxn modelId="{9B9BE9B1-3E47-4300-8AD4-7A45EB12880C}" type="presOf" srcId="{5A874F91-0C12-4CD4-AFC3-8069195CDAD2}" destId="{0AE002C7-4382-40C2-9F8F-766419280D65}" srcOrd="1" destOrd="0" presId="urn:microsoft.com/office/officeart/2005/8/layout/radial5"/>
    <dgm:cxn modelId="{E25B05C3-7639-4FF2-AFC0-2720EA7035A1}" type="presOf" srcId="{162BBAEA-EE1B-4E2C-AA1C-EDDA99BE7C0E}" destId="{50ED6445-E283-4A90-9F4D-31F83681E3A6}" srcOrd="0" destOrd="0" presId="urn:microsoft.com/office/officeart/2005/8/layout/radial5"/>
    <dgm:cxn modelId="{C13851C4-0DA5-424B-AB23-EBEEDE64A830}" type="presOf" srcId="{DB2EC340-3C05-47F2-8E46-7AE136ECFDF8}" destId="{0536033D-CD85-4242-B64B-B97F987B3AA2}" srcOrd="0" destOrd="0" presId="urn:microsoft.com/office/officeart/2005/8/layout/radial5"/>
    <dgm:cxn modelId="{4E2AF4C8-BD6C-40CA-A796-745EF7C73AD4}" type="presOf" srcId="{96630B2D-B853-4D46-9C6A-34B5B9AA5E13}" destId="{AABA9887-B000-4B37-B82D-BBFF26045215}" srcOrd="0" destOrd="0" presId="urn:microsoft.com/office/officeart/2005/8/layout/radial5"/>
    <dgm:cxn modelId="{470D98CD-286E-47B9-BECF-74D76E5A2092}" type="presOf" srcId="{2409B686-DC3C-4003-82FF-396F7783DBB8}" destId="{519BA27E-E7C9-4C23-B014-73D2589FC661}" srcOrd="1" destOrd="0" presId="urn:microsoft.com/office/officeart/2005/8/layout/radial5"/>
    <dgm:cxn modelId="{3C425FD3-2C62-4071-8AB8-A04FFFB078CD}" srcId="{AC06BCAE-E07A-4065-BB92-CED8BC999C5E}" destId="{B1FF211F-6201-4F79-AEE9-B4B7C02234FB}" srcOrd="6" destOrd="0" parTransId="{994BF514-07CE-4FB2-83F3-B143D32CDFFC}" sibTransId="{E4F421F4-FFB4-4B39-867F-A36F7CA8D703}"/>
    <dgm:cxn modelId="{1F297DD6-625C-4B35-8200-DFA5C2BA83A4}" type="presOf" srcId="{A632890A-3DD0-46AB-983D-FEF4FD9FD78D}" destId="{CD64D3E4-50B5-4721-8936-FC2C8826C348}" srcOrd="1" destOrd="0" presId="urn:microsoft.com/office/officeart/2005/8/layout/radial5"/>
    <dgm:cxn modelId="{BD189AE7-4D4A-4F69-B1F1-7A3B3285F672}" srcId="{B3C97A10-2506-489A-8A30-B2F2B07B5CEE}" destId="{AC06BCAE-E07A-4065-BB92-CED8BC999C5E}" srcOrd="0" destOrd="0" parTransId="{A6537F69-5A0B-4344-B3DC-664515F67593}" sibTransId="{F5EF78AF-09AC-4F07-9E87-113258129A79}"/>
    <dgm:cxn modelId="{55B9CDF5-464F-4507-B402-6B4B869A3F39}" type="presOf" srcId="{B3C97A10-2506-489A-8A30-B2F2B07B5CEE}" destId="{0A11F53B-B53B-431D-936A-7191E90ED419}" srcOrd="0" destOrd="0" presId="urn:microsoft.com/office/officeart/2005/8/layout/radial5"/>
    <dgm:cxn modelId="{4BEDFFF5-3886-4F68-A065-CBE4553F762B}" srcId="{AC06BCAE-E07A-4065-BB92-CED8BC999C5E}" destId="{DFCEED14-BA9A-45B0-B4F3-F5CDA9440027}" srcOrd="1" destOrd="0" parTransId="{2409B686-DC3C-4003-82FF-396F7783DBB8}" sibTransId="{007DAA8B-9127-4AF5-8598-4727584CD9A4}"/>
    <dgm:cxn modelId="{D42F61F9-F3B2-4413-8CFA-BA674B18CB4E}" srcId="{AC06BCAE-E07A-4065-BB92-CED8BC999C5E}" destId="{F37B3E8B-5BAC-490B-A6BB-E7D2259A13A4}" srcOrd="5" destOrd="0" parTransId="{5A874F91-0C12-4CD4-AFC3-8069195CDAD2}" sibTransId="{D6D69A4B-F1FB-42FE-9FA7-99A63FC10801}"/>
    <dgm:cxn modelId="{FDB26291-625F-415F-AD29-04F49E1CB292}" type="presParOf" srcId="{0A11F53B-B53B-431D-936A-7191E90ED419}" destId="{E6BD3891-BC87-4E4F-ACFD-6ECF3BB191EF}" srcOrd="0" destOrd="0" presId="urn:microsoft.com/office/officeart/2005/8/layout/radial5"/>
    <dgm:cxn modelId="{CE17C272-54B5-4BB4-9609-245ADFB00F3C}" type="presParOf" srcId="{0A11F53B-B53B-431D-936A-7191E90ED419}" destId="{386256D7-B1B4-4CDF-BF39-5C090981D602}" srcOrd="1" destOrd="0" presId="urn:microsoft.com/office/officeart/2005/8/layout/radial5"/>
    <dgm:cxn modelId="{648EC10B-9A1C-498A-A2AD-9276E40A2E2C}" type="presParOf" srcId="{386256D7-B1B4-4CDF-BF39-5C090981D602}" destId="{DA56A35F-F82C-4C2D-BFF5-1392CFF6FE78}" srcOrd="0" destOrd="0" presId="urn:microsoft.com/office/officeart/2005/8/layout/radial5"/>
    <dgm:cxn modelId="{65C7FE41-DE16-4A80-80EB-8ED83F62144C}" type="presParOf" srcId="{0A11F53B-B53B-431D-936A-7191E90ED419}" destId="{0536033D-CD85-4242-B64B-B97F987B3AA2}" srcOrd="2" destOrd="0" presId="urn:microsoft.com/office/officeart/2005/8/layout/radial5"/>
    <dgm:cxn modelId="{006E9D9A-F09B-43C0-AB70-9999D0C58791}" type="presParOf" srcId="{0A11F53B-B53B-431D-936A-7191E90ED419}" destId="{C187B1EC-F111-4A9A-966A-6E8F63F86337}" srcOrd="3" destOrd="0" presId="urn:microsoft.com/office/officeart/2005/8/layout/radial5"/>
    <dgm:cxn modelId="{8C01E5BE-9550-4661-BC6D-4392D211CA7A}" type="presParOf" srcId="{C187B1EC-F111-4A9A-966A-6E8F63F86337}" destId="{519BA27E-E7C9-4C23-B014-73D2589FC661}" srcOrd="0" destOrd="0" presId="urn:microsoft.com/office/officeart/2005/8/layout/radial5"/>
    <dgm:cxn modelId="{F3133025-6F4E-42C7-B828-A1F3B4D1185C}" type="presParOf" srcId="{0A11F53B-B53B-431D-936A-7191E90ED419}" destId="{325736C4-8C0A-4088-B488-FBCA4DA146F3}" srcOrd="4" destOrd="0" presId="urn:microsoft.com/office/officeart/2005/8/layout/radial5"/>
    <dgm:cxn modelId="{605300E5-A6D6-443D-8376-CA6888118F58}" type="presParOf" srcId="{0A11F53B-B53B-431D-936A-7191E90ED419}" destId="{3B7702CB-83B2-44D6-A5DC-8AD3F6FC4530}" srcOrd="5" destOrd="0" presId="urn:microsoft.com/office/officeart/2005/8/layout/radial5"/>
    <dgm:cxn modelId="{65D94D82-E5D0-438D-863F-EC09945F4E09}" type="presParOf" srcId="{3B7702CB-83B2-44D6-A5DC-8AD3F6FC4530}" destId="{96EA1F22-79DF-4D2E-B9F8-4A686BEA2C70}" srcOrd="0" destOrd="0" presId="urn:microsoft.com/office/officeart/2005/8/layout/radial5"/>
    <dgm:cxn modelId="{6482784B-5148-4831-81DB-7EDBE48A31D6}" type="presParOf" srcId="{0A11F53B-B53B-431D-936A-7191E90ED419}" destId="{50ED6445-E283-4A90-9F4D-31F83681E3A6}" srcOrd="6" destOrd="0" presId="urn:microsoft.com/office/officeart/2005/8/layout/radial5"/>
    <dgm:cxn modelId="{1DB77AFA-6F49-41BF-AD91-8223E1E0192E}" type="presParOf" srcId="{0A11F53B-B53B-431D-936A-7191E90ED419}" destId="{9C523FA8-DCE6-486A-B73C-EF390A322BEA}" srcOrd="7" destOrd="0" presId="urn:microsoft.com/office/officeart/2005/8/layout/radial5"/>
    <dgm:cxn modelId="{8F679438-485E-4218-920C-94C2DA0CCE8A}" type="presParOf" srcId="{9C523FA8-DCE6-486A-B73C-EF390A322BEA}" destId="{632FDB59-06AF-405D-B882-58AA2CF0356F}" srcOrd="0" destOrd="0" presId="urn:microsoft.com/office/officeart/2005/8/layout/radial5"/>
    <dgm:cxn modelId="{07D839CE-0D3F-4870-8B7B-E29F0324156E}" type="presParOf" srcId="{0A11F53B-B53B-431D-936A-7191E90ED419}" destId="{E1D307DF-E5AE-42A1-A4E0-11C619CB0E1A}" srcOrd="8" destOrd="0" presId="urn:microsoft.com/office/officeart/2005/8/layout/radial5"/>
    <dgm:cxn modelId="{A9556431-63CF-40A0-859E-E1618849D957}" type="presParOf" srcId="{0A11F53B-B53B-431D-936A-7191E90ED419}" destId="{138125DD-264B-4F0B-9593-12B1F1BBEE81}" srcOrd="9" destOrd="0" presId="urn:microsoft.com/office/officeart/2005/8/layout/radial5"/>
    <dgm:cxn modelId="{1D6A5D94-1044-4E63-8906-4584C91CC44E}" type="presParOf" srcId="{138125DD-264B-4F0B-9593-12B1F1BBEE81}" destId="{CD64D3E4-50B5-4721-8936-FC2C8826C348}" srcOrd="0" destOrd="0" presId="urn:microsoft.com/office/officeart/2005/8/layout/radial5"/>
    <dgm:cxn modelId="{60869AA8-9A5E-4A85-A34D-53B4C5E82EF3}" type="presParOf" srcId="{0A11F53B-B53B-431D-936A-7191E90ED419}" destId="{AABA9887-B000-4B37-B82D-BBFF26045215}" srcOrd="10" destOrd="0" presId="urn:microsoft.com/office/officeart/2005/8/layout/radial5"/>
    <dgm:cxn modelId="{EF2EDD36-2722-42D9-A866-4D5498AB619E}" type="presParOf" srcId="{0A11F53B-B53B-431D-936A-7191E90ED419}" destId="{20E3F27A-31DA-4BAC-9397-D7E28D1B0BF1}" srcOrd="11" destOrd="0" presId="urn:microsoft.com/office/officeart/2005/8/layout/radial5"/>
    <dgm:cxn modelId="{5A91B1CE-3787-4672-8CD1-AD41409E4A9B}" type="presParOf" srcId="{20E3F27A-31DA-4BAC-9397-D7E28D1B0BF1}" destId="{0AE002C7-4382-40C2-9F8F-766419280D65}" srcOrd="0" destOrd="0" presId="urn:microsoft.com/office/officeart/2005/8/layout/radial5"/>
    <dgm:cxn modelId="{DB0638F2-A11B-41E2-9A02-9BB49B73A0A6}" type="presParOf" srcId="{0A11F53B-B53B-431D-936A-7191E90ED419}" destId="{8A237C23-246D-4464-A366-0572E0ACE307}" srcOrd="12" destOrd="0" presId="urn:microsoft.com/office/officeart/2005/8/layout/radial5"/>
    <dgm:cxn modelId="{9F105FD7-71B9-4FC6-AC4A-A8192F641EE2}" type="presParOf" srcId="{0A11F53B-B53B-431D-936A-7191E90ED419}" destId="{7D9E2CC6-4C8C-4A79-8855-7F6F6D812AEE}" srcOrd="13" destOrd="0" presId="urn:microsoft.com/office/officeart/2005/8/layout/radial5"/>
    <dgm:cxn modelId="{79013135-39E0-40A3-AF8E-C2AEA8DFE2C3}" type="presParOf" srcId="{7D9E2CC6-4C8C-4A79-8855-7F6F6D812AEE}" destId="{72AC7304-A890-4E1E-8CE2-D981156ECCED}" srcOrd="0" destOrd="0" presId="urn:microsoft.com/office/officeart/2005/8/layout/radial5"/>
    <dgm:cxn modelId="{E4C95147-EF56-402C-A6B0-678DB2F857EB}" type="presParOf" srcId="{0A11F53B-B53B-431D-936A-7191E90ED419}" destId="{8E6EA621-2F45-4987-B1D2-A8CCB21F6BD2}" srcOrd="1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D3891-BC87-4E4F-ACFD-6ECF3BB191EF}">
      <dsp:nvSpPr>
        <dsp:cNvPr id="0" name=""/>
        <dsp:cNvSpPr/>
      </dsp:nvSpPr>
      <dsp:spPr>
        <a:xfrm>
          <a:off x="3331365" y="2438404"/>
          <a:ext cx="2307434" cy="2005220"/>
        </a:xfrm>
        <a:prstGeom prst="ellipse">
          <a:avLst/>
        </a:prstGeom>
        <a:solidFill>
          <a:srgbClr val="FFC000"/>
        </a:solidFill>
        <a:ln w="15875" cap="flat" cmpd="sng" algn="ctr">
          <a:noFill/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kern="1200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কৃষিতে</a:t>
          </a:r>
          <a:r>
            <a:rPr lang="en-US" sz="4000" b="1" kern="1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b="1" kern="1200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ব্যবহৃত</a:t>
          </a:r>
          <a:r>
            <a:rPr lang="en-US" sz="4000" b="1" kern="1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000" b="1" kern="1200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প্রযুক্তি</a:t>
          </a:r>
          <a:endParaRPr lang="en-US" sz="4000" b="1" kern="1200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669281" y="2732062"/>
        <a:ext cx="1631602" cy="1417904"/>
      </dsp:txXfrm>
    </dsp:sp>
    <dsp:sp modelId="{386256D7-B1B4-4CDF-BF39-5C090981D602}">
      <dsp:nvSpPr>
        <dsp:cNvPr id="0" name=""/>
        <dsp:cNvSpPr/>
      </dsp:nvSpPr>
      <dsp:spPr>
        <a:xfrm rot="19637779">
          <a:off x="5540256" y="2308875"/>
          <a:ext cx="471270" cy="606674"/>
        </a:xfrm>
        <a:prstGeom prst="rightArrow">
          <a:avLst>
            <a:gd name="adj1" fmla="val 60000"/>
            <a:gd name="adj2" fmla="val 50000"/>
          </a:avLst>
        </a:prstGeom>
        <a:solidFill>
          <a:srgbClr val="00206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551462" y="2468404"/>
        <a:ext cx="329889" cy="364004"/>
      </dsp:txXfrm>
    </dsp:sp>
    <dsp:sp modelId="{0536033D-CD85-4242-B64B-B97F987B3AA2}">
      <dsp:nvSpPr>
        <dsp:cNvPr id="0" name=""/>
        <dsp:cNvSpPr/>
      </dsp:nvSpPr>
      <dsp:spPr>
        <a:xfrm>
          <a:off x="6019801" y="990592"/>
          <a:ext cx="1784337" cy="1784337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1587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3600" b="1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নদী</a:t>
          </a:r>
          <a:endParaRPr lang="en-US" sz="3600" b="1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6281111" y="1251902"/>
        <a:ext cx="1261717" cy="1261717"/>
      </dsp:txXfrm>
    </dsp:sp>
    <dsp:sp modelId="{C187B1EC-F111-4A9A-966A-6E8F63F86337}">
      <dsp:nvSpPr>
        <dsp:cNvPr id="0" name=""/>
        <dsp:cNvSpPr/>
      </dsp:nvSpPr>
      <dsp:spPr>
        <a:xfrm rot="16317186">
          <a:off x="4356411" y="1817825"/>
          <a:ext cx="347359" cy="606674"/>
        </a:xfrm>
        <a:prstGeom prst="rightArrow">
          <a:avLst>
            <a:gd name="adj1" fmla="val 60000"/>
            <a:gd name="adj2" fmla="val 50000"/>
          </a:avLst>
        </a:prstGeom>
        <a:solidFill>
          <a:srgbClr val="00206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406739" y="1991234"/>
        <a:ext cx="243151" cy="364004"/>
      </dsp:txXfrm>
    </dsp:sp>
    <dsp:sp modelId="{325736C4-8C0A-4088-B488-FBCA4DA146F3}">
      <dsp:nvSpPr>
        <dsp:cNvPr id="0" name=""/>
        <dsp:cNvSpPr/>
      </dsp:nvSpPr>
      <dsp:spPr>
        <a:xfrm>
          <a:off x="3679832" y="11"/>
          <a:ext cx="1784337" cy="1784337"/>
        </a:xfrm>
        <a:prstGeom prst="ellipse">
          <a:avLst/>
        </a:prstGeom>
        <a:solidFill>
          <a:schemeClr val="bg2">
            <a:lumMod val="40000"/>
            <a:lumOff val="60000"/>
          </a:schemeClr>
        </a:solidFill>
        <a:ln w="1587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ট্রাক্টর</a:t>
          </a:r>
          <a:endParaRPr lang="en-US" sz="3600" b="1" kern="1200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941142" y="261321"/>
        <a:ext cx="1261717" cy="1261717"/>
      </dsp:txXfrm>
    </dsp:sp>
    <dsp:sp modelId="{3B7702CB-83B2-44D6-A5DC-8AD3F6FC4530}">
      <dsp:nvSpPr>
        <dsp:cNvPr id="0" name=""/>
        <dsp:cNvSpPr/>
      </dsp:nvSpPr>
      <dsp:spPr>
        <a:xfrm rot="5567572">
          <a:off x="4275604" y="4408949"/>
          <a:ext cx="294922" cy="606674"/>
        </a:xfrm>
        <a:prstGeom prst="rightArrow">
          <a:avLst>
            <a:gd name="adj1" fmla="val 60000"/>
            <a:gd name="adj2" fmla="val 50000"/>
          </a:avLst>
        </a:prstGeom>
        <a:solidFill>
          <a:srgbClr val="00206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 rot="10800000">
        <a:off x="4321998" y="4486098"/>
        <a:ext cx="206445" cy="364004"/>
      </dsp:txXfrm>
    </dsp:sp>
    <dsp:sp modelId="{50ED6445-E283-4A90-9F4D-31F83681E3A6}">
      <dsp:nvSpPr>
        <dsp:cNvPr id="0" name=""/>
        <dsp:cNvSpPr/>
      </dsp:nvSpPr>
      <dsp:spPr>
        <a:xfrm>
          <a:off x="3473462" y="4997462"/>
          <a:ext cx="1784337" cy="1784337"/>
        </a:xfrm>
        <a:prstGeom prst="ellipse">
          <a:avLst/>
        </a:prstGeom>
        <a:solidFill>
          <a:schemeClr val="accent3">
            <a:lumMod val="75000"/>
          </a:schemeClr>
        </a:solidFill>
        <a:ln w="1587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3600" b="1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হ্রদ</a:t>
          </a:r>
          <a:endParaRPr lang="en-US" sz="3600" b="1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734772" y="5258772"/>
        <a:ext cx="1261717" cy="1261717"/>
      </dsp:txXfrm>
    </dsp:sp>
    <dsp:sp modelId="{9C523FA8-DCE6-486A-B73C-EF390A322BEA}">
      <dsp:nvSpPr>
        <dsp:cNvPr id="0" name=""/>
        <dsp:cNvSpPr/>
      </dsp:nvSpPr>
      <dsp:spPr>
        <a:xfrm rot="12651841">
          <a:off x="2987580" y="2369841"/>
          <a:ext cx="425422" cy="606674"/>
        </a:xfrm>
        <a:prstGeom prst="rightArrow">
          <a:avLst>
            <a:gd name="adj1" fmla="val 60000"/>
            <a:gd name="adj2" fmla="val 50000"/>
          </a:avLst>
        </a:prstGeom>
        <a:solidFill>
          <a:srgbClr val="00206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 rot="10800000">
        <a:off x="3106170" y="2523912"/>
        <a:ext cx="297795" cy="364004"/>
      </dsp:txXfrm>
    </dsp:sp>
    <dsp:sp modelId="{E1D307DF-E5AE-42A1-A4E0-11C619CB0E1A}">
      <dsp:nvSpPr>
        <dsp:cNvPr id="0" name=""/>
        <dsp:cNvSpPr/>
      </dsp:nvSpPr>
      <dsp:spPr>
        <a:xfrm>
          <a:off x="1187455" y="1111259"/>
          <a:ext cx="1784337" cy="1784337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 w="1587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লাঙল</a:t>
          </a:r>
          <a:r>
            <a:rPr lang="en-US" sz="3600" b="1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</a:p>
      </dsp:txBody>
      <dsp:txXfrm>
        <a:off x="1448765" y="1372569"/>
        <a:ext cx="1261717" cy="1261717"/>
      </dsp:txXfrm>
    </dsp:sp>
    <dsp:sp modelId="{20E3F27A-31DA-4BAC-9397-D7E28D1B0BF1}">
      <dsp:nvSpPr>
        <dsp:cNvPr id="0" name=""/>
        <dsp:cNvSpPr/>
      </dsp:nvSpPr>
      <dsp:spPr>
        <a:xfrm rot="1647539">
          <a:off x="5595474" y="3814805"/>
          <a:ext cx="385272" cy="606674"/>
        </a:xfrm>
        <a:prstGeom prst="rightArrow">
          <a:avLst>
            <a:gd name="adj1" fmla="val 60000"/>
            <a:gd name="adj2" fmla="val 50000"/>
          </a:avLst>
        </a:prstGeom>
        <a:solidFill>
          <a:srgbClr val="00206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601985" y="3909492"/>
        <a:ext cx="269690" cy="364004"/>
      </dsp:txXfrm>
    </dsp:sp>
    <dsp:sp modelId="{8A237C23-246D-4464-A366-0572E0ACE307}">
      <dsp:nvSpPr>
        <dsp:cNvPr id="0" name=""/>
        <dsp:cNvSpPr/>
      </dsp:nvSpPr>
      <dsp:spPr>
        <a:xfrm>
          <a:off x="6019792" y="3809991"/>
          <a:ext cx="1784337" cy="1784337"/>
        </a:xfrm>
        <a:prstGeom prst="ellipse">
          <a:avLst/>
        </a:prstGeom>
        <a:solidFill>
          <a:schemeClr val="accent6">
            <a:lumMod val="75000"/>
          </a:schemeClr>
        </a:solidFill>
        <a:ln w="1587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3600" b="1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ঝর্ণা</a:t>
          </a:r>
          <a:endParaRPr lang="en-US" sz="3600" b="1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6281102" y="4071301"/>
        <a:ext cx="1261717" cy="1261717"/>
      </dsp:txXfrm>
    </dsp:sp>
    <dsp:sp modelId="{7D9E2CC6-4C8C-4A79-8855-7F6F6D812AEE}">
      <dsp:nvSpPr>
        <dsp:cNvPr id="0" name=""/>
        <dsp:cNvSpPr/>
      </dsp:nvSpPr>
      <dsp:spPr>
        <a:xfrm rot="9225271">
          <a:off x="3074185" y="4062932"/>
          <a:ext cx="315303" cy="606674"/>
        </a:xfrm>
        <a:prstGeom prst="rightArrow">
          <a:avLst>
            <a:gd name="adj1" fmla="val 60000"/>
            <a:gd name="adj2" fmla="val 50000"/>
          </a:avLst>
        </a:prstGeom>
        <a:solidFill>
          <a:srgbClr val="00206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 rot="10800000">
        <a:off x="3163900" y="4163352"/>
        <a:ext cx="220712" cy="364004"/>
      </dsp:txXfrm>
    </dsp:sp>
    <dsp:sp modelId="{8E6EA621-2F45-4987-B1D2-A8CCB21F6BD2}">
      <dsp:nvSpPr>
        <dsp:cNvPr id="0" name=""/>
        <dsp:cNvSpPr/>
      </dsp:nvSpPr>
      <dsp:spPr>
        <a:xfrm>
          <a:off x="1035059" y="3809990"/>
          <a:ext cx="1784337" cy="1784337"/>
        </a:xfrm>
        <a:prstGeom prst="ellipse">
          <a:avLst/>
        </a:prstGeom>
        <a:solidFill>
          <a:srgbClr val="6666FF"/>
        </a:solidFill>
        <a:ln w="1587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3600" b="1" kern="1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খাল-বিল</a:t>
          </a:r>
          <a:endParaRPr lang="en-US" sz="3600" b="1" kern="1200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296369" y="4071300"/>
        <a:ext cx="1261717" cy="12617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D3891-BC87-4E4F-ACFD-6ECF3BB191EF}">
      <dsp:nvSpPr>
        <dsp:cNvPr id="0" name=""/>
        <dsp:cNvSpPr/>
      </dsp:nvSpPr>
      <dsp:spPr>
        <a:xfrm>
          <a:off x="3142713" y="2504771"/>
          <a:ext cx="2740245" cy="2139495"/>
        </a:xfrm>
        <a:prstGeom prst="ellipse">
          <a:avLst/>
        </a:prstGeom>
        <a:solidFill>
          <a:srgbClr val="FFC000"/>
        </a:solidFill>
        <a:ln w="15875" cap="flat" cmpd="sng" algn="ctr">
          <a:noFill/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যাতায়াতে</a:t>
          </a:r>
          <a:r>
            <a:rPr lang="en-US" sz="3600" b="1" kern="1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kern="1200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ব্যবহৃত</a:t>
          </a:r>
          <a:r>
            <a:rPr lang="en-US" sz="3600" b="1" kern="1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b="1" kern="1200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প্রযুক্তি</a:t>
          </a:r>
          <a:endParaRPr lang="en-US" sz="3600" b="1" kern="1200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544013" y="2818093"/>
        <a:ext cx="1937645" cy="1512851"/>
      </dsp:txXfrm>
    </dsp:sp>
    <dsp:sp modelId="{386256D7-B1B4-4CDF-BF39-5C090981D602}">
      <dsp:nvSpPr>
        <dsp:cNvPr id="0" name=""/>
        <dsp:cNvSpPr/>
      </dsp:nvSpPr>
      <dsp:spPr>
        <a:xfrm rot="19357689">
          <a:off x="5622050" y="2177254"/>
          <a:ext cx="571184" cy="663879"/>
        </a:xfrm>
        <a:prstGeom prst="rightArrow">
          <a:avLst>
            <a:gd name="adj1" fmla="val 60000"/>
            <a:gd name="adj2" fmla="val 50000"/>
          </a:avLst>
        </a:prstGeom>
        <a:solidFill>
          <a:srgbClr val="00206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639638" y="2362035"/>
        <a:ext cx="399829" cy="398327"/>
      </dsp:txXfrm>
    </dsp:sp>
    <dsp:sp modelId="{0536033D-CD85-4242-B64B-B97F987B3AA2}">
      <dsp:nvSpPr>
        <dsp:cNvPr id="0" name=""/>
        <dsp:cNvSpPr/>
      </dsp:nvSpPr>
      <dsp:spPr>
        <a:xfrm>
          <a:off x="6104863" y="718017"/>
          <a:ext cx="1995025" cy="1757329"/>
        </a:xfrm>
        <a:prstGeom prst="ellipse">
          <a:avLst/>
        </a:prstGeom>
        <a:solidFill>
          <a:srgbClr val="00B0F0"/>
        </a:solidFill>
        <a:ln w="1587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লঞ্চ</a:t>
          </a:r>
          <a:endParaRPr lang="en-US" sz="3600" b="1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6397028" y="975372"/>
        <a:ext cx="1410695" cy="1242619"/>
      </dsp:txXfrm>
    </dsp:sp>
    <dsp:sp modelId="{C187B1EC-F111-4A9A-966A-6E8F63F86337}">
      <dsp:nvSpPr>
        <dsp:cNvPr id="0" name=""/>
        <dsp:cNvSpPr/>
      </dsp:nvSpPr>
      <dsp:spPr>
        <a:xfrm rot="16309850">
          <a:off x="4360562" y="1810905"/>
          <a:ext cx="396072" cy="663879"/>
        </a:xfrm>
        <a:prstGeom prst="rightArrow">
          <a:avLst>
            <a:gd name="adj1" fmla="val 60000"/>
            <a:gd name="adj2" fmla="val 50000"/>
          </a:avLst>
        </a:prstGeom>
        <a:solidFill>
          <a:srgbClr val="00206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418075" y="2003062"/>
        <a:ext cx="277250" cy="398327"/>
      </dsp:txXfrm>
    </dsp:sp>
    <dsp:sp modelId="{325736C4-8C0A-4088-B488-FBCA4DA146F3}">
      <dsp:nvSpPr>
        <dsp:cNvPr id="0" name=""/>
        <dsp:cNvSpPr/>
      </dsp:nvSpPr>
      <dsp:spPr>
        <a:xfrm>
          <a:off x="3720302" y="1298"/>
          <a:ext cx="1757329" cy="1757329"/>
        </a:xfrm>
        <a:prstGeom prst="ellipse">
          <a:avLst/>
        </a:prstGeom>
        <a:solidFill>
          <a:schemeClr val="bg2">
            <a:lumMod val="40000"/>
            <a:lumOff val="60000"/>
          </a:schemeClr>
        </a:solidFill>
        <a:ln w="1587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কার</a:t>
          </a:r>
          <a:endParaRPr lang="en-US" sz="3600" b="1" kern="1200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977657" y="258653"/>
        <a:ext cx="1242619" cy="1242619"/>
      </dsp:txXfrm>
    </dsp:sp>
    <dsp:sp modelId="{3B7702CB-83B2-44D6-A5DC-8AD3F6FC4530}">
      <dsp:nvSpPr>
        <dsp:cNvPr id="0" name=""/>
        <dsp:cNvSpPr/>
      </dsp:nvSpPr>
      <dsp:spPr>
        <a:xfrm rot="3887794">
          <a:off x="4952850" y="4491005"/>
          <a:ext cx="295083" cy="663879"/>
        </a:xfrm>
        <a:prstGeom prst="rightArrow">
          <a:avLst>
            <a:gd name="adj1" fmla="val 60000"/>
            <a:gd name="adj2" fmla="val 50000"/>
          </a:avLst>
        </a:prstGeom>
        <a:solidFill>
          <a:srgbClr val="00206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978264" y="4583732"/>
        <a:ext cx="206558" cy="398327"/>
      </dsp:txXfrm>
    </dsp:sp>
    <dsp:sp modelId="{50ED6445-E283-4A90-9F4D-31F83681E3A6}">
      <dsp:nvSpPr>
        <dsp:cNvPr id="0" name=""/>
        <dsp:cNvSpPr/>
      </dsp:nvSpPr>
      <dsp:spPr>
        <a:xfrm>
          <a:off x="4526853" y="5024470"/>
          <a:ext cx="2163834" cy="1757329"/>
        </a:xfrm>
        <a:prstGeom prst="ellipse">
          <a:avLst/>
        </a:prstGeom>
        <a:solidFill>
          <a:schemeClr val="accent3">
            <a:lumMod val="75000"/>
          </a:schemeClr>
        </a:solidFill>
        <a:ln w="1587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রেলগাড়ি</a:t>
          </a:r>
          <a:endParaRPr lang="en-US" sz="3600" b="1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843739" y="5281825"/>
        <a:ext cx="1530062" cy="1242619"/>
      </dsp:txXfrm>
    </dsp:sp>
    <dsp:sp modelId="{9C523FA8-DCE6-486A-B73C-EF390A322BEA}">
      <dsp:nvSpPr>
        <dsp:cNvPr id="0" name=""/>
        <dsp:cNvSpPr/>
      </dsp:nvSpPr>
      <dsp:spPr>
        <a:xfrm rot="10466525">
          <a:off x="2701246" y="3403275"/>
          <a:ext cx="320377" cy="663879"/>
        </a:xfrm>
        <a:prstGeom prst="rightArrow">
          <a:avLst>
            <a:gd name="adj1" fmla="val 60000"/>
            <a:gd name="adj2" fmla="val 50000"/>
          </a:avLst>
        </a:prstGeom>
        <a:solidFill>
          <a:srgbClr val="00206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 rot="10800000">
        <a:off x="2797133" y="3531397"/>
        <a:ext cx="224264" cy="398327"/>
      </dsp:txXfrm>
    </dsp:sp>
    <dsp:sp modelId="{E1D307DF-E5AE-42A1-A4E0-11C619CB0E1A}">
      <dsp:nvSpPr>
        <dsp:cNvPr id="0" name=""/>
        <dsp:cNvSpPr/>
      </dsp:nvSpPr>
      <dsp:spPr>
        <a:xfrm>
          <a:off x="798390" y="2971802"/>
          <a:ext cx="1757329" cy="1757329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 w="1587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বাস</a:t>
          </a:r>
          <a:r>
            <a:rPr lang="en-US" sz="3600" b="1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</a:p>
      </dsp:txBody>
      <dsp:txXfrm>
        <a:off x="1055745" y="3229157"/>
        <a:ext cx="1242619" cy="1242619"/>
      </dsp:txXfrm>
    </dsp:sp>
    <dsp:sp modelId="{138125DD-264B-4F0B-9593-12B1F1BBEE81}">
      <dsp:nvSpPr>
        <dsp:cNvPr id="0" name=""/>
        <dsp:cNvSpPr/>
      </dsp:nvSpPr>
      <dsp:spPr>
        <a:xfrm rot="13172608">
          <a:off x="3012956" y="2195474"/>
          <a:ext cx="463203" cy="6638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 rot="10800000">
        <a:off x="3136016" y="2372486"/>
        <a:ext cx="324242" cy="398327"/>
      </dsp:txXfrm>
    </dsp:sp>
    <dsp:sp modelId="{AABA9887-B000-4B37-B82D-BBFF26045215}">
      <dsp:nvSpPr>
        <dsp:cNvPr id="0" name=""/>
        <dsp:cNvSpPr/>
      </dsp:nvSpPr>
      <dsp:spPr>
        <a:xfrm>
          <a:off x="1341232" y="802777"/>
          <a:ext cx="1757329" cy="1757329"/>
        </a:xfrm>
        <a:prstGeom prst="ellipse">
          <a:avLst/>
        </a:prstGeom>
        <a:solidFill>
          <a:schemeClr val="accent5">
            <a:lumMod val="75000"/>
          </a:schemeClr>
        </a:solidFill>
        <a:ln w="1587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হেলিকপ্টর</a:t>
          </a:r>
          <a:r>
            <a:rPr lang="en-US" sz="2800" b="1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</a:p>
      </dsp:txBody>
      <dsp:txXfrm>
        <a:off x="1598587" y="1060132"/>
        <a:ext cx="1242619" cy="1242619"/>
      </dsp:txXfrm>
    </dsp:sp>
    <dsp:sp modelId="{20E3F27A-31DA-4BAC-9397-D7E28D1B0BF1}">
      <dsp:nvSpPr>
        <dsp:cNvPr id="0" name=""/>
        <dsp:cNvSpPr/>
      </dsp:nvSpPr>
      <dsp:spPr>
        <a:xfrm rot="567064">
          <a:off x="5976993" y="3511972"/>
          <a:ext cx="308322" cy="663879"/>
        </a:xfrm>
        <a:prstGeom prst="rightArrow">
          <a:avLst>
            <a:gd name="adj1" fmla="val 60000"/>
            <a:gd name="adj2" fmla="val 50000"/>
          </a:avLst>
        </a:prstGeom>
        <a:solidFill>
          <a:srgbClr val="00206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977621" y="3637154"/>
        <a:ext cx="215825" cy="398327"/>
      </dsp:txXfrm>
    </dsp:sp>
    <dsp:sp modelId="{8A237C23-246D-4464-A366-0572E0ACE307}">
      <dsp:nvSpPr>
        <dsp:cNvPr id="0" name=""/>
        <dsp:cNvSpPr/>
      </dsp:nvSpPr>
      <dsp:spPr>
        <a:xfrm>
          <a:off x="6400793" y="3200402"/>
          <a:ext cx="2286003" cy="1757329"/>
        </a:xfrm>
        <a:prstGeom prst="ellipse">
          <a:avLst/>
        </a:prstGeom>
        <a:solidFill>
          <a:schemeClr val="accent6">
            <a:lumMod val="75000"/>
          </a:schemeClr>
        </a:solidFill>
        <a:ln w="1587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 err="1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উড়োজাহাজ</a:t>
          </a:r>
          <a:endParaRPr lang="en-US" sz="3200" b="1" kern="1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6735570" y="3457757"/>
        <a:ext cx="1616449" cy="1242619"/>
      </dsp:txXfrm>
    </dsp:sp>
    <dsp:sp modelId="{7D9E2CC6-4C8C-4A79-8855-7F6F6D812AEE}">
      <dsp:nvSpPr>
        <dsp:cNvPr id="0" name=""/>
        <dsp:cNvSpPr/>
      </dsp:nvSpPr>
      <dsp:spPr>
        <a:xfrm rot="7923543">
          <a:off x="3547641" y="4560233"/>
          <a:ext cx="176379" cy="663879"/>
        </a:xfrm>
        <a:prstGeom prst="rightArrow">
          <a:avLst>
            <a:gd name="adj1" fmla="val 60000"/>
            <a:gd name="adj2" fmla="val 50000"/>
          </a:avLst>
        </a:prstGeom>
        <a:solidFill>
          <a:srgbClr val="00206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 rot="10800000">
        <a:off x="3591821" y="4673366"/>
        <a:ext cx="123465" cy="398327"/>
      </dsp:txXfrm>
    </dsp:sp>
    <dsp:sp modelId="{8E6EA621-2F45-4987-B1D2-A8CCB21F6BD2}">
      <dsp:nvSpPr>
        <dsp:cNvPr id="0" name=""/>
        <dsp:cNvSpPr/>
      </dsp:nvSpPr>
      <dsp:spPr>
        <a:xfrm>
          <a:off x="1941378" y="4572000"/>
          <a:ext cx="1757329" cy="1757329"/>
        </a:xfrm>
        <a:prstGeom prst="ellipse">
          <a:avLst/>
        </a:prstGeom>
        <a:solidFill>
          <a:srgbClr val="6666FF"/>
        </a:solidFill>
        <a:ln w="15875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 err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ট্রেন</a:t>
          </a:r>
          <a:endParaRPr lang="en-US" sz="3600" b="1" kern="1200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198733" y="4829355"/>
        <a:ext cx="1242619" cy="12426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7AAC3B-A62D-4BB0-83CA-873465D26C6A}" type="datetimeFigureOut">
              <a:rPr lang="en-US" smtClean="0"/>
              <a:pPr/>
              <a:t>04-Oct-26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50573A-FDD4-4A0A-81E7-6F025B21653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956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154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311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270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21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590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727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558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004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539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7579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4915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530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6332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284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8513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65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515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pinterest.com/pin/348184614956044735/" TargetMode="External"/><Relationship Id="rId5" Type="http://schemas.microsoft.com/office/2007/relationships/hdphoto" Target="../media/hdphoto2.wdp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23.jpeg"/><Relationship Id="rId7" Type="http://schemas.openxmlformats.org/officeDocument/2006/relationships/image" Target="../media/image26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g"/><Relationship Id="rId4" Type="http://schemas.openxmlformats.org/officeDocument/2006/relationships/hyperlink" Target="https://www.alamy.com/stock-photo/auto-rickshaw-isolated.html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openxmlformats.org/officeDocument/2006/relationships/image" Target="../media/image33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org&amp;utm_campaign=index&amp;utm_content=origi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7CF527-0287-4968-A55F-B8538D8F3DD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t="27224" r="654" b="8649"/>
          <a:stretch>
            <a:fillRect/>
          </a:stretch>
        </p:blipFill>
        <p:spPr>
          <a:xfrm>
            <a:off x="1097522" y="1299702"/>
            <a:ext cx="6711302" cy="41295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B3355F5-A52E-CED4-DFA3-E436F60ECA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rot="16200000">
            <a:off x="-299733" y="1023400"/>
            <a:ext cx="2820731" cy="23905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BE5106B-DC59-0469-99E6-CE7164BD0CF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rot="10800000">
            <a:off x="29649" y="3342353"/>
            <a:ext cx="3112612" cy="263793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2C2ABBF-C640-6248-F855-35761ABFA23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rot="5400000">
            <a:off x="6504192" y="3344212"/>
            <a:ext cx="2609264" cy="27788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8CFE176-8A83-EB36-43FD-19847FC31D6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6085633" y="808319"/>
            <a:ext cx="3112612" cy="2909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504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8795BAE-730F-AF32-138C-11C0C8A5B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9" r="2368" b="9095"/>
          <a:stretch>
            <a:fillRect/>
          </a:stretch>
        </p:blipFill>
        <p:spPr>
          <a:xfrm>
            <a:off x="990600" y="1199695"/>
            <a:ext cx="2139116" cy="26865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1CDCA91-2696-7D3F-7018-3D4C56B350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3746" y="1527284"/>
            <a:ext cx="1631947" cy="20313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925938-B943-CC1E-249C-5E45A1B1F915}"/>
              </a:ext>
            </a:extLst>
          </p:cNvPr>
          <p:cNvSpPr txBox="1"/>
          <p:nvPr/>
        </p:nvSpPr>
        <p:spPr>
          <a:xfrm>
            <a:off x="4379167" y="4078912"/>
            <a:ext cx="4749282" cy="20313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dirty="0"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৩য়</a:t>
            </a:r>
            <a:endParaRPr lang="bn-IN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dirty="0">
                <a:latin typeface="NikoshBAN" pitchFamily="2" charset="0"/>
                <a:cs typeface="NikoshBAN" pitchFamily="2" charset="0"/>
              </a:rPr>
              <a:t>বিষয়ঃ 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প্রাথমিক বিজ্ঞান</a:t>
            </a:r>
            <a:endParaRPr lang="bn-IN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dirty="0">
                <a:latin typeface="NikoshBAN" pitchFamily="2" charset="0"/>
                <a:cs typeface="NikoshBAN" pitchFamily="2" charset="0"/>
              </a:rPr>
              <a:t>পাঠ শিরোনামঃ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প্রযুক্তির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সঙ্গে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পরিচয়</a:t>
            </a:r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dirty="0" err="1"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১০,পৃষ্ঠা-১২৫-১২৭</a:t>
            </a:r>
          </a:p>
          <a:p>
            <a:pPr algn="ctr"/>
            <a:r>
              <a:rPr lang="en-US" dirty="0" err="1">
                <a:latin typeface="NikoshBAN" pitchFamily="2" charset="0"/>
                <a:cs typeface="NikoshBAN" pitchFamily="2" charset="0"/>
              </a:rPr>
              <a:t>পাঠ্যাংশঃ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কৃষিতে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ব্যবহৃত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+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যাতায়াতে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ব্যবহৃত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প্রযুক্তি</a:t>
            </a:r>
            <a:endParaRPr lang="bn-IN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dirty="0">
                <a:latin typeface="NikoshBAN" pitchFamily="2" charset="0"/>
                <a:cs typeface="NikoshBAN" pitchFamily="2" charset="0"/>
              </a:rPr>
              <a:t>সময়ঃ 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৫০</a:t>
            </a:r>
            <a:r>
              <a:rPr lang="bn-IN" dirty="0">
                <a:latin typeface="NikoshBAN" pitchFamily="2" charset="0"/>
                <a:cs typeface="NikoshBAN" pitchFamily="2" charset="0"/>
              </a:rPr>
              <a:t> মিনিট।</a:t>
            </a:r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dirty="0" err="1"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০৪/১০/২০২৬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53000" y="239931"/>
            <a:ext cx="3873440" cy="10156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000" b="1" dirty="0"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6DFDC2-CA21-8811-3845-686B9AB1A0F1}"/>
              </a:ext>
            </a:extLst>
          </p:cNvPr>
          <p:cNvSpPr txBox="1"/>
          <p:nvPr/>
        </p:nvSpPr>
        <p:spPr>
          <a:xfrm>
            <a:off x="208968" y="194783"/>
            <a:ext cx="3702379" cy="92333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latin typeface="NikoshBAN" pitchFamily="2" charset="0"/>
                <a:cs typeface="NikoshBAN" pitchFamily="2" charset="0"/>
              </a:rPr>
              <a:t>উপস্থাপনায়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13A549-79CF-3190-474B-2D1DA8BB3E63}"/>
              </a:ext>
            </a:extLst>
          </p:cNvPr>
          <p:cNvSpPr txBox="1"/>
          <p:nvPr/>
        </p:nvSpPr>
        <p:spPr>
          <a:xfrm>
            <a:off x="81802" y="4049365"/>
            <a:ext cx="3962400" cy="126188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p3d extrusionH="57150">
              <a:bevelT w="82550" h="38100" prst="coolSlant"/>
            </a:sp3d>
          </a:bodyPr>
          <a:lstStyle/>
          <a:p>
            <a:pPr algn="ctr"/>
            <a:r>
              <a:rPr lang="en-US" sz="16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হিমিয়া</a:t>
            </a:r>
            <a:r>
              <a:rPr lang="en-US" sz="1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আফরিন</a:t>
            </a:r>
            <a:endParaRPr lang="en-US" sz="1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2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৭ </a:t>
            </a:r>
            <a:r>
              <a:rPr lang="en-US" sz="2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2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দিঘলিয়া</a:t>
            </a:r>
            <a:r>
              <a:rPr lang="en-US" sz="2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sz="2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দঃ</a:t>
            </a:r>
            <a:r>
              <a:rPr lang="en-US" sz="2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) </a:t>
            </a:r>
            <a:r>
              <a:rPr lang="en-US" sz="2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2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2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2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2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দিঘলিয়া,খুলনা</a:t>
            </a:r>
            <a:r>
              <a:rPr lang="en-US" sz="2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977774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3400" y="2133600"/>
            <a:ext cx="8153400" cy="267765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400" dirty="0"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৩য়</a:t>
            </a:r>
            <a:endParaRPr lang="bn-IN" sz="2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2400" dirty="0">
                <a:latin typeface="NikoshBAN" pitchFamily="2" charset="0"/>
                <a:cs typeface="NikoshBAN" pitchFamily="2" charset="0"/>
              </a:rPr>
              <a:t>বিষয়ঃ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প্রাথমিক বিজ্ঞান</a:t>
            </a:r>
            <a:endParaRPr lang="bn-IN" sz="2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2400" dirty="0">
                <a:latin typeface="NikoshBAN" pitchFamily="2" charset="0"/>
                <a:cs typeface="NikoshBAN" pitchFamily="2" charset="0"/>
              </a:rPr>
              <a:t>পাঠ শিরোনামঃ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প্রযুক্তির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সঙ্গে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পরিচয়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400" dirty="0" err="1"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১০,পৃষ্ঠা-১২৫-১২৭</a:t>
            </a:r>
          </a:p>
          <a:p>
            <a:pPr algn="ctr"/>
            <a:r>
              <a:rPr lang="en-US" sz="2400" dirty="0" err="1">
                <a:latin typeface="NikoshBAN" pitchFamily="2" charset="0"/>
                <a:cs typeface="NikoshBAN" pitchFamily="2" charset="0"/>
              </a:rPr>
              <a:t>পাঠ্যাংশঃ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কৃষিতে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ব্যবহৃত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+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যাতায়াতে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ব্যবহৃত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প্রযুক্তি</a:t>
            </a:r>
            <a:endParaRPr lang="bn-IN" sz="2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2400" dirty="0">
                <a:latin typeface="NikoshBAN" pitchFamily="2" charset="0"/>
                <a:cs typeface="NikoshBAN" pitchFamily="2" charset="0"/>
              </a:rPr>
              <a:t>সময়ঃ 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৫০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 মিনিট।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400" dirty="0" err="1"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০৪/১০/২০২৬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B6D7F8B3-425F-9D80-BE28-BD214DDC19DB}"/>
              </a:ext>
            </a:extLst>
          </p:cNvPr>
          <p:cNvGrpSpPr/>
          <p:nvPr/>
        </p:nvGrpSpPr>
        <p:grpSpPr>
          <a:xfrm>
            <a:off x="1003702" y="1314450"/>
            <a:ext cx="5451012" cy="1531620"/>
            <a:chOff x="3345821" y="1244122"/>
            <a:chExt cx="9149448" cy="3752889"/>
          </a:xfrm>
          <a:solidFill>
            <a:schemeClr val="accent1">
              <a:lumMod val="60000"/>
              <a:lumOff val="40000"/>
            </a:schemeClr>
          </a:solidFill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B7B4F8D-7258-7288-24E2-5040B4B4A2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209" b="100000" l="0" r="100000">
                          <a14:foregroundMark x1="27841" y1="20856" x2="31250" y2="1978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33225">
              <a:off x="3345821" y="1244122"/>
              <a:ext cx="3448595" cy="3752889"/>
            </a:xfrm>
            <a:prstGeom prst="rect">
              <a:avLst/>
            </a:prstGeom>
            <a:grpFill/>
            <a:ln>
              <a:solidFill>
                <a:schemeClr val="accent2">
                  <a:lumMod val="50000"/>
                </a:schemeClr>
              </a:solidFill>
            </a:ln>
          </p:spPr>
        </p:pic>
        <p:sp>
          <p:nvSpPr>
            <p:cNvPr id="10" name="Rounded Rectangle 4">
              <a:extLst>
                <a:ext uri="{FF2B5EF4-FFF2-40B4-BE49-F238E27FC236}">
                  <a16:creationId xmlns:a16="http://schemas.microsoft.com/office/drawing/2014/main" id="{50B81E1A-2B9E-D4A1-9434-FC754FC8BB92}"/>
                </a:ext>
              </a:extLst>
            </p:cNvPr>
            <p:cNvSpPr/>
            <p:nvPr/>
          </p:nvSpPr>
          <p:spPr>
            <a:xfrm>
              <a:off x="6214269" y="1507421"/>
              <a:ext cx="6186550" cy="372276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chemeClr val="accent2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1" name="Rounded Rectangle 5">
              <a:extLst>
                <a:ext uri="{FF2B5EF4-FFF2-40B4-BE49-F238E27FC236}">
                  <a16:creationId xmlns:a16="http://schemas.microsoft.com/office/drawing/2014/main" id="{A9FA2AC4-BAAD-F056-EA65-1D9AEEEC89C2}"/>
                </a:ext>
              </a:extLst>
            </p:cNvPr>
            <p:cNvSpPr/>
            <p:nvPr/>
          </p:nvSpPr>
          <p:spPr>
            <a:xfrm flipV="1">
              <a:off x="6250539" y="2850170"/>
              <a:ext cx="6244730" cy="336984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6D9D92BF-5BE4-0128-0796-DD6C846009B0}"/>
              </a:ext>
            </a:extLst>
          </p:cNvPr>
          <p:cNvSpPr txBox="1"/>
          <p:nvPr/>
        </p:nvSpPr>
        <p:spPr>
          <a:xfrm>
            <a:off x="1422802" y="1911744"/>
            <a:ext cx="1411838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bliqueBottomRight"/>
              <a:lightRig rig="threePt" dir="t"/>
            </a:scene3d>
            <a:sp3d extrusionH="57150">
              <a:bevelT w="6350" h="95250" prst="angle"/>
            </a:sp3d>
          </a:bodyPr>
          <a:lstStyle/>
          <a:p>
            <a:pPr algn="l"/>
            <a:r>
              <a:rPr lang="bn-IN" sz="3000" dirty="0">
                <a:solidFill>
                  <a:srgbClr val="002060"/>
                </a:solidFill>
                <a:effectLst>
                  <a:glow>
                    <a:schemeClr val="accent1">
                      <a:alpha val="7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3000" dirty="0">
              <a:solidFill>
                <a:srgbClr val="002060"/>
              </a:solidFill>
              <a:effectLst>
                <a:glow>
                  <a:schemeClr val="accent1">
                    <a:alpha val="7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E55832-8640-93C1-731E-B3E813EBAE9D}"/>
              </a:ext>
            </a:extLst>
          </p:cNvPr>
          <p:cNvSpPr/>
          <p:nvPr/>
        </p:nvSpPr>
        <p:spPr>
          <a:xfrm>
            <a:off x="2777293" y="1497373"/>
            <a:ext cx="3677421" cy="55399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bn-IN" sz="30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  <a:r>
              <a:rPr lang="en-US" sz="30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…</a:t>
            </a:r>
            <a:endParaRPr lang="bn-IN" sz="30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3014008"/>
            <a:ext cx="8839200" cy="1631216"/>
          </a:xfrm>
          <a:prstGeom prst="rect">
            <a:avLst/>
          </a:prstGeom>
          <a:solidFill>
            <a:srgbClr val="FFFF00"/>
          </a:solidFill>
          <a:ln w="76200">
            <a:solidFill>
              <a:srgbClr val="009900"/>
            </a:solidFill>
          </a:ln>
          <a:effectLst/>
          <a:scene3d>
            <a:camera prst="perspectiveFront"/>
            <a:lightRig rig="chilly" dir="t">
              <a:rot lat="0" lon="0" rev="18480000"/>
            </a:lightRig>
          </a:scene3d>
          <a:sp3d prstMaterial="clear">
            <a:bevelT h="63500" prst="relaxedInset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57150">
              <a:bevelT w="38100" h="38100" prst="relaxedInset"/>
            </a:sp3d>
          </a:bodyPr>
          <a:lstStyle/>
          <a:p>
            <a:pPr algn="ctr"/>
            <a:r>
              <a:rPr lang="en-US" sz="3600" b="1" dirty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bn-BD" sz="3600" b="1" dirty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.১.</a:t>
            </a:r>
            <a:r>
              <a:rPr lang="en-US" sz="3600" b="1" dirty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bn-BD" sz="3600" b="1" dirty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দৈনন্দিন</a:t>
            </a:r>
            <a:r>
              <a:rPr lang="en-US" sz="3600" b="1" dirty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জীবনে</a:t>
            </a:r>
            <a:r>
              <a:rPr lang="en-US" sz="3600" b="1" dirty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600" b="1" dirty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3600" b="1" dirty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প্রযুক্তির</a:t>
            </a:r>
            <a:r>
              <a:rPr lang="en-US" sz="3600" b="1" dirty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600" b="1" dirty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bn-BD" sz="3600" b="1" dirty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করতে পারবে</a:t>
            </a:r>
            <a:r>
              <a:rPr lang="bn-BD" sz="6000" b="1" dirty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6000" b="1" dirty="0">
              <a:ln>
                <a:solidFill>
                  <a:schemeClr val="accent5">
                    <a:lumMod val="75000"/>
                  </a:schemeClr>
                </a:solidFill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465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F9E8CEF-ECED-D28D-A026-5C5BE5F12C83}"/>
              </a:ext>
            </a:extLst>
          </p:cNvPr>
          <p:cNvSpPr txBox="1">
            <a:spLocks/>
          </p:cNvSpPr>
          <p:nvPr/>
        </p:nvSpPr>
        <p:spPr>
          <a:xfrm>
            <a:off x="742144" y="1305269"/>
            <a:ext cx="7543800" cy="3038094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3300" b="1" dirty="0" err="1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মাঠে</a:t>
            </a:r>
            <a:r>
              <a:rPr lang="en-US" sz="3300" b="1" dirty="0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b="1" dirty="0" err="1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যাই</a:t>
            </a:r>
            <a:r>
              <a:rPr lang="en-US" sz="3300" b="1" dirty="0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300" b="1" dirty="0" err="1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কৃষকের</a:t>
            </a:r>
            <a:r>
              <a:rPr lang="en-US" sz="3300" b="1" dirty="0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b="1" dirty="0" err="1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বন্ধু</a:t>
            </a:r>
            <a:r>
              <a:rPr lang="en-US" sz="3300" b="1" dirty="0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b="1" dirty="0" err="1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হই</a:t>
            </a:r>
            <a:r>
              <a:rPr lang="en-US" sz="3300" b="1" dirty="0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3300" b="1" dirty="0" err="1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শ্রম</a:t>
            </a:r>
            <a:r>
              <a:rPr lang="en-US" sz="3300" b="1" dirty="0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b="1" dirty="0" err="1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কমিয়ে</a:t>
            </a:r>
            <a:r>
              <a:rPr lang="en-US" sz="3300" b="1" dirty="0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b="1" dirty="0" err="1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300" b="1" dirty="0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b="1" dirty="0" err="1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সহজ</a:t>
            </a:r>
            <a:r>
              <a:rPr lang="en-US" sz="3300" b="1" dirty="0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b="1" dirty="0" err="1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3300" b="1" dirty="0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3300" b="1" dirty="0" err="1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বীজবুনি</a:t>
            </a:r>
            <a:r>
              <a:rPr lang="en-US" sz="3300" b="1" dirty="0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300" b="1" dirty="0" err="1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ফসল</a:t>
            </a:r>
            <a:r>
              <a:rPr lang="en-US" sz="3300" b="1" dirty="0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b="1" dirty="0" err="1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তুলি</a:t>
            </a:r>
            <a:r>
              <a:rPr lang="en-US" sz="3300" b="1" dirty="0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–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3300" b="1" dirty="0" err="1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বলো</a:t>
            </a:r>
            <a:r>
              <a:rPr lang="en-US" sz="3300" b="1" dirty="0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b="1" dirty="0" err="1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</a:t>
            </a:r>
            <a:r>
              <a:rPr lang="en-US" sz="3300" b="1" dirty="0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b="1" dirty="0" err="1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আমি</a:t>
            </a:r>
            <a:r>
              <a:rPr lang="en-US" sz="3300" b="1" dirty="0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00" b="1" dirty="0" err="1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3300" b="1" dirty="0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45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কৃষি</a:t>
            </a:r>
            <a:r>
              <a:rPr lang="en-US" sz="45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5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endParaRPr lang="en-US" sz="45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Google Shape;101;p2">
            <a:extLst>
              <a:ext uri="{FF2B5EF4-FFF2-40B4-BE49-F238E27FC236}">
                <a16:creationId xmlns:a16="http://schemas.microsoft.com/office/drawing/2014/main" id="{FFB1A5C9-2EE8-4C0E-F7FB-0F8F7B5A9A4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4858" y="4883560"/>
            <a:ext cx="8590935" cy="1246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13;p2">
            <a:extLst>
              <a:ext uri="{FF2B5EF4-FFF2-40B4-BE49-F238E27FC236}">
                <a16:creationId xmlns:a16="http://schemas.microsoft.com/office/drawing/2014/main" id="{2168869F-8EE2-9F5C-B56D-8DB893C8504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3069826" y="5152717"/>
            <a:ext cx="676265" cy="848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13;p2">
            <a:extLst>
              <a:ext uri="{FF2B5EF4-FFF2-40B4-BE49-F238E27FC236}">
                <a16:creationId xmlns:a16="http://schemas.microsoft.com/office/drawing/2014/main" id="{BCDCD612-B289-0625-3072-481B392E247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7313906" y="5033242"/>
            <a:ext cx="915694" cy="8480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6423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FB434-138A-C824-B6B1-CDAC79FFCD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6FE96C-2E2A-5639-2FA6-E418C72C5031}"/>
              </a:ext>
            </a:extLst>
          </p:cNvPr>
          <p:cNvSpPr txBox="1"/>
          <p:nvPr/>
        </p:nvSpPr>
        <p:spPr>
          <a:xfrm>
            <a:off x="2057400" y="685800"/>
            <a:ext cx="4876800" cy="1107996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b="1" dirty="0" err="1">
                <a:latin typeface="NikoshBAN" pitchFamily="2" charset="0"/>
                <a:cs typeface="NikoshBAN" pitchFamily="2" charset="0"/>
              </a:rPr>
              <a:t>পূর্বজ্ঞান</a:t>
            </a:r>
            <a:r>
              <a:rPr lang="en-US" sz="6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>
                <a:latin typeface="NikoshBAN" pitchFamily="2" charset="0"/>
                <a:cs typeface="NikoshBAN" pitchFamily="2" charset="0"/>
              </a:rPr>
              <a:t>যাচাই</a:t>
            </a:r>
            <a:endParaRPr lang="en-US" sz="6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65677A-3DA8-DEF9-14E4-8FE81AB5B82C}"/>
              </a:ext>
            </a:extLst>
          </p:cNvPr>
          <p:cNvSpPr txBox="1"/>
          <p:nvPr/>
        </p:nvSpPr>
        <p:spPr>
          <a:xfrm>
            <a:off x="304800" y="2362200"/>
            <a:ext cx="8610600" cy="830997"/>
          </a:xfrm>
          <a:prstGeom prst="rect">
            <a:avLst/>
          </a:prstGeom>
          <a:solidFill>
            <a:srgbClr val="C4C7FC"/>
          </a:solidFill>
          <a:ln w="76200">
            <a:solidFill>
              <a:srgbClr val="FFFFCC"/>
            </a:solidFill>
          </a:ln>
          <a:effectLst/>
          <a:scene3d>
            <a:camera prst="perspectiveFront"/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p3d extrusionH="57150">
              <a:bevelT w="38100" h="38100" prst="relaxedInset"/>
            </a:sp3d>
          </a:bodyPr>
          <a:lstStyle/>
          <a:p>
            <a:pPr algn="ctr"/>
            <a:r>
              <a:rPr lang="en-US" sz="4800" b="1" dirty="0" err="1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শিক্ষায়</a:t>
            </a:r>
            <a:r>
              <a:rPr lang="en-US" sz="4800" b="1" dirty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প্রযুক্তির</a:t>
            </a:r>
            <a:r>
              <a:rPr lang="en-US" sz="4800" b="1" dirty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800" b="1" dirty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ধরণের</a:t>
            </a:r>
            <a:r>
              <a:rPr lang="en-US" sz="4800" b="1" dirty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উন্নয়ন</a:t>
            </a:r>
            <a:r>
              <a:rPr lang="en-US" sz="4800" b="1" dirty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4800" b="1" dirty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6CC878-E411-4FF7-16E1-4D8D105AAB75}"/>
              </a:ext>
            </a:extLst>
          </p:cNvPr>
          <p:cNvSpPr txBox="1"/>
          <p:nvPr/>
        </p:nvSpPr>
        <p:spPr>
          <a:xfrm>
            <a:off x="304800" y="3352800"/>
            <a:ext cx="8839200" cy="76944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চিকিৎসায়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প্রযুক্তির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ধরণের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উন্নয়ন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805F14-5BD0-1171-D411-0D0029A5DBAB}"/>
              </a:ext>
            </a:extLst>
          </p:cNvPr>
          <p:cNvSpPr txBox="1"/>
          <p:nvPr/>
        </p:nvSpPr>
        <p:spPr>
          <a:xfrm>
            <a:off x="270588" y="4281844"/>
            <a:ext cx="8839200" cy="76944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কৃষিতে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প্রযুক্তির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ধরণের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উন্নয়ন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1097933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E2B45-79BA-CF7E-4C68-011D89C60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A3839E-DF5A-A475-A36F-BFCF68B54829}"/>
              </a:ext>
            </a:extLst>
          </p:cNvPr>
          <p:cNvSpPr txBox="1"/>
          <p:nvPr/>
        </p:nvSpPr>
        <p:spPr>
          <a:xfrm>
            <a:off x="1162777" y="1110468"/>
            <a:ext cx="6818447" cy="715581"/>
          </a:xfrm>
          <a:prstGeom prst="rect">
            <a:avLst/>
          </a:prstGeom>
          <a:solidFill>
            <a:srgbClr val="FFFFCC"/>
          </a:solidFill>
          <a:ln w="76200">
            <a:solidFill>
              <a:srgbClr val="009900"/>
            </a:solidFill>
          </a:ln>
          <a:scene3d>
            <a:camera prst="perspective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p3d extrusionH="57150">
              <a:bevelT w="38100" h="38100" prst="relaxedInset"/>
            </a:sp3d>
          </a:bodyPr>
          <a:lstStyle/>
          <a:p>
            <a:pPr algn="ctr"/>
            <a:r>
              <a:rPr lang="en-US" sz="4050" b="1" dirty="0" err="1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</a:t>
            </a:r>
            <a:r>
              <a:rPr lang="en-US" sz="4050" b="1" dirty="0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b="1" dirty="0" err="1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050" b="1" dirty="0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b="1" dirty="0" err="1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জানবো</a:t>
            </a:r>
            <a:endParaRPr lang="en-US" sz="4050" b="1" dirty="0">
              <a:solidFill>
                <a:srgbClr val="EE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8D62F0-FBB5-2FF1-C55D-4AA9355BD465}"/>
              </a:ext>
            </a:extLst>
          </p:cNvPr>
          <p:cNvSpPr txBox="1"/>
          <p:nvPr/>
        </p:nvSpPr>
        <p:spPr>
          <a:xfrm>
            <a:off x="422032" y="2587576"/>
            <a:ext cx="8569568" cy="715581"/>
          </a:xfrm>
          <a:prstGeom prst="rect">
            <a:avLst/>
          </a:prstGeom>
          <a:solidFill>
            <a:srgbClr val="FFFFCC"/>
          </a:solidFill>
          <a:ln w="38100">
            <a:solidFill>
              <a:srgbClr val="009900"/>
            </a:solidFill>
          </a:ln>
          <a:scene3d>
            <a:camera prst="perspective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5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</a:t>
            </a:r>
            <a:r>
              <a:rPr lang="en-US" sz="405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উন্নয়ন</a:t>
            </a:r>
            <a:r>
              <a:rPr lang="en-US" sz="405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405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জীবনে</a:t>
            </a:r>
            <a:r>
              <a:rPr lang="en-US" sz="405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5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r>
              <a:rPr lang="en-US" sz="405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5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ফেলেছে</a:t>
            </a:r>
            <a:r>
              <a:rPr lang="en-US" sz="405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164214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Bar dir="vert"/>
      </p:transition>
    </mc:Choice>
    <mc:Fallback xmlns="">
      <p:transition>
        <p:randomBar dir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1DDBAC-44D0-94A6-5874-16067022058D}"/>
              </a:ext>
            </a:extLst>
          </p:cNvPr>
          <p:cNvSpPr txBox="1"/>
          <p:nvPr/>
        </p:nvSpPr>
        <p:spPr>
          <a:xfrm>
            <a:off x="1219200" y="34067"/>
            <a:ext cx="7181072" cy="101566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dirty="0" err="1">
                <a:latin typeface="NikoshBAN" pitchFamily="2" charset="0"/>
                <a:cs typeface="NikoshBAN" pitchFamily="2" charset="0"/>
              </a:rPr>
              <a:t>কৃষিতে</a:t>
            </a:r>
            <a:r>
              <a:rPr lang="en-US" sz="6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atin typeface="NikoshBAN" pitchFamily="2" charset="0"/>
                <a:cs typeface="NikoshBAN" pitchFamily="2" charset="0"/>
              </a:rPr>
              <a:t>ব্যবহৃত</a:t>
            </a:r>
            <a:r>
              <a:rPr lang="en-US" sz="6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atin typeface="NikoshBAN" pitchFamily="2" charset="0"/>
                <a:cs typeface="NikoshBAN" pitchFamily="2" charset="0"/>
              </a:rPr>
              <a:t>পুরানো</a:t>
            </a:r>
            <a:r>
              <a:rPr lang="en-US" sz="6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20C09C-2704-C131-D45D-2FF86363D1C6}"/>
              </a:ext>
            </a:extLst>
          </p:cNvPr>
          <p:cNvSpPr txBox="1"/>
          <p:nvPr/>
        </p:nvSpPr>
        <p:spPr>
          <a:xfrm>
            <a:off x="292291" y="6055902"/>
            <a:ext cx="2798694" cy="76944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কোদাল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82D72F-5A4F-9581-2560-2A46ED6FA394}"/>
              </a:ext>
            </a:extLst>
          </p:cNvPr>
          <p:cNvSpPr txBox="1"/>
          <p:nvPr/>
        </p:nvSpPr>
        <p:spPr>
          <a:xfrm>
            <a:off x="5320126" y="3046464"/>
            <a:ext cx="2798694" cy="76944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কাস্তে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E06CF6-8DD9-DF57-73CA-4A896A007D59}"/>
              </a:ext>
            </a:extLst>
          </p:cNvPr>
          <p:cNvSpPr txBox="1"/>
          <p:nvPr/>
        </p:nvSpPr>
        <p:spPr>
          <a:xfrm>
            <a:off x="5517124" y="6035446"/>
            <a:ext cx="2798694" cy="76944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শাবল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39050E-A1D0-D8C1-A864-921DBE79B231}"/>
              </a:ext>
            </a:extLst>
          </p:cNvPr>
          <p:cNvSpPr txBox="1"/>
          <p:nvPr/>
        </p:nvSpPr>
        <p:spPr>
          <a:xfrm>
            <a:off x="698496" y="3186928"/>
            <a:ext cx="2103419" cy="76944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লাঙল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12" name="Picture 11" descr="148,415 Langol Marka Royalty-Free Images, Stock Photos &amp; Pictures |  Shutterstock">
            <a:extLst>
              <a:ext uri="{FF2B5EF4-FFF2-40B4-BE49-F238E27FC236}">
                <a16:creationId xmlns:a16="http://schemas.microsoft.com/office/drawing/2014/main" id="{7A961FBF-B84E-5CF5-E003-0D8A4AE73A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1410"/>
          <a:stretch>
            <a:fillRect/>
          </a:stretch>
        </p:blipFill>
        <p:spPr>
          <a:xfrm>
            <a:off x="593227" y="1333392"/>
            <a:ext cx="2378573" cy="1833080"/>
          </a:xfrm>
          <a:prstGeom prst="rect">
            <a:avLst/>
          </a:prstGeom>
        </p:spPr>
      </p:pic>
      <p:pic>
        <p:nvPicPr>
          <p:cNvPr id="13" name="Picture 12" descr="Garden Hoe Spade with Wooden Handle Agricultural Tool- কোদাল">
            <a:extLst>
              <a:ext uri="{FF2B5EF4-FFF2-40B4-BE49-F238E27FC236}">
                <a16:creationId xmlns:a16="http://schemas.microsoft.com/office/drawing/2014/main" id="{CEFD5938-FB46-C265-3AEA-7FF1B16A06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913" y="4204001"/>
            <a:ext cx="2499827" cy="16042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B88F1CB-53B1-5B2A-7F0B-996B4ECB0ED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3071" t="13555" r="3071" b="18377"/>
          <a:stretch>
            <a:fillRect/>
          </a:stretch>
        </p:blipFill>
        <p:spPr>
          <a:xfrm>
            <a:off x="5144389" y="1158570"/>
            <a:ext cx="2798694" cy="1905000"/>
          </a:xfrm>
          <a:prstGeom prst="rect">
            <a:avLst/>
          </a:prstGeom>
        </p:spPr>
      </p:pic>
      <p:pic>
        <p:nvPicPr>
          <p:cNvPr id="16" name="Picture 15" descr="Stainless Steel Digging Bar, Sabol for Digging The Field and Planting Trees  at ₹ 550/piece in Murshidabad">
            <a:extLst>
              <a:ext uri="{FF2B5EF4-FFF2-40B4-BE49-F238E27FC236}">
                <a16:creationId xmlns:a16="http://schemas.microsoft.com/office/drawing/2014/main" id="{6ED51D2A-3D5E-5408-A51A-5B269FCEB7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5166" y="3903270"/>
            <a:ext cx="2471213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336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1DD29-C0B3-38EC-846C-5B921F3C6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FB3B0B7-BF80-B6BE-E315-C297A7F095EC}"/>
              </a:ext>
            </a:extLst>
          </p:cNvPr>
          <p:cNvSpPr txBox="1"/>
          <p:nvPr/>
        </p:nvSpPr>
        <p:spPr>
          <a:xfrm>
            <a:off x="1810528" y="18626"/>
            <a:ext cx="6096788" cy="101566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dirty="0" err="1">
                <a:latin typeface="NikoshBAN" pitchFamily="2" charset="0"/>
                <a:cs typeface="NikoshBAN" pitchFamily="2" charset="0"/>
              </a:rPr>
              <a:t>কৃষিতে</a:t>
            </a:r>
            <a:r>
              <a:rPr lang="en-US" sz="6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atin typeface="NikoshBAN" pitchFamily="2" charset="0"/>
                <a:cs typeface="NikoshBAN" pitchFamily="2" charset="0"/>
              </a:rPr>
              <a:t>ব্যবহৃত</a:t>
            </a:r>
            <a:r>
              <a:rPr lang="en-US" sz="6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9EA867-7EA9-BA16-9EFC-BDC3863FA11E}"/>
              </a:ext>
            </a:extLst>
          </p:cNvPr>
          <p:cNvSpPr txBox="1"/>
          <p:nvPr/>
        </p:nvSpPr>
        <p:spPr>
          <a:xfrm>
            <a:off x="292291" y="6055902"/>
            <a:ext cx="2798694" cy="76944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ট্রাক্টর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ফেনীতে বিলুপ্তির পথে ঐতিহ্যবাহী গরু দিয়ে হাল চাষ | কালবেলা">
            <a:extLst>
              <a:ext uri="{FF2B5EF4-FFF2-40B4-BE49-F238E27FC236}">
                <a16:creationId xmlns:a16="http://schemas.microsoft.com/office/drawing/2014/main" id="{442E1146-42BD-6CCD-80B2-B4E168EB81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395" y="1164571"/>
            <a:ext cx="3199623" cy="17997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87700A8-48D9-DF3C-BBEC-03596BB4728E}"/>
              </a:ext>
            </a:extLst>
          </p:cNvPr>
          <p:cNvSpPr txBox="1"/>
          <p:nvPr/>
        </p:nvSpPr>
        <p:spPr>
          <a:xfrm>
            <a:off x="5320126" y="3046464"/>
            <a:ext cx="2798694" cy="76944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হার্বেস্টার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F76262-9CC6-DD96-E923-95A5AF98135E}"/>
              </a:ext>
            </a:extLst>
          </p:cNvPr>
          <p:cNvSpPr txBox="1"/>
          <p:nvPr/>
        </p:nvSpPr>
        <p:spPr>
          <a:xfrm>
            <a:off x="5517124" y="6035446"/>
            <a:ext cx="2798694" cy="76944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সেচ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পাম্প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8416E3-5A35-4E93-D4F9-0ACA3023645E}"/>
              </a:ext>
            </a:extLst>
          </p:cNvPr>
          <p:cNvSpPr txBox="1"/>
          <p:nvPr/>
        </p:nvSpPr>
        <p:spPr>
          <a:xfrm>
            <a:off x="411181" y="3166471"/>
            <a:ext cx="2798694" cy="76944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লাঙল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গরু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ট্রাক্টর | কালের কণ্ঠ">
            <a:extLst>
              <a:ext uri="{FF2B5EF4-FFF2-40B4-BE49-F238E27FC236}">
                <a16:creationId xmlns:a16="http://schemas.microsoft.com/office/drawing/2014/main" id="{5EF6C95C-8311-A19D-3DD5-BA2CA6E1EF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72" y="3979445"/>
            <a:ext cx="3426668" cy="2056001"/>
          </a:xfrm>
          <a:prstGeom prst="rect">
            <a:avLst/>
          </a:prstGeom>
        </p:spPr>
      </p:pic>
      <p:pic>
        <p:nvPicPr>
          <p:cNvPr id="10" name="Picture 9" descr="ACI Motors' food sector contribution during COVID-19 - ACI PLC">
            <a:extLst>
              <a:ext uri="{FF2B5EF4-FFF2-40B4-BE49-F238E27FC236}">
                <a16:creationId xmlns:a16="http://schemas.microsoft.com/office/drawing/2014/main" id="{C454ECE4-4E0F-34DC-3206-76601C82F45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8837"/>
          <a:stretch>
            <a:fillRect/>
          </a:stretch>
        </p:blipFill>
        <p:spPr>
          <a:xfrm>
            <a:off x="5257800" y="1187695"/>
            <a:ext cx="2923347" cy="1776664"/>
          </a:xfrm>
          <a:prstGeom prst="rect">
            <a:avLst/>
          </a:prstGeom>
        </p:spPr>
      </p:pic>
      <p:pic>
        <p:nvPicPr>
          <p:cNvPr id="11" name="Picture 10" descr="সেচ পাম্প চালুর সময় রাত ১১টা থেকে সকাল ৭টা পর্যন্ত">
            <a:extLst>
              <a:ext uri="{FF2B5EF4-FFF2-40B4-BE49-F238E27FC236}">
                <a16:creationId xmlns:a16="http://schemas.microsoft.com/office/drawing/2014/main" id="{41A89AA5-31E3-C771-3720-8DB61B065F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6078" y="3935912"/>
            <a:ext cx="3020786" cy="201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345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5" r="4245"/>
          <a:stretch>
            <a:fillRect/>
          </a:stretch>
        </p:blipFill>
        <p:spPr>
          <a:xfrm>
            <a:off x="3013985" y="4332293"/>
            <a:ext cx="2818662" cy="123331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F788704-93E8-CF60-AA25-D25F6FA1F9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b="9970"/>
          <a:stretch>
            <a:fillRect/>
          </a:stretch>
        </p:blipFill>
        <p:spPr>
          <a:xfrm>
            <a:off x="512387" y="4302128"/>
            <a:ext cx="1421105" cy="13679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8B41D50-D62A-C369-A65C-99736658870D}"/>
              </a:ext>
            </a:extLst>
          </p:cNvPr>
          <p:cNvSpPr txBox="1"/>
          <p:nvPr/>
        </p:nvSpPr>
        <p:spPr>
          <a:xfrm>
            <a:off x="-14553" y="3193549"/>
            <a:ext cx="2675053" cy="76944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ঘোড়ার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গাড়ি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E73AC2-759A-C542-AAAD-C862142FFA07}"/>
              </a:ext>
            </a:extLst>
          </p:cNvPr>
          <p:cNvSpPr txBox="1"/>
          <p:nvPr/>
        </p:nvSpPr>
        <p:spPr>
          <a:xfrm>
            <a:off x="80257" y="169411"/>
            <a:ext cx="9063743" cy="101566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dirty="0" err="1">
                <a:latin typeface="NikoshBAN" pitchFamily="2" charset="0"/>
                <a:cs typeface="NikoshBAN" pitchFamily="2" charset="0"/>
              </a:rPr>
              <a:t>স্থলপথে</a:t>
            </a:r>
            <a:r>
              <a:rPr lang="en-US" sz="6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atin typeface="NikoshBAN" pitchFamily="2" charset="0"/>
                <a:cs typeface="NikoshBAN" pitchFamily="2" charset="0"/>
              </a:rPr>
              <a:t>যাতায়াতে</a:t>
            </a:r>
            <a:r>
              <a:rPr lang="en-US" sz="6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atin typeface="NikoshBAN" pitchFamily="2" charset="0"/>
                <a:cs typeface="NikoshBAN" pitchFamily="2" charset="0"/>
              </a:rPr>
              <a:t>ব্যবহৃত</a:t>
            </a:r>
            <a:r>
              <a:rPr lang="en-US" sz="6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যান্ত্রিক ছোঁয়ায় হারিয়ে যাচ্ছে গ্রাম বাংলার ঘোড়ার গাড়ি">
            <a:extLst>
              <a:ext uri="{FF2B5EF4-FFF2-40B4-BE49-F238E27FC236}">
                <a16:creationId xmlns:a16="http://schemas.microsoft.com/office/drawing/2014/main" id="{E86F992B-5AE1-8FC3-6C8B-D850AF64C6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341" y="1607575"/>
            <a:ext cx="2464159" cy="1359536"/>
          </a:xfrm>
          <a:prstGeom prst="rect">
            <a:avLst/>
          </a:prstGeom>
        </p:spPr>
      </p:pic>
      <p:pic>
        <p:nvPicPr>
          <p:cNvPr id="11" name="Picture 10" descr="কাশফুলের রাজ্যে ছুটে চলে রেলগাড়ি 🚂">
            <a:extLst>
              <a:ext uri="{FF2B5EF4-FFF2-40B4-BE49-F238E27FC236}">
                <a16:creationId xmlns:a16="http://schemas.microsoft.com/office/drawing/2014/main" id="{8140216E-60F8-E87A-0B78-56B87429D1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5972" y="1407687"/>
            <a:ext cx="3033828" cy="186891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AECBC5E-AE8F-B221-E32C-AA2A3D418FA8}"/>
              </a:ext>
            </a:extLst>
          </p:cNvPr>
          <p:cNvSpPr txBox="1"/>
          <p:nvPr/>
        </p:nvSpPr>
        <p:spPr>
          <a:xfrm>
            <a:off x="3045087" y="3378195"/>
            <a:ext cx="2675053" cy="76944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রেলগাড়ি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42CA846-317C-B625-9E12-CD0FFE4E7274}"/>
              </a:ext>
            </a:extLst>
          </p:cNvPr>
          <p:cNvSpPr txBox="1"/>
          <p:nvPr/>
        </p:nvSpPr>
        <p:spPr>
          <a:xfrm>
            <a:off x="193379" y="5932338"/>
            <a:ext cx="2675053" cy="76944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সিএনজি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B8766E2-C099-3FCC-6796-24456E071BBD}"/>
              </a:ext>
            </a:extLst>
          </p:cNvPr>
          <p:cNvSpPr txBox="1"/>
          <p:nvPr/>
        </p:nvSpPr>
        <p:spPr>
          <a:xfrm>
            <a:off x="3234473" y="5874423"/>
            <a:ext cx="2675053" cy="76944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মেট্রোরেল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7AD1BE5-0AE5-894B-AD77-B355C6863A8A}"/>
              </a:ext>
            </a:extLst>
          </p:cNvPr>
          <p:cNvSpPr txBox="1"/>
          <p:nvPr/>
        </p:nvSpPr>
        <p:spPr>
          <a:xfrm>
            <a:off x="6418383" y="2808828"/>
            <a:ext cx="2675053" cy="76944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কার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4B6420E-6DAC-1F3C-B8BC-D5D1DD559332}"/>
              </a:ext>
            </a:extLst>
          </p:cNvPr>
          <p:cNvSpPr txBox="1"/>
          <p:nvPr/>
        </p:nvSpPr>
        <p:spPr>
          <a:xfrm>
            <a:off x="6275568" y="5867400"/>
            <a:ext cx="2675053" cy="76944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বাস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3" name="Picture 32" descr="প্রাইভেট কার: বৈশিষ্ট্য, ব্যবহার ও বাজার | Private Car Guide">
            <a:extLst>
              <a:ext uri="{FF2B5EF4-FFF2-40B4-BE49-F238E27FC236}">
                <a16:creationId xmlns:a16="http://schemas.microsoft.com/office/drawing/2014/main" id="{5D27FD54-80D0-2664-47E1-F82566DFE4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12171" y="1167499"/>
            <a:ext cx="2525609" cy="1416805"/>
          </a:xfrm>
          <a:prstGeom prst="rect">
            <a:avLst/>
          </a:prstGeom>
        </p:spPr>
      </p:pic>
      <p:pic>
        <p:nvPicPr>
          <p:cNvPr id="34" name="Picture 33" descr="যাত্রী নিয়েই চলছে মহিলা বাস">
            <a:extLst>
              <a:ext uri="{FF2B5EF4-FFF2-40B4-BE49-F238E27FC236}">
                <a16:creationId xmlns:a16="http://schemas.microsoft.com/office/drawing/2014/main" id="{534DB1EE-D7F4-CEFB-9D7E-C0E4743BA77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9611" r="16426"/>
          <a:stretch>
            <a:fillRect/>
          </a:stretch>
        </p:blipFill>
        <p:spPr>
          <a:xfrm>
            <a:off x="6275568" y="4023735"/>
            <a:ext cx="2348269" cy="1571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15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14" grpId="0" animBg="1"/>
      <p:bldP spid="22" grpId="0" animBg="1"/>
      <p:bldP spid="26" grpId="0" animBg="1"/>
      <p:bldP spid="29" grpId="0" animBg="1"/>
      <p:bldP spid="3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A19484-E3EE-4B6B-B372-487F18687F1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6800" y="1447800"/>
            <a:ext cx="6553200" cy="32877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3CCD653-93F7-4C33-AF29-99AAB3069AD5}"/>
              </a:ext>
            </a:extLst>
          </p:cNvPr>
          <p:cNvSpPr txBox="1"/>
          <p:nvPr/>
        </p:nvSpPr>
        <p:spPr>
          <a:xfrm>
            <a:off x="2209800" y="4876800"/>
            <a:ext cx="4386196" cy="646331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মানুষের চাকা আবিস্কার</a:t>
            </a:r>
            <a:endParaRPr lang="en-GB" sz="3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208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jjk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12491" t="15625" b="9376"/>
          <a:stretch/>
        </p:blipFill>
        <p:spPr>
          <a:xfrm>
            <a:off x="-10886" y="1372986"/>
            <a:ext cx="2895600" cy="167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BAF756-855E-4939-B5AD-D711741C4039}"/>
              </a:ext>
            </a:extLst>
          </p:cNvPr>
          <p:cNvSpPr txBox="1"/>
          <p:nvPr/>
        </p:nvSpPr>
        <p:spPr>
          <a:xfrm>
            <a:off x="174264" y="3142055"/>
            <a:ext cx="1981200" cy="83099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নৌকা</a:t>
            </a:r>
            <a:endParaRPr lang="en-US" sz="4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95F07F-4592-1316-3497-1E37C409BACC}"/>
              </a:ext>
            </a:extLst>
          </p:cNvPr>
          <p:cNvSpPr txBox="1"/>
          <p:nvPr/>
        </p:nvSpPr>
        <p:spPr>
          <a:xfrm>
            <a:off x="80257" y="169411"/>
            <a:ext cx="9063743" cy="101566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dirty="0" err="1">
                <a:latin typeface="NikoshBAN" pitchFamily="2" charset="0"/>
                <a:cs typeface="NikoshBAN" pitchFamily="2" charset="0"/>
              </a:rPr>
              <a:t>জলপথে</a:t>
            </a:r>
            <a:r>
              <a:rPr lang="en-US" sz="6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atin typeface="NikoshBAN" pitchFamily="2" charset="0"/>
                <a:cs typeface="NikoshBAN" pitchFamily="2" charset="0"/>
              </a:rPr>
              <a:t>যাতায়াতে</a:t>
            </a:r>
            <a:r>
              <a:rPr lang="en-US" sz="6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atin typeface="NikoshBAN" pitchFamily="2" charset="0"/>
                <a:cs typeface="NikoshBAN" pitchFamily="2" charset="0"/>
              </a:rPr>
              <a:t>ব্যবহৃত</a:t>
            </a:r>
            <a:r>
              <a:rPr lang="en-US" sz="6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ভেলা | কালের কণ্ঠ">
            <a:extLst>
              <a:ext uri="{FF2B5EF4-FFF2-40B4-BE49-F238E27FC236}">
                <a16:creationId xmlns:a16="http://schemas.microsoft.com/office/drawing/2014/main" id="{FFE290C7-35F9-ADEE-2CDB-69646DF806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6433" y="1478078"/>
            <a:ext cx="2231367" cy="1344244"/>
          </a:xfrm>
          <a:prstGeom prst="rect">
            <a:avLst/>
          </a:prstGeom>
        </p:spPr>
      </p:pic>
      <p:pic>
        <p:nvPicPr>
          <p:cNvPr id="8" name="Picture 7" descr="পাকিস্তানি কার্গো জাহাজ বাংলাদেশে, উদ্বিগ্ন ভারত - NewsNow24">
            <a:extLst>
              <a:ext uri="{FF2B5EF4-FFF2-40B4-BE49-F238E27FC236}">
                <a16:creationId xmlns:a16="http://schemas.microsoft.com/office/drawing/2014/main" id="{0EE88635-716A-6A70-6B0F-31B9497958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571" y="4065721"/>
            <a:ext cx="3013670" cy="1565544"/>
          </a:xfrm>
          <a:prstGeom prst="rect">
            <a:avLst/>
          </a:prstGeom>
        </p:spPr>
      </p:pic>
      <p:pic>
        <p:nvPicPr>
          <p:cNvPr id="9" name="Picture 8" descr="SpeedBoat Tours - All You SHOULD Know Before Going 2026 (with Reviews)">
            <a:extLst>
              <a:ext uri="{FF2B5EF4-FFF2-40B4-BE49-F238E27FC236}">
                <a16:creationId xmlns:a16="http://schemas.microsoft.com/office/drawing/2014/main" id="{1A9B77F2-02B7-ABE1-F77F-97727EAAB0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9335" y="3857329"/>
            <a:ext cx="2895600" cy="1757306"/>
          </a:xfrm>
          <a:prstGeom prst="rect">
            <a:avLst/>
          </a:prstGeom>
        </p:spPr>
      </p:pic>
      <p:pic>
        <p:nvPicPr>
          <p:cNvPr id="10" name="Picture 9" descr="অতিরিক্ত যাত্রী বহন করায় ৪ লঞ্চকে জরিমানা | BD24Live.com">
            <a:extLst>
              <a:ext uri="{FF2B5EF4-FFF2-40B4-BE49-F238E27FC236}">
                <a16:creationId xmlns:a16="http://schemas.microsoft.com/office/drawing/2014/main" id="{6257B65B-6AF8-39F0-F89D-2FDEA34D83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0213" y="1243365"/>
            <a:ext cx="2673844" cy="16143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68F7542-4D44-8E3B-452B-42B49345C918}"/>
              </a:ext>
            </a:extLst>
          </p:cNvPr>
          <p:cNvSpPr txBox="1"/>
          <p:nvPr/>
        </p:nvSpPr>
        <p:spPr>
          <a:xfrm>
            <a:off x="5482901" y="5857592"/>
            <a:ext cx="3548469" cy="83099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স্পীডবোর্ড</a:t>
            </a:r>
            <a:endParaRPr lang="en-US" sz="4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893FC9-51A1-4D46-A2CC-401977A9B031}"/>
              </a:ext>
            </a:extLst>
          </p:cNvPr>
          <p:cNvSpPr txBox="1"/>
          <p:nvPr/>
        </p:nvSpPr>
        <p:spPr>
          <a:xfrm>
            <a:off x="163877" y="5857591"/>
            <a:ext cx="2739702" cy="83099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কার্গো</a:t>
            </a:r>
            <a:r>
              <a:rPr lang="en-US" sz="4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জাহাজ</a:t>
            </a:r>
            <a:endParaRPr lang="en-US" sz="4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6DA2A0-7FFB-F7F9-6737-8200349DE384}"/>
              </a:ext>
            </a:extLst>
          </p:cNvPr>
          <p:cNvSpPr txBox="1"/>
          <p:nvPr/>
        </p:nvSpPr>
        <p:spPr>
          <a:xfrm>
            <a:off x="3146241" y="2993129"/>
            <a:ext cx="1981200" cy="83099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ভেলা</a:t>
            </a:r>
            <a:endParaRPr lang="en-US" sz="4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2C4ABDA-F1FC-2F09-145A-BFA187D2C23A}"/>
              </a:ext>
            </a:extLst>
          </p:cNvPr>
          <p:cNvSpPr txBox="1"/>
          <p:nvPr/>
        </p:nvSpPr>
        <p:spPr>
          <a:xfrm>
            <a:off x="6344350" y="2913096"/>
            <a:ext cx="1981200" cy="83099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লঞ্চ</a:t>
            </a:r>
            <a:endParaRPr lang="en-US" sz="4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বিমানে যুক্ত হয়েছে ১৫টি নতুন প্লেন">
            <a:extLst>
              <a:ext uri="{FF2B5EF4-FFF2-40B4-BE49-F238E27FC236}">
                <a16:creationId xmlns:a16="http://schemas.microsoft.com/office/drawing/2014/main" id="{85AFC6D5-55D8-5A49-A484-BE5DCC45E2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317793"/>
            <a:ext cx="4015154" cy="2087880"/>
          </a:xfrm>
          <a:prstGeom prst="rect">
            <a:avLst/>
          </a:prstGeom>
        </p:spPr>
      </p:pic>
      <p:pic>
        <p:nvPicPr>
          <p:cNvPr id="5" name="Picture 4" descr="হেলিকপ্টার - উইকিপিডিয়া">
            <a:extLst>
              <a:ext uri="{FF2B5EF4-FFF2-40B4-BE49-F238E27FC236}">
                <a16:creationId xmlns:a16="http://schemas.microsoft.com/office/drawing/2014/main" id="{2BF46221-5152-86EA-4504-CB28FD4A6B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1272540"/>
            <a:ext cx="3886200" cy="2204670"/>
          </a:xfrm>
          <a:prstGeom prst="rect">
            <a:avLst/>
          </a:prstGeom>
        </p:spPr>
      </p:pic>
      <p:pic>
        <p:nvPicPr>
          <p:cNvPr id="6" name="Picture 5" descr="রকেটের বিজ্ঞান | বিজ্ঞানচিন্তা">
            <a:extLst>
              <a:ext uri="{FF2B5EF4-FFF2-40B4-BE49-F238E27FC236}">
                <a16:creationId xmlns:a16="http://schemas.microsoft.com/office/drawing/2014/main" id="{689122B4-7F1D-4DEB-8BA6-0A6C23E0BD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098" y="4637600"/>
            <a:ext cx="3200401" cy="18002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49067FA-2A09-E622-6E9F-44BFEAA8902F}"/>
              </a:ext>
            </a:extLst>
          </p:cNvPr>
          <p:cNvSpPr txBox="1"/>
          <p:nvPr/>
        </p:nvSpPr>
        <p:spPr>
          <a:xfrm>
            <a:off x="80257" y="169411"/>
            <a:ext cx="9063743" cy="101566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dirty="0" err="1">
                <a:latin typeface="NikoshBAN" pitchFamily="2" charset="0"/>
                <a:cs typeface="NikoshBAN" pitchFamily="2" charset="0"/>
              </a:rPr>
              <a:t>আকাশপথে</a:t>
            </a:r>
            <a:r>
              <a:rPr lang="en-US" sz="6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atin typeface="NikoshBAN" pitchFamily="2" charset="0"/>
                <a:cs typeface="NikoshBAN" pitchFamily="2" charset="0"/>
              </a:rPr>
              <a:t>যাতায়াতে</a:t>
            </a:r>
            <a:r>
              <a:rPr lang="en-US" sz="6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atin typeface="NikoshBAN" pitchFamily="2" charset="0"/>
                <a:cs typeface="NikoshBAN" pitchFamily="2" charset="0"/>
              </a:rPr>
              <a:t>ব্যবহৃত</a:t>
            </a:r>
            <a:r>
              <a:rPr lang="en-US" sz="6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F6EF4C-3E24-80C7-8602-862165F62A94}"/>
              </a:ext>
            </a:extLst>
          </p:cNvPr>
          <p:cNvSpPr txBox="1"/>
          <p:nvPr/>
        </p:nvSpPr>
        <p:spPr>
          <a:xfrm>
            <a:off x="521676" y="3477210"/>
            <a:ext cx="3276601" cy="83099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উড়োজাহাজ</a:t>
            </a:r>
            <a:endParaRPr lang="en-US" sz="4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A14788-847F-7585-B40A-E84314ECE252}"/>
              </a:ext>
            </a:extLst>
          </p:cNvPr>
          <p:cNvSpPr txBox="1"/>
          <p:nvPr/>
        </p:nvSpPr>
        <p:spPr>
          <a:xfrm>
            <a:off x="5105399" y="3595806"/>
            <a:ext cx="3276601" cy="83099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হেলিকপ্টার</a:t>
            </a:r>
            <a:endParaRPr lang="en-US" sz="4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4FFDDF-01BB-EC57-AF68-D3F37C9D3D9D}"/>
              </a:ext>
            </a:extLst>
          </p:cNvPr>
          <p:cNvSpPr txBox="1"/>
          <p:nvPr/>
        </p:nvSpPr>
        <p:spPr>
          <a:xfrm>
            <a:off x="3648270" y="5257800"/>
            <a:ext cx="3276601" cy="83099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রকেট</a:t>
            </a:r>
            <a:endParaRPr lang="en-US" sz="4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030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824706392"/>
              </p:ext>
            </p:extLst>
          </p:nvPr>
        </p:nvGraphicFramePr>
        <p:xfrm>
          <a:off x="0" y="0"/>
          <a:ext cx="9067800" cy="678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63283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BD3891-BC87-4E4F-ACFD-6ECF3BB191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graphicEl>
                                              <a:dgm id="{E6BD3891-BC87-4E4F-ACFD-6ECF3BB191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graphicEl>
                                              <a:dgm id="{E6BD3891-BC87-4E4F-ACFD-6ECF3BB191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graphicEl>
                                              <a:dgm id="{E6BD3891-BC87-4E4F-ACFD-6ECF3BB191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86256D7-B1B4-4CDF-BF39-5C090981D6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graphicEl>
                                              <a:dgm id="{386256D7-B1B4-4CDF-BF39-5C090981D6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graphicEl>
                                              <a:dgm id="{386256D7-B1B4-4CDF-BF39-5C090981D6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graphicEl>
                                              <a:dgm id="{386256D7-B1B4-4CDF-BF39-5C090981D6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536033D-CD85-4242-B64B-B97F987B3A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graphicEl>
                                              <a:dgm id="{0536033D-CD85-4242-B64B-B97F987B3A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graphicEl>
                                              <a:dgm id="{0536033D-CD85-4242-B64B-B97F987B3A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graphicEl>
                                              <a:dgm id="{0536033D-CD85-4242-B64B-B97F987B3A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187B1EC-F111-4A9A-966A-6E8F63F863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graphicEl>
                                              <a:dgm id="{C187B1EC-F111-4A9A-966A-6E8F63F863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graphicEl>
                                              <a:dgm id="{C187B1EC-F111-4A9A-966A-6E8F63F863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graphicEl>
                                              <a:dgm id="{C187B1EC-F111-4A9A-966A-6E8F63F863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25736C4-8C0A-4088-B488-FBCA4DA146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graphicEl>
                                              <a:dgm id="{325736C4-8C0A-4088-B488-FBCA4DA146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graphicEl>
                                              <a:dgm id="{325736C4-8C0A-4088-B488-FBCA4DA146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graphicEl>
                                              <a:dgm id="{325736C4-8C0A-4088-B488-FBCA4DA146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B7702CB-83B2-44D6-A5DC-8AD3F6FC45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graphicEl>
                                              <a:dgm id="{3B7702CB-83B2-44D6-A5DC-8AD3F6FC45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graphicEl>
                                              <a:dgm id="{3B7702CB-83B2-44D6-A5DC-8AD3F6FC45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graphicEl>
                                              <a:dgm id="{3B7702CB-83B2-44D6-A5DC-8AD3F6FC45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0ED6445-E283-4A90-9F4D-31F83681E3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graphicEl>
                                              <a:dgm id="{50ED6445-E283-4A90-9F4D-31F83681E3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graphicEl>
                                              <a:dgm id="{50ED6445-E283-4A90-9F4D-31F83681E3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graphicEl>
                                              <a:dgm id="{50ED6445-E283-4A90-9F4D-31F83681E3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C523FA8-DCE6-486A-B73C-EF390A322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graphicEl>
                                              <a:dgm id="{9C523FA8-DCE6-486A-B73C-EF390A322B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graphicEl>
                                              <a:dgm id="{9C523FA8-DCE6-486A-B73C-EF390A322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graphicEl>
                                              <a:dgm id="{9C523FA8-DCE6-486A-B73C-EF390A322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1D307DF-E5AE-42A1-A4E0-11C619CB0E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graphicEl>
                                              <a:dgm id="{E1D307DF-E5AE-42A1-A4E0-11C619CB0E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graphicEl>
                                              <a:dgm id="{E1D307DF-E5AE-42A1-A4E0-11C619CB0E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graphicEl>
                                              <a:dgm id="{E1D307DF-E5AE-42A1-A4E0-11C619CB0E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0E3F27A-31DA-4BAC-9397-D7E28D1B0B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graphicEl>
                                              <a:dgm id="{20E3F27A-31DA-4BAC-9397-D7E28D1B0B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graphicEl>
                                              <a:dgm id="{20E3F27A-31DA-4BAC-9397-D7E28D1B0B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graphicEl>
                                              <a:dgm id="{20E3F27A-31DA-4BAC-9397-D7E28D1B0B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A237C23-246D-4464-A366-0572E0ACE3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">
                                            <p:graphicEl>
                                              <a:dgm id="{8A237C23-246D-4464-A366-0572E0ACE3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graphicEl>
                                              <a:dgm id="{8A237C23-246D-4464-A366-0572E0ACE3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graphicEl>
                                              <a:dgm id="{8A237C23-246D-4464-A366-0572E0ACE3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D9E2CC6-4C8C-4A79-8855-7F6F6D812A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">
                                            <p:graphicEl>
                                              <a:dgm id="{7D9E2CC6-4C8C-4A79-8855-7F6F6D812AE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graphicEl>
                                              <a:dgm id="{7D9E2CC6-4C8C-4A79-8855-7F6F6D812A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graphicEl>
                                              <a:dgm id="{7D9E2CC6-4C8C-4A79-8855-7F6F6D812A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E6EA621-2F45-4987-B1D2-A8CCB21F6B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">
                                            <p:graphicEl>
                                              <a:dgm id="{8E6EA621-2F45-4987-B1D2-A8CCB21F6B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graphicEl>
                                              <a:dgm id="{8E6EA621-2F45-4987-B1D2-A8CCB21F6B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>
                                            <p:graphicEl>
                                              <a:dgm id="{8E6EA621-2F45-4987-B1D2-A8CCB21F6B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lvl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299B7-4267-4B93-FBC2-C2DD83D45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9970B7C6-ED16-9F2B-C872-3C5D8B74F2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3950892"/>
              </p:ext>
            </p:extLst>
          </p:nvPr>
        </p:nvGraphicFramePr>
        <p:xfrm>
          <a:off x="0" y="0"/>
          <a:ext cx="9067800" cy="678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53567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3C1C7F-EDA0-41E9-A29B-2230B321CCCC}"/>
              </a:ext>
            </a:extLst>
          </p:cNvPr>
          <p:cNvSpPr txBox="1"/>
          <p:nvPr/>
        </p:nvSpPr>
        <p:spPr>
          <a:xfrm>
            <a:off x="3081403" y="325677"/>
            <a:ext cx="2843408" cy="83099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GB" sz="4800" b="1" dirty="0">
              <a:solidFill>
                <a:srgbClr val="EE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0235F0-88AC-4821-A901-9C32E78AB65A}"/>
              </a:ext>
            </a:extLst>
          </p:cNvPr>
          <p:cNvSpPr txBox="1"/>
          <p:nvPr/>
        </p:nvSpPr>
        <p:spPr>
          <a:xfrm>
            <a:off x="501041" y="1327760"/>
            <a:ext cx="8192021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 কলামে </a:t>
            </a:r>
            <a:r>
              <a:rPr lang="en-US" sz="3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BD" sz="3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টি করে যাতায়াত প্রযুক্তির নাম লিখঃ</a:t>
            </a:r>
            <a:endParaRPr lang="en-GB" sz="36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5E2B362-A23C-4605-A10D-C485C5235A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5040714"/>
              </p:ext>
            </p:extLst>
          </p:nvPr>
        </p:nvGraphicFramePr>
        <p:xfrm>
          <a:off x="488515" y="2220333"/>
          <a:ext cx="8192021" cy="431199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{9DCAF9ED-07DC-4A11-8D7F-57B35C25682E}</a:tableStyleId>
              </a:tblPr>
              <a:tblGrid>
                <a:gridCol w="2508203">
                  <a:extLst>
                    <a:ext uri="{9D8B030D-6E8A-4147-A177-3AD203B41FA5}">
                      <a16:colId xmlns:a16="http://schemas.microsoft.com/office/drawing/2014/main" val="357588499"/>
                    </a:ext>
                  </a:extLst>
                </a:gridCol>
                <a:gridCol w="2841909">
                  <a:extLst>
                    <a:ext uri="{9D8B030D-6E8A-4147-A177-3AD203B41FA5}">
                      <a16:colId xmlns:a16="http://schemas.microsoft.com/office/drawing/2014/main" val="2754948035"/>
                    </a:ext>
                  </a:extLst>
                </a:gridCol>
                <a:gridCol w="2841909">
                  <a:extLst>
                    <a:ext uri="{9D8B030D-6E8A-4147-A177-3AD203B41FA5}">
                      <a16:colId xmlns:a16="http://schemas.microsoft.com/office/drawing/2014/main" val="787843816"/>
                    </a:ext>
                  </a:extLst>
                </a:gridCol>
              </a:tblGrid>
              <a:tr h="1077998">
                <a:tc>
                  <a:txBody>
                    <a:bodyPr/>
                    <a:lstStyle/>
                    <a:p>
                      <a:pPr algn="ctr"/>
                      <a:r>
                        <a:rPr lang="bn-BD" sz="4000" dirty="0">
                          <a:ln>
                            <a:solidFill>
                              <a:srgbClr val="00B050"/>
                            </a:solidFill>
                          </a:ln>
                          <a:solidFill>
                            <a:srgbClr val="EE0000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স্থলপথ</a:t>
                      </a:r>
                      <a:endParaRPr lang="en-GB" sz="4000" dirty="0">
                        <a:ln>
                          <a:solidFill>
                            <a:srgbClr val="00B050"/>
                          </a:solidFill>
                        </a:ln>
                        <a:solidFill>
                          <a:srgbClr val="EE0000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4000" dirty="0">
                          <a:ln>
                            <a:solidFill>
                              <a:srgbClr val="00B050"/>
                            </a:solidFill>
                          </a:ln>
                          <a:solidFill>
                            <a:srgbClr val="EE0000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জলপথ</a:t>
                      </a:r>
                      <a:endParaRPr lang="en-GB" sz="4000" dirty="0">
                        <a:ln>
                          <a:solidFill>
                            <a:srgbClr val="00B050"/>
                          </a:solidFill>
                        </a:ln>
                        <a:solidFill>
                          <a:srgbClr val="EE0000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4000" dirty="0">
                          <a:ln>
                            <a:solidFill>
                              <a:srgbClr val="00B050"/>
                            </a:solidFill>
                          </a:ln>
                          <a:solidFill>
                            <a:srgbClr val="EE0000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আকাশপথ</a:t>
                      </a:r>
                      <a:endParaRPr lang="en-GB" sz="4000" dirty="0">
                        <a:ln>
                          <a:solidFill>
                            <a:srgbClr val="00B050"/>
                          </a:solidFill>
                        </a:ln>
                        <a:solidFill>
                          <a:srgbClr val="EE0000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6003840"/>
                  </a:ext>
                </a:extLst>
              </a:tr>
              <a:tr h="1077998">
                <a:tc>
                  <a:txBody>
                    <a:bodyPr/>
                    <a:lstStyle/>
                    <a:p>
                      <a:pPr algn="ctr"/>
                      <a:endParaRPr lang="en-GB" sz="40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40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40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705299"/>
                  </a:ext>
                </a:extLst>
              </a:tr>
              <a:tr h="1077998">
                <a:tc>
                  <a:txBody>
                    <a:bodyPr/>
                    <a:lstStyle/>
                    <a:p>
                      <a:pPr algn="ctr"/>
                      <a:endParaRPr lang="en-GB" sz="40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40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40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9000264"/>
                  </a:ext>
                </a:extLst>
              </a:tr>
              <a:tr h="1077998">
                <a:tc>
                  <a:txBody>
                    <a:bodyPr/>
                    <a:lstStyle/>
                    <a:p>
                      <a:pPr algn="ctr"/>
                      <a:endParaRPr lang="en-GB" sz="40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40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40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10828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3675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D060738-00F3-40FB-938B-9601AAF57CE9}"/>
              </a:ext>
            </a:extLst>
          </p:cNvPr>
          <p:cNvSpPr txBox="1"/>
          <p:nvPr/>
        </p:nvSpPr>
        <p:spPr>
          <a:xfrm>
            <a:off x="465514" y="1139868"/>
            <a:ext cx="8202496" cy="646331"/>
          </a:xfrm>
          <a:prstGeom prst="rect">
            <a:avLst/>
          </a:prstGeom>
          <a:solidFill>
            <a:srgbClr val="EE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বাম পাশের শব্দের সাথে ডান পাশের শব্দ মিল করঃ</a:t>
            </a:r>
            <a:endParaRPr lang="en-GB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FE8320-6C96-4D35-A18B-1CD6F9EB53B0}"/>
              </a:ext>
            </a:extLst>
          </p:cNvPr>
          <p:cNvSpPr txBox="1"/>
          <p:nvPr/>
        </p:nvSpPr>
        <p:spPr>
          <a:xfrm>
            <a:off x="3006247" y="288099"/>
            <a:ext cx="2705621" cy="707886"/>
          </a:xfrm>
          <a:prstGeom prst="rect">
            <a:avLst/>
          </a:prstGeom>
          <a:solidFill>
            <a:srgbClr val="66FF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GB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B125C9-81DA-D743-07B9-3B732A2FB2BD}"/>
              </a:ext>
            </a:extLst>
          </p:cNvPr>
          <p:cNvSpPr txBox="1"/>
          <p:nvPr/>
        </p:nvSpPr>
        <p:spPr>
          <a:xfrm>
            <a:off x="5747635" y="2456579"/>
            <a:ext cx="2514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4000" dirty="0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স্থলপথ</a:t>
            </a:r>
            <a:endParaRPr lang="en-GB" sz="4000" dirty="0">
              <a:solidFill>
                <a:srgbClr val="EE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5EED3A-72F6-2E5E-87A3-2820AC059817}"/>
              </a:ext>
            </a:extLst>
          </p:cNvPr>
          <p:cNvSpPr txBox="1"/>
          <p:nvPr/>
        </p:nvSpPr>
        <p:spPr>
          <a:xfrm>
            <a:off x="6128635" y="3282806"/>
            <a:ext cx="2133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4000" dirty="0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জলপথ</a:t>
            </a:r>
            <a:endParaRPr lang="en-GB" sz="4000" dirty="0">
              <a:solidFill>
                <a:srgbClr val="EE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AF69E3-6E91-FFF2-50A0-6711F3FCB162}"/>
              </a:ext>
            </a:extLst>
          </p:cNvPr>
          <p:cNvSpPr txBox="1"/>
          <p:nvPr/>
        </p:nvSpPr>
        <p:spPr>
          <a:xfrm>
            <a:off x="6108419" y="4191000"/>
            <a:ext cx="20574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4000" dirty="0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আকাশপথ</a:t>
            </a:r>
            <a:endParaRPr lang="en-GB" sz="4000" dirty="0">
              <a:solidFill>
                <a:srgbClr val="EE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9C18D5-1A2A-6EB0-4CDE-8C433E1AAD0C}"/>
              </a:ext>
            </a:extLst>
          </p:cNvPr>
          <p:cNvSpPr txBox="1"/>
          <p:nvPr/>
        </p:nvSpPr>
        <p:spPr>
          <a:xfrm>
            <a:off x="152400" y="2180559"/>
            <a:ext cx="2514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উড়োজাহাজ</a:t>
            </a:r>
            <a:endParaRPr lang="en-GB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0C54BD3-6536-569D-9C47-9520080DB7C1}"/>
              </a:ext>
            </a:extLst>
          </p:cNvPr>
          <p:cNvSpPr txBox="1"/>
          <p:nvPr/>
        </p:nvSpPr>
        <p:spPr>
          <a:xfrm>
            <a:off x="465514" y="2707118"/>
            <a:ext cx="156754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বাস</a:t>
            </a:r>
            <a:endParaRPr lang="en-GB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84B0CD-6E3E-3849-3E1B-02CA10738B0D}"/>
              </a:ext>
            </a:extLst>
          </p:cNvPr>
          <p:cNvSpPr txBox="1"/>
          <p:nvPr/>
        </p:nvSpPr>
        <p:spPr>
          <a:xfrm>
            <a:off x="250067" y="3235233"/>
            <a:ext cx="199843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লঞ্চ</a:t>
            </a:r>
            <a:endParaRPr lang="en-GB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730E190-D66B-89C5-9D75-2E0C864E7792}"/>
              </a:ext>
            </a:extLst>
          </p:cNvPr>
          <p:cNvSpPr txBox="1"/>
          <p:nvPr/>
        </p:nvSpPr>
        <p:spPr>
          <a:xfrm>
            <a:off x="250066" y="3965826"/>
            <a:ext cx="199843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রকেট</a:t>
            </a:r>
            <a:endParaRPr lang="en-GB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DA38DA-1DA9-C0B7-6584-9580F5C740AF}"/>
              </a:ext>
            </a:extLst>
          </p:cNvPr>
          <p:cNvSpPr txBox="1"/>
          <p:nvPr/>
        </p:nvSpPr>
        <p:spPr>
          <a:xfrm>
            <a:off x="250067" y="5410200"/>
            <a:ext cx="199843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</a:t>
            </a:r>
            <a:endParaRPr lang="en-GB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6C25FA6-5D96-1C5F-A48E-1BDAD9393122}"/>
              </a:ext>
            </a:extLst>
          </p:cNvPr>
          <p:cNvSpPr txBox="1"/>
          <p:nvPr/>
        </p:nvSpPr>
        <p:spPr>
          <a:xfrm>
            <a:off x="250066" y="4637010"/>
            <a:ext cx="199843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নৌকা</a:t>
            </a:r>
            <a:endParaRPr lang="en-GB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685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767 0.02917 L 0.13767 0.02917 C 0.146 0.03774 0.15399 0.04746 0.16302 0.05487 C 0.16753 0.05857 0.17257 0.06112 0.17639 0.06575 C 0.18455 0.0757 0.19062 0.08843 0.19878 0.09838 C 0.2085 0.11019 0.21041 0.11343 0.22118 0.12292 C 0.23628 0.13612 0.24357 0.1382 0.26302 0.14885 C 0.26996 0.15255 0.27708 0.1551 0.2835 0.15973 C 0.30382 0.17408 0.31614 0.18334 0.33958 0.19514 C 0.36527 0.20787 0.35086 0.19954 0.38246 0.22223 C 0.38698 0.22547 0.39149 0.22825 0.39566 0.23172 C 0.40017 0.23542 0.40468 0.23866 0.40902 0.2426 C 0.41128 0.24468 0.4125 0.24838 0.4151 0.24954 C 0.42448 0.25301 0.44375 0.25625 0.44375 0.25625 C 0.45295 0.26088 0.45052 0.26019 0.46007 0.26297 C 0.4618 0.26366 0.46354 0.26389 0.4651 0.26436 C 0.46718 0.26528 0.47118 0.26713 0.47118 0.26713 C 0.48038 0.27639 0.46927 0.26575 0.48246 0.27524 C 0.48472 0.27686 0.48646 0.27917 0.48854 0.28079 C 0.49218 0.28334 0.49618 0.28519 0.49982 0.2875 C 0.50885 0.29375 0.50468 0.29144 0.51215 0.29838 C 0.52743 0.31343 0.51111 0.29723 0.52222 0.30672 C 0.52378 0.30787 0.525 0.30926 0.52639 0.31065 C 0.52673 0.31204 0.52691 0.31343 0.52743 0.31482 C 0.52899 0.31922 0.53107 0.31991 0.52743 0.3176 " pathEditMode="relative" ptsTypes="AAAAAAAAAAAAAAAAAAAAAAAAA">
                                      <p:cBhvr>
                                        <p:cTn id="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202 0.03125 L 0.09202 0.03125 C 0.12778 0.03657 0.10747 0.03402 0.18472 0.03402 L 0.28785 0.03264 C 0.29913 0.03171 0.31025 0.03125 0.32153 0.02986 C 0.33212 0.02847 0.34254 0.02615 0.35313 0.02453 C 0.3592 0.02338 0.36545 0.02268 0.37153 0.02176 C 0.37691 0.02083 0.38229 0.01944 0.38785 0.01898 C 0.4066 0.01759 0.42518 0.01713 0.44393 0.0162 C 0.44879 0.01527 0.45365 0.01574 0.45816 0.01342 C 0.46233 0.01157 0.46563 0.00694 0.46945 0.00393 C 0.47084 0.00301 0.47222 0.00231 0.47361 0.00115 C 0.475 3.7037E-6 0.47604 -0.00186 0.47761 -0.00278 C 0.4842 -0.00672 0.49115 -0.0088 0.49809 -0.01111 C 0.49965 -0.01227 0.50139 -0.01366 0.50313 -0.01505 C 0.50521 -0.0169 0.50712 -0.01875 0.5092 -0.02061 C 0.51459 -0.02477 0.51233 -0.02199 0.5184 -0.02593 C 0.52813 -0.03241 0.51181 -0.02431 0.52761 -0.03149 C 0.53125 -0.03473 0.52952 -0.03334 0.53281 -0.03542 " pathEditMode="relative" ptsTypes="AAAAAAAAAAAAAAAAAAA">
                                      <p:cBhvr>
                                        <p:cTn id="2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257 0.02222 L 0.12257 0.02222 C 0.28715 0.01319 0.2224 0.01551 0.31632 0.01273 L 0.39184 0.01528 C 0.39896 0.01574 0.40608 0.01643 0.4132 0.01667 L 0.45 0.01806 C 0.45278 0.01852 0.45538 0.01921 0.45816 0.01944 C 0.48368 0.02199 0.49722 0.02083 0.52743 0.02083 " pathEditMode="relative" ptsTypes="AAAAAAAA">
                                      <p:cBhvr>
                                        <p:cTn id="2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233 0.01783 L 0.11233 0.01783 C 0.12518 0.02222 0.1382 0.02616 0.15104 0.03125 C 0.16667 0.0375 0.19219 0.04931 0.20816 0.05857 C 0.23038 0.0713 0.25261 0.08449 0.27448 0.09792 C 0.3066 0.11759 0.30573 0.12083 0.33577 0.1331 C 0.34045 0.13519 0.34531 0.13565 0.35 0.13727 C 0.36424 0.1419 0.37153 0.14607 0.38577 0.14954 C 0.39115 0.15093 0.3967 0.15139 0.40209 0.15232 L 0.44184 0.15764 C 0.49393 0.16389 0.47188 0.16227 0.50816 0.16458 C 0.55018 0.15903 0.54063 0.16158 0.57361 0.1537 C 0.57865 0.15232 0.58386 0.15139 0.58889 0.14954 C 0.5941 0.14769 0.59931 0.14583 0.60417 0.14283 C 0.60556 0.1419 0.60677 0.14074 0.60834 0.14005 C 0.61511 0.13658 0.60972 0.14051 0.61545 0.13727 C 0.62292 0.13287 0.6158 0.13542 0.62552 0.1331 C 0.63108 0.12963 0.63351 0.1294 0.63681 0.12361 C 0.63837 0.12107 0.64097 0.11551 0.64097 0.11551 C 0.64271 0.10671 0.6434 0.1044 0.64497 0.09514 C 0.64531 0.09283 0.64584 0.09074 0.64601 0.08843 C 0.64618 0.08611 0.64601 0.0838 0.64601 0.08148 " pathEditMode="relative" ptsTypes="AAAAAAAAAAAAAAAAAAAAAA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472 0.03403 L 0.13472 0.03403 C 0.21302 -0.00047 0.2342 -0.01158 0.31736 -0.03959 C 0.34913 -0.05023 0.38143 -0.05787 0.4132 -0.06806 C 0.43854 -0.07616 0.46337 -0.08611 0.48872 -0.09398 C 0.52847 -0.10602 0.56875 -0.11412 0.60816 -0.12801 C 0.62622 -0.13426 0.6441 -0.14121 0.66233 -0.14699 C 0.74445 -0.17338 0.67483 -0.14769 0.72656 -0.16736 C 0.72726 -0.16898 0.73038 -0.17616 0.73264 -0.17824 C 0.74271 -0.18704 0.72934 -0.17107 0.74288 -0.18912 L 0.75104 -0.2 C 0.75209 -0.20139 0.75261 -0.20394 0.75417 -0.20394 L 0.75625 -0.20394 " pathEditMode="relative" ptsTypes="AAAAAAAAAAAAA">
                                      <p:cBhvr>
                                        <p:cTn id="3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785 0.0206 L 0.13785 0.0206 C 0.19653 -0.03565 0.48229 -0.31366 0.54896 -0.36042 C 0.72656 -0.48519 0.65799 -0.45532 0.74288 -0.48958 C 0.74254 -0.47963 0.74236 -0.46968 0.74184 -0.45972 C 0.74167 -0.45741 0.7415 -0.45509 0.7408 -0.45301 C 0.74045 -0.45185 0.73889 -0.45162 0.73872 -0.45023 C 0.7382 -0.4463 0.73872 -0.44213 0.73872 -0.43796 " pathEditMode="relative" ptsTypes="AAAAAAAA">
                                      <p:cBhvr>
                                        <p:cTn id="3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12" grpId="0"/>
      <p:bldP spid="14" grpId="0"/>
      <p:bldP spid="16" grpId="0"/>
      <p:bldP spid="18" grpId="0"/>
      <p:bldP spid="20" grpId="0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C3620AC-5D9B-4AA5-8316-59915E6A50B2}"/>
              </a:ext>
            </a:extLst>
          </p:cNvPr>
          <p:cNvGrpSpPr/>
          <p:nvPr/>
        </p:nvGrpSpPr>
        <p:grpSpPr>
          <a:xfrm>
            <a:off x="375781" y="442845"/>
            <a:ext cx="8392438" cy="4899148"/>
            <a:chOff x="375781" y="442845"/>
            <a:chExt cx="8192023" cy="489914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AA19484-E3EE-4B6B-B372-487F18687F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96219" y="442845"/>
              <a:ext cx="4371585" cy="4899147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66FFFED-D8B6-41D6-ACBA-A0C6E35545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75781" y="456844"/>
              <a:ext cx="3820438" cy="4885149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3CCD653-93F7-4C33-AF29-99AAB3069AD5}"/>
              </a:ext>
            </a:extLst>
          </p:cNvPr>
          <p:cNvSpPr txBox="1"/>
          <p:nvPr/>
        </p:nvSpPr>
        <p:spPr>
          <a:xfrm>
            <a:off x="2202492" y="5781304"/>
            <a:ext cx="4386196" cy="646331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মানুষের চাকা আবিস্কার</a:t>
            </a:r>
            <a:endParaRPr lang="en-GB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2945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30BA6CA-9CE2-4AA4-A195-46FAFB8FA553}"/>
              </a:ext>
            </a:extLst>
          </p:cNvPr>
          <p:cNvSpPr txBox="1"/>
          <p:nvPr/>
        </p:nvSpPr>
        <p:spPr>
          <a:xfrm>
            <a:off x="2467628" y="964503"/>
            <a:ext cx="3620022" cy="101566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6000" dirty="0">
                <a:solidFill>
                  <a:srgbClr val="EE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GB" sz="6000" dirty="0">
              <a:solidFill>
                <a:srgbClr val="EE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3BA53C-CABC-457F-94EA-3955D2A9D8C8}"/>
              </a:ext>
            </a:extLst>
          </p:cNvPr>
          <p:cNvSpPr txBox="1"/>
          <p:nvPr/>
        </p:nvSpPr>
        <p:spPr>
          <a:xfrm>
            <a:off x="228600" y="2918562"/>
            <a:ext cx="8915400" cy="2062103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BD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যাতায়াতের ক্ষেত্রে ২ টি প্রাচীন ও ২ টি আধুনিক প্রযুক্তির নাম লিখ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BD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কৃষি</a:t>
            </a:r>
            <a:r>
              <a:rPr lang="bn-BD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ক্ষেত্রে ২ টি প্রাচীন ও ২ টি আধুনিক প্রযুক্তির নাম লিখ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৩।যুগান্তকারি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আনার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২টি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GB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6413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4694" y="304800"/>
            <a:ext cx="9019306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  <a:sp3d extrusionH="57150">
              <a:bevelT w="82550" h="38100" prst="coolSlant"/>
            </a:sp3d>
          </a:bodyPr>
          <a:lstStyle/>
          <a:p>
            <a:pPr algn="ctr"/>
            <a:r>
              <a:rPr lang="bn-BD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পাঠ্যবইয়ের 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BD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BD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BD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BD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 ও ১২৭</a:t>
            </a:r>
            <a:r>
              <a:rPr lang="bn-BD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নং পৃষ্ঠা খোল এবং নিরবে পড়</a:t>
            </a:r>
            <a:endParaRPr lang="en-US" sz="3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E3A265-EA97-CEB1-1C8B-16AF45092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1" y="1704392"/>
            <a:ext cx="3211798" cy="23014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C6551A7-941E-B33B-980E-3FDC0379AF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368" y="1676400"/>
            <a:ext cx="2763464" cy="45227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1E16E0-660F-34B9-18DB-C8DB47F081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7045" y="2245968"/>
            <a:ext cx="2715492" cy="169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890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61310" y="0"/>
            <a:ext cx="4260273" cy="85408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95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495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6491" y="4648200"/>
            <a:ext cx="8420099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rgbClr val="6600FF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যাতায়াত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ক্ষেত্রে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জীবন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কতটা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সহজ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করেছে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মতামত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আনবে</a:t>
            </a:r>
            <a:r>
              <a:rPr lang="bn-BD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 descr="House Evolution In Bangladeshi Village - Google Maps contribution stories - Local Guides Connect">
            <a:extLst>
              <a:ext uri="{FF2B5EF4-FFF2-40B4-BE49-F238E27FC236}">
                <a16:creationId xmlns:a16="http://schemas.microsoft.com/office/drawing/2014/main" id="{E8C46420-AC4B-D827-5E27-253C2D9141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5727" y="1069977"/>
            <a:ext cx="5381625" cy="33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259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78AB1F-9D01-D285-B7DE-B5AF24E5C2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913247"/>
            <a:ext cx="9143999" cy="504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041433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1324</TotalTime>
  <Words>335</Words>
  <Application>Microsoft Office PowerPoint</Application>
  <PresentationFormat>On-screen Show (4:3)</PresentationFormat>
  <Paragraphs>101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NikoshBAN</vt:lpstr>
      <vt:lpstr>Tw Cen MT</vt:lpstr>
      <vt:lpstr>Droplet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</dc:creator>
  <cp:lastModifiedBy>Win 11</cp:lastModifiedBy>
  <cp:revision>217</cp:revision>
  <dcterms:created xsi:type="dcterms:W3CDTF">2006-08-16T00:00:00Z</dcterms:created>
  <dcterms:modified xsi:type="dcterms:W3CDTF">2026-10-04T01:56:20Z</dcterms:modified>
</cp:coreProperties>
</file>