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7"/>
  </p:notesMasterIdLst>
  <p:sldIdLst>
    <p:sldId id="256" r:id="rId2"/>
    <p:sldId id="257" r:id="rId3"/>
    <p:sldId id="259" r:id="rId4"/>
    <p:sldId id="258" r:id="rId5"/>
    <p:sldId id="260" r:id="rId6"/>
    <p:sldId id="262" r:id="rId7"/>
    <p:sldId id="270" r:id="rId8"/>
    <p:sldId id="264" r:id="rId9"/>
    <p:sldId id="265" r:id="rId10"/>
    <p:sldId id="271" r:id="rId11"/>
    <p:sldId id="269" r:id="rId12"/>
    <p:sldId id="266" r:id="rId13"/>
    <p:sldId id="267" r:id="rId14"/>
    <p:sldId id="272" r:id="rId15"/>
    <p:sldId id="268" r:id="rId16"/>
  </p:sldIdLst>
  <p:sldSz cx="18288000" cy="10287000"/>
  <p:notesSz cx="51435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857"/>
    <a:srgbClr val="252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41" d="100"/>
          <a:sy n="41" d="100"/>
        </p:scale>
        <p:origin x="820"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388576"/>
      </p:ext>
    </p:extLst>
  </p:cSld>
  <p:clrMap bg1="lt1" tx1="dk1" bg2="lt2" tx2="dk2" accent1="accent1" accent2="accent2" accent3="accent3" accent4="accent4" accent5="accent5" accent6="accent6" hlink="hlink" folHlink="folHlink"/>
  <p:notesStyle>
    <a:lvl1pPr marL="0" algn="l" defTabSz="1828800" rtl="0" eaLnBrk="1" latinLnBrk="0" hangingPunct="1">
      <a:defRPr sz="2400" kern="1200">
        <a:solidFill>
          <a:schemeClr val="tx1"/>
        </a:solidFill>
        <a:latin typeface="+mn-lt"/>
        <a:ea typeface="+mn-ea"/>
        <a:cs typeface="+mn-cs"/>
      </a:defRPr>
    </a:lvl1pPr>
    <a:lvl2pPr marL="914400" algn="l" defTabSz="1828800" rtl="0" eaLnBrk="1" latinLnBrk="0" hangingPunct="1">
      <a:defRPr sz="2400" kern="1200">
        <a:solidFill>
          <a:schemeClr val="tx1"/>
        </a:solidFill>
        <a:latin typeface="+mn-lt"/>
        <a:ea typeface="+mn-ea"/>
        <a:cs typeface="+mn-cs"/>
      </a:defRPr>
    </a:lvl2pPr>
    <a:lvl3pPr marL="1828800" algn="l" defTabSz="1828800" rtl="0" eaLnBrk="1" latinLnBrk="0" hangingPunct="1">
      <a:defRPr sz="2400" kern="1200">
        <a:solidFill>
          <a:schemeClr val="tx1"/>
        </a:solidFill>
        <a:latin typeface="+mn-lt"/>
        <a:ea typeface="+mn-ea"/>
        <a:cs typeface="+mn-cs"/>
      </a:defRPr>
    </a:lvl3pPr>
    <a:lvl4pPr marL="2743200" algn="l" defTabSz="1828800" rtl="0" eaLnBrk="1" latinLnBrk="0" hangingPunct="1">
      <a:defRPr sz="2400" kern="1200">
        <a:solidFill>
          <a:schemeClr val="tx1"/>
        </a:solidFill>
        <a:latin typeface="+mn-lt"/>
        <a:ea typeface="+mn-ea"/>
        <a:cs typeface="+mn-cs"/>
      </a:defRPr>
    </a:lvl4pPr>
    <a:lvl5pPr marL="3657600" algn="l" defTabSz="1828800" rtl="0" eaLnBrk="1" latinLnBrk="0" hangingPunct="1">
      <a:defRPr sz="2400" kern="1200">
        <a:solidFill>
          <a:schemeClr val="tx1"/>
        </a:solidFill>
        <a:latin typeface="+mn-lt"/>
        <a:ea typeface="+mn-ea"/>
        <a:cs typeface="+mn-cs"/>
      </a:defRPr>
    </a:lvl5pPr>
    <a:lvl6pPr marL="4572000" algn="l" defTabSz="1828800" rtl="0" eaLnBrk="1" latinLnBrk="0" hangingPunct="1">
      <a:defRPr sz="2400" kern="1200">
        <a:solidFill>
          <a:schemeClr val="tx1"/>
        </a:solidFill>
        <a:latin typeface="+mn-lt"/>
        <a:ea typeface="+mn-ea"/>
        <a:cs typeface="+mn-cs"/>
      </a:defRPr>
    </a:lvl6pPr>
    <a:lvl7pPr marL="5486400" algn="l" defTabSz="1828800" rtl="0" eaLnBrk="1" latinLnBrk="0" hangingPunct="1">
      <a:defRPr sz="2400" kern="1200">
        <a:solidFill>
          <a:schemeClr val="tx1"/>
        </a:solidFill>
        <a:latin typeface="+mn-lt"/>
        <a:ea typeface="+mn-ea"/>
        <a:cs typeface="+mn-cs"/>
      </a:defRPr>
    </a:lvl7pPr>
    <a:lvl8pPr marL="6400800" algn="l" defTabSz="1828800" rtl="0" eaLnBrk="1" latinLnBrk="0" hangingPunct="1">
      <a:defRPr sz="2400" kern="1200">
        <a:solidFill>
          <a:schemeClr val="tx1"/>
        </a:solidFill>
        <a:latin typeface="+mn-lt"/>
        <a:ea typeface="+mn-ea"/>
        <a:cs typeface="+mn-cs"/>
      </a:defRPr>
    </a:lvl8pPr>
    <a:lvl9pPr marL="7315200" algn="l" defTabSz="1828800" rtl="0" eaLnBrk="1" latinLnBrk="0" hangingPunct="1">
      <a:defRPr sz="2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পিরিয়ড ১ (স্লাইড ১–৫)। শিক্ষার্থীদের সঙ্গে কুশল বিনিময়ের পর প্রশ্ন করুন: ছায়াপথ কী? ঘূর্ণায়মান ছায়াপথ ও ধূমকেতু দেখিয়ে আগ্রহ তৈরি করুন।</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শিখনফল পড়ে শোনান। নিচের ধাপগুলো দিয়ে আজকের যাত্রার রূপরেখা দিন।</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পাঠ্যবইয়ের মিল্কিওয়ে ছায়াপথের ছবি (পৃষ্ঠা ১০২) দেখান। ছায়াপথটি কেন্দ্রের চারপাশে ঘুরছে — সূর্যও এর সঙ্গে ঘুরছে। ছবির আকার আনুমানিক।</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ছবিগুলো আনুপাতিক আকারে আঁকা নয়। প্রতিটি ধাপ আগেরটির চেয়ে অনেক অনেক বড়ো — এটিই আজকের পাঠের মূল ধারণা।</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নীল কাগজকে ছায়াপথ ও সাদা কাগজকে মহাবিশ্ব কল্পনা করতে বলুন। বিন্দু আঁকিয়ে আলোচনা করান। ক্লিক করলে নমুনা উত্তর আসবে।</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পাঠ্যবইয়ের ‘মহাবিশ্ব সম্পর্কে আরও কিছু জানি’ (পৃষ্ঠা ১০৪) পড়তে বলুন। কালপুরুষ, বৃশ্চিক ও বড় ভাল্লুকের ছবি দেখান। প্রশ্ন: রাতের আকাশের নক্ষত্রগুলো কোন ছায়াপথের অন্তর্ভুক্ত?</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57F615-7380-BC76-1DF9-8B4B3CFB1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C4A438-EACE-425F-0813-91609FE103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47C977-3281-0824-74A4-9864F95BF198}"/>
              </a:ext>
            </a:extLst>
          </p:cNvPr>
          <p:cNvSpPr>
            <a:spLocks noGrp="1"/>
          </p:cNvSpPr>
          <p:nvPr>
            <p:ph type="body" idx="1"/>
          </p:nvPr>
        </p:nvSpPr>
        <p:spPr/>
        <p:txBody>
          <a:bodyPr/>
          <a:lstStyle/>
          <a:p>
            <a:r>
              <a:rPr lang="en-US" dirty="0"/>
              <a:t>পাঠ্যবইয়ের ‘মহাবিশ্ব সম্পর্কে আরও কিছু জানি’ (পৃষ্ঠা ১০৪) পড়তে বলুন। কালপুরুষ, বৃশ্চিক ও বড় ভাল্লুকের ছবি দেখান। প্রশ্ন: রাতের আকাশের নক্ষত্রগুলো কোন ছায়াপথের অন্তর্ভুক্ত?</a:t>
            </a:r>
          </a:p>
        </p:txBody>
      </p:sp>
      <p:sp>
        <p:nvSpPr>
          <p:cNvPr id="4" name="Slide Number Placeholder 3">
            <a:extLst>
              <a:ext uri="{FF2B5EF4-FFF2-40B4-BE49-F238E27FC236}">
                <a16:creationId xmlns:a16="http://schemas.microsoft.com/office/drawing/2014/main" id="{5AEE7DF2-FF37-BF74-BECD-1664F89E4E5E}"/>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2904712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জিজ্ঞেস করুন: ধূমকেতুর লেজ কীভাবে তৈরি হয়? সূর্যের কাছাকাছি এলে বরফ ও অন্যান্য পদার্থ গলে গ্যাসে পরিণত হয়ে লেজ হয়।</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বরফ থাকে বলে ধূমকেতুর লেজ হয়; গ্রহাণু প্রধানত পাথরের তৈরি, তাই লেজ দেখা যায় না।</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CDF56-3EFB-61D7-C420-B14965F63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BF6DDC-B10E-8E61-73F3-F57704D19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E50458-DB91-C1D7-886E-F540E61E5F31}"/>
              </a:ext>
            </a:extLst>
          </p:cNvPr>
          <p:cNvSpPr>
            <a:spLocks noGrp="1"/>
          </p:cNvSpPr>
          <p:nvPr>
            <p:ph type="body" idx="1"/>
          </p:nvPr>
        </p:nvSpPr>
        <p:spPr/>
        <p:txBody>
          <a:bodyPr/>
          <a:lstStyle/>
          <a:p>
            <a:r>
              <a:rPr lang="en-US" dirty="0"/>
              <a:t>বরফ থাকে বলে ধূমকেতুর লেজ হয়; গ্রহাণু প্রধানত পাথরের তৈরি, তাই লেজ দেখা যায় না।</a:t>
            </a:r>
          </a:p>
        </p:txBody>
      </p:sp>
      <p:sp>
        <p:nvSpPr>
          <p:cNvPr id="4" name="Slide Number Placeholder 3">
            <a:extLst>
              <a:ext uri="{FF2B5EF4-FFF2-40B4-BE49-F238E27FC236}">
                <a16:creationId xmlns:a16="http://schemas.microsoft.com/office/drawing/2014/main" id="{2F35AB15-ED43-1F6C-2141-1CA3012AB6B1}"/>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256563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B8C15-5022-8F45-3CFC-2C2D4F66FC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01CA1A-40A1-4368-EF0F-1415C8B980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76CB9B-3D90-2412-8439-BF9B96FDFA21}"/>
              </a:ext>
            </a:extLst>
          </p:cNvPr>
          <p:cNvSpPr>
            <a:spLocks noGrp="1"/>
          </p:cNvSpPr>
          <p:nvPr>
            <p:ph type="body" idx="1"/>
          </p:nvPr>
        </p:nvSpPr>
        <p:spPr/>
        <p:txBody>
          <a:bodyPr/>
          <a:lstStyle/>
          <a:p>
            <a:r>
              <a:rPr lang="en-US" dirty="0"/>
              <a:t>পাঠ্যবইয়ের ‘মহাবিশ্ব সম্পর্কে আরও কিছু জানি’ (পৃষ্ঠা ১০৪) পড়তে বলুন। কালপুরুষ, বৃশ্চিক ও বড় ভাল্লুকের ছবি দেখান। প্রশ্ন: রাতের আকাশের নক্ষত্রগুলো কোন ছায়াপথের অন্তর্ভুক্ত?</a:t>
            </a:r>
          </a:p>
        </p:txBody>
      </p:sp>
      <p:sp>
        <p:nvSpPr>
          <p:cNvPr id="4" name="Slide Number Placeholder 3">
            <a:extLst>
              <a:ext uri="{FF2B5EF4-FFF2-40B4-BE49-F238E27FC236}">
                <a16:creationId xmlns:a16="http://schemas.microsoft.com/office/drawing/2014/main" id="{1B14F2A6-667A-0817-D042-3E741C8EE189}"/>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4877832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শিক্ষার্থীদের দলে ভাগ করে পাঠ্যবইয়ের মহাকাশীয় বস্তুগুলো ছোটো থেকে বড়ো সাজাতে বলুন। নমুনা উত্তর: ধূমকেতু &lt; উপগ্রহ &lt; গ্রহ &lt; সূর্য &lt; নক্ষত্রমণ্ডল &lt; গ্যালাক্সি &lt; মহাবিশ্ব।</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জোড়ায় আলোচনা করে উত্তর দিতে বলুন, তারপর ক্লিক করে উত্তর দেখান।</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FB18C-CE2E-A465-E4BF-91C17B010F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303DA1-4D95-7BB2-8D72-38D45AFA5E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A9E487-0A0E-9643-3AE4-658B4358ABA5}"/>
              </a:ext>
            </a:extLst>
          </p:cNvPr>
          <p:cNvSpPr>
            <a:spLocks noGrp="1"/>
          </p:cNvSpPr>
          <p:nvPr>
            <p:ph type="body" idx="1"/>
          </p:nvPr>
        </p:nvSpPr>
        <p:spPr/>
        <p:txBody>
          <a:bodyPr/>
          <a:lstStyle/>
          <a:p>
            <a:r>
              <a:rPr lang="en-US" dirty="0"/>
              <a:t>জোড়ায় আলোচনা করে উত্তর দিতে বলুন, তারপর ক্লিক করে উত্তর দেখান।</a:t>
            </a:r>
          </a:p>
        </p:txBody>
      </p:sp>
      <p:sp>
        <p:nvSpPr>
          <p:cNvPr id="4" name="Slide Number Placeholder 3">
            <a:extLst>
              <a:ext uri="{FF2B5EF4-FFF2-40B4-BE49-F238E27FC236}">
                <a16:creationId xmlns:a16="http://schemas.microsoft.com/office/drawing/2014/main" id="{37FCB045-2FA5-1DFC-BEE8-40387D9F4A92}"/>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3545292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শিখনফলের আলোকে সারসংক্ষেপ উপস্থাপন করুন, প্রয়োজনে ফলাবর্তন দিন। শিক্ষার্থীদের ধন্যবাদ জানিয়ে পাঠ শেষ করুন।</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endParaRPr lang="en-US" dirty="0"/>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6971033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71389605"/>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1409260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10/4/2026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19826846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10/4/2026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9364990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10/4/2026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554480026"/>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10/4/2026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4190755668"/>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62868772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endParaRPr lang="en-US" dirty="0"/>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10/4/2026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00749608"/>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975436185"/>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10/4/2026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3629526531"/>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7401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fld id="{C764DE79-268F-4C1A-8933-263129D2AF90}" type="datetimeFigureOut">
              <a:rPr lang="en-US" dirty="0"/>
              <a:t>10/4/2026</a:t>
            </a:fld>
            <a:endParaRPr lang="en-US" dirty="0"/>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4194063638"/>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hf sldNum="0" hdr="0" ftr="0" dt="0"/>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7.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2.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2.png"/><Relationship Id="rId10" Type="http://schemas.openxmlformats.org/officeDocument/2006/relationships/image" Target="../media/image4.png"/><Relationship Id="rId4" Type="http://schemas.openxmlformats.org/officeDocument/2006/relationships/image" Target="../media/image9.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gal" descr="galaxy.png"/>
          <p:cNvPicPr>
            <a:picLocks noChangeAspect="1"/>
          </p:cNvPicPr>
          <p:nvPr/>
        </p:nvPicPr>
        <p:blipFill>
          <a:blip r:embed="rId4"/>
          <a:stretch>
            <a:fillRect/>
          </a:stretch>
        </p:blipFill>
        <p:spPr>
          <a:xfrm>
            <a:off x="10269394" y="903930"/>
            <a:ext cx="8696997" cy="8696997"/>
          </a:xfrm>
          <a:prstGeom prst="rect">
            <a:avLst/>
          </a:prstGeom>
        </p:spPr>
      </p:pic>
      <p:pic>
        <p:nvPicPr>
          <p:cNvPr id="3" name="sp0" descr="spark.png"/>
          <p:cNvPicPr>
            <a:picLocks noChangeAspect="1"/>
          </p:cNvPicPr>
          <p:nvPr/>
        </p:nvPicPr>
        <p:blipFill>
          <a:blip r:embed="rId5"/>
          <a:stretch>
            <a:fillRect/>
          </a:stretch>
        </p:blipFill>
        <p:spPr>
          <a:xfrm>
            <a:off x="176500" y="1787905"/>
            <a:ext cx="640080" cy="640080"/>
          </a:xfrm>
          <a:prstGeom prst="rect">
            <a:avLst/>
          </a:prstGeom>
        </p:spPr>
      </p:pic>
      <p:pic>
        <p:nvPicPr>
          <p:cNvPr id="4" name="sp1" descr="spark.png"/>
          <p:cNvPicPr>
            <a:picLocks noChangeAspect="1"/>
          </p:cNvPicPr>
          <p:nvPr/>
        </p:nvPicPr>
        <p:blipFill>
          <a:blip r:embed="rId5"/>
          <a:stretch>
            <a:fillRect/>
          </a:stretch>
        </p:blipFill>
        <p:spPr>
          <a:xfrm>
            <a:off x="7498080" y="914400"/>
            <a:ext cx="548640" cy="548640"/>
          </a:xfrm>
          <a:prstGeom prst="rect">
            <a:avLst/>
          </a:prstGeom>
        </p:spPr>
      </p:pic>
      <p:pic>
        <p:nvPicPr>
          <p:cNvPr id="5" name="sp2" descr="spark.png"/>
          <p:cNvPicPr>
            <a:picLocks noChangeAspect="1"/>
          </p:cNvPicPr>
          <p:nvPr/>
        </p:nvPicPr>
        <p:blipFill>
          <a:blip r:embed="rId5"/>
          <a:stretch>
            <a:fillRect/>
          </a:stretch>
        </p:blipFill>
        <p:spPr>
          <a:xfrm>
            <a:off x="6583680" y="8961120"/>
            <a:ext cx="640080" cy="640080"/>
          </a:xfrm>
          <a:prstGeom prst="rect">
            <a:avLst/>
          </a:prstGeom>
        </p:spPr>
      </p:pic>
      <p:pic>
        <p:nvPicPr>
          <p:cNvPr id="6" name="sp3" descr="spark.png"/>
          <p:cNvPicPr>
            <a:picLocks noChangeAspect="1"/>
          </p:cNvPicPr>
          <p:nvPr/>
        </p:nvPicPr>
        <p:blipFill>
          <a:blip r:embed="rId5"/>
          <a:stretch>
            <a:fillRect/>
          </a:stretch>
        </p:blipFill>
        <p:spPr>
          <a:xfrm>
            <a:off x="17007840" y="9144000"/>
            <a:ext cx="548640" cy="548640"/>
          </a:xfrm>
          <a:prstGeom prst="rect">
            <a:avLst/>
          </a:prstGeom>
        </p:spPr>
      </p:pic>
      <p:pic>
        <p:nvPicPr>
          <p:cNvPr id="7" name="sp4" descr="spark.png"/>
          <p:cNvPicPr>
            <a:picLocks noChangeAspect="1"/>
          </p:cNvPicPr>
          <p:nvPr/>
        </p:nvPicPr>
        <p:blipFill>
          <a:blip r:embed="rId5"/>
          <a:stretch>
            <a:fillRect/>
          </a:stretch>
        </p:blipFill>
        <p:spPr>
          <a:xfrm>
            <a:off x="1645920" y="7863840"/>
            <a:ext cx="457200" cy="457200"/>
          </a:xfrm>
          <a:prstGeom prst="rect">
            <a:avLst/>
          </a:prstGeom>
        </p:spPr>
      </p:pic>
      <p:pic>
        <p:nvPicPr>
          <p:cNvPr id="8" name="sp5" descr="spark.png"/>
          <p:cNvPicPr>
            <a:picLocks noChangeAspect="1"/>
          </p:cNvPicPr>
          <p:nvPr/>
        </p:nvPicPr>
        <p:blipFill>
          <a:blip r:embed="rId5"/>
          <a:stretch>
            <a:fillRect/>
          </a:stretch>
        </p:blipFill>
        <p:spPr>
          <a:xfrm>
            <a:off x="8412480" y="5303520"/>
            <a:ext cx="512064" cy="512064"/>
          </a:xfrm>
          <a:prstGeom prst="rect">
            <a:avLst/>
          </a:prstGeom>
        </p:spPr>
      </p:pic>
      <p:pic>
        <p:nvPicPr>
          <p:cNvPr id="9" name="cmt" descr="comet.png"/>
          <p:cNvPicPr>
            <a:picLocks noChangeAspect="1"/>
          </p:cNvPicPr>
          <p:nvPr/>
        </p:nvPicPr>
        <p:blipFill>
          <a:blip r:embed="rId6"/>
          <a:stretch>
            <a:fillRect/>
          </a:stretch>
        </p:blipFill>
        <p:spPr>
          <a:xfrm rot="1971428">
            <a:off x="-5397086" y="-653264"/>
            <a:ext cx="4937760" cy="1591056"/>
          </a:xfrm>
          <a:prstGeom prst="rect">
            <a:avLst/>
          </a:prstGeom>
        </p:spPr>
      </p:pic>
      <p:grpSp>
        <p:nvGrpSpPr>
          <p:cNvPr id="21" name="Group 20">
            <a:extLst>
              <a:ext uri="{FF2B5EF4-FFF2-40B4-BE49-F238E27FC236}">
                <a16:creationId xmlns:a16="http://schemas.microsoft.com/office/drawing/2014/main" id="{98DB7C1F-8274-D5C3-296A-4A620E9EE237}"/>
              </a:ext>
            </a:extLst>
          </p:cNvPr>
          <p:cNvGrpSpPr/>
          <p:nvPr/>
        </p:nvGrpSpPr>
        <p:grpSpPr>
          <a:xfrm>
            <a:off x="4321374" y="1588920"/>
            <a:ext cx="4618410" cy="1050802"/>
            <a:chOff x="6863524" y="3565260"/>
            <a:chExt cx="4840795" cy="860436"/>
          </a:xfrm>
        </p:grpSpPr>
        <p:sp>
          <p:nvSpPr>
            <p:cNvPr id="22" name="Shape 1">
              <a:extLst>
                <a:ext uri="{FF2B5EF4-FFF2-40B4-BE49-F238E27FC236}">
                  <a16:creationId xmlns:a16="http://schemas.microsoft.com/office/drawing/2014/main" id="{BFEECEF9-079F-5FA2-35F2-B5B476130EA5}"/>
                </a:ext>
              </a:extLst>
            </p:cNvPr>
            <p:cNvSpPr/>
            <p:nvPr/>
          </p:nvSpPr>
          <p:spPr>
            <a:xfrm>
              <a:off x="6863524" y="3565260"/>
              <a:ext cx="4840795" cy="860436"/>
            </a:xfrm>
            <a:prstGeom prst="roundRect">
              <a:avLst>
                <a:gd name="adj" fmla="val 35714"/>
              </a:avLst>
            </a:prstGeom>
            <a:solidFill>
              <a:schemeClr val="accent2">
                <a:alpha val="90000"/>
              </a:schemeClr>
            </a:solidFill>
            <a:ln w="12700">
              <a:solidFill>
                <a:schemeClr val="bg2"/>
              </a:solidFill>
              <a:prstDash val="solid"/>
            </a:ln>
          </p:spPr>
          <p:txBody>
            <a:bodyPr/>
            <a:lstStyle/>
            <a:p>
              <a:endParaRPr lang="en-US" sz="7200" dirty="0"/>
            </a:p>
          </p:txBody>
        </p:sp>
        <p:sp>
          <p:nvSpPr>
            <p:cNvPr id="23" name="Text 2">
              <a:extLst>
                <a:ext uri="{FF2B5EF4-FFF2-40B4-BE49-F238E27FC236}">
                  <a16:creationId xmlns:a16="http://schemas.microsoft.com/office/drawing/2014/main" id="{E21267C8-4F3C-D34E-317E-CE6DFED37D32}"/>
                </a:ext>
              </a:extLst>
            </p:cNvPr>
            <p:cNvSpPr txBox="1"/>
            <p:nvPr/>
          </p:nvSpPr>
          <p:spPr>
            <a:xfrm>
              <a:off x="7628984" y="3809267"/>
              <a:ext cx="3292694" cy="500865"/>
            </a:xfrm>
            <a:prstGeom prst="rect">
              <a:avLst/>
            </a:prstGeom>
            <a:noFill/>
            <a:ln/>
          </p:spPr>
          <p:txBody>
            <a:bodyPr wrap="square" lIns="1270" tIns="1270" rIns="1270" bIns="1270" rtlCol="0" anchor="ctr"/>
            <a:lstStyle/>
            <a:p>
              <a:pPr algn="ctr"/>
              <a:r>
                <a:rPr lang="en-US" sz="6000" b="1" dirty="0" err="1">
                  <a:latin typeface="Kalpurush" panose="02000600000000000000" pitchFamily="2" charset="0"/>
                  <a:ea typeface="Nirmala UI" pitchFamily="34" charset="-122"/>
                  <a:cs typeface="Kalpurush" panose="02000600000000000000" pitchFamily="2" charset="0"/>
                </a:rPr>
                <a:t>চতুর্থ</a:t>
              </a:r>
              <a:r>
                <a:rPr lang="en-US" sz="6000" b="1" dirty="0">
                  <a:latin typeface="Kalpurush" panose="02000600000000000000" pitchFamily="2" charset="0"/>
                  <a:ea typeface="Nirmala UI" pitchFamily="34" charset="-122"/>
                  <a:cs typeface="Kalpurush" panose="02000600000000000000" pitchFamily="2" charset="0"/>
                </a:rPr>
                <a:t> </a:t>
              </a:r>
              <a:r>
                <a:rPr lang="en-US" sz="6000" b="1" dirty="0" err="1">
                  <a:latin typeface="Kalpurush" panose="02000600000000000000" pitchFamily="2" charset="0"/>
                  <a:ea typeface="Nirmala UI" pitchFamily="34" charset="-122"/>
                  <a:cs typeface="Kalpurush" panose="02000600000000000000" pitchFamily="2" charset="0"/>
                </a:rPr>
                <a:t>শ্রেণি</a:t>
              </a:r>
              <a:endParaRPr lang="en-US" sz="6000" dirty="0">
                <a:latin typeface="Kalpurush" panose="02000600000000000000" pitchFamily="2" charset="0"/>
                <a:cs typeface="Kalpurush" panose="02000600000000000000" pitchFamily="2" charset="0"/>
              </a:endParaRPr>
            </a:p>
          </p:txBody>
        </p:sp>
      </p:grpSp>
      <p:sp>
        <p:nvSpPr>
          <p:cNvPr id="24" name="TextBox 23">
            <a:extLst>
              <a:ext uri="{FF2B5EF4-FFF2-40B4-BE49-F238E27FC236}">
                <a16:creationId xmlns:a16="http://schemas.microsoft.com/office/drawing/2014/main" id="{09D072AA-A717-71FA-E1C4-5520F96F0E12}"/>
              </a:ext>
            </a:extLst>
          </p:cNvPr>
          <p:cNvSpPr txBox="1"/>
          <p:nvPr/>
        </p:nvSpPr>
        <p:spPr>
          <a:xfrm>
            <a:off x="1270861" y="2995667"/>
            <a:ext cx="11059677" cy="830997"/>
          </a:xfrm>
          <a:prstGeom prst="rect">
            <a:avLst/>
          </a:prstGeom>
        </p:spPr>
        <p:txBody>
          <a:bodyPr wrap="square" lIns="0" tIns="0" rIns="0" bIns="0" rtlCol="0" anchor="t">
            <a:spAutoFit/>
          </a:bodyPr>
          <a:lstStyle/>
          <a:p>
            <a:pPr algn="ctr"/>
            <a:r>
              <a:rPr lang="en-US" sz="5400" dirty="0" err="1">
                <a:solidFill>
                  <a:srgbClr val="FFF6E5"/>
                </a:solidFill>
                <a:latin typeface="Kalpurush" panose="02000600000000000000" pitchFamily="2" charset="0"/>
                <a:ea typeface="Greenth Grunge"/>
                <a:cs typeface="Kalpurush" panose="02000600000000000000" pitchFamily="2" charset="0"/>
                <a:sym typeface="Greenth Grunge"/>
              </a:rPr>
              <a:t>বিজ্ঞান</a:t>
            </a:r>
            <a:r>
              <a:rPr lang="en-US" sz="54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5400" dirty="0" err="1">
                <a:solidFill>
                  <a:srgbClr val="FFF6E5"/>
                </a:solidFill>
                <a:latin typeface="Kalpurush" panose="02000600000000000000" pitchFamily="2" charset="0"/>
                <a:ea typeface="Greenth Grunge"/>
                <a:cs typeface="Kalpurush" panose="02000600000000000000" pitchFamily="2" charset="0"/>
                <a:sym typeface="Greenth Grunge"/>
              </a:rPr>
              <a:t>বিষয়ে</a:t>
            </a:r>
            <a:r>
              <a:rPr lang="en-US" sz="54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5400" dirty="0" err="1">
                <a:solidFill>
                  <a:srgbClr val="FFF6E5"/>
                </a:solidFill>
                <a:latin typeface="Kalpurush" panose="02000600000000000000" pitchFamily="2" charset="0"/>
                <a:ea typeface="Greenth Grunge"/>
                <a:cs typeface="Kalpurush" panose="02000600000000000000" pitchFamily="2" charset="0"/>
                <a:sym typeface="Greenth Grunge"/>
              </a:rPr>
              <a:t>সবাইকে</a:t>
            </a:r>
            <a:r>
              <a:rPr lang="en-US" sz="5400" dirty="0">
                <a:solidFill>
                  <a:srgbClr val="FFF6E5"/>
                </a:solidFill>
                <a:latin typeface="Kalpurush" panose="02000600000000000000" pitchFamily="2" charset="0"/>
                <a:ea typeface="Greenth Grunge"/>
                <a:cs typeface="Kalpurush" panose="02000600000000000000" pitchFamily="2" charset="0"/>
                <a:sym typeface="Greenth Grunge"/>
              </a:rPr>
              <a:t> </a:t>
            </a:r>
            <a:r>
              <a:rPr lang="en-US" sz="5400" dirty="0" err="1">
                <a:solidFill>
                  <a:srgbClr val="FFF6E5"/>
                </a:solidFill>
                <a:latin typeface="Kalpurush" panose="02000600000000000000" pitchFamily="2" charset="0"/>
                <a:ea typeface="Greenth Grunge"/>
                <a:cs typeface="Kalpurush" panose="02000600000000000000" pitchFamily="2" charset="0"/>
                <a:sym typeface="Greenth Grunge"/>
              </a:rPr>
              <a:t>স্বাগতম</a:t>
            </a:r>
            <a:endParaRPr lang="en-US" sz="5400" dirty="0">
              <a:solidFill>
                <a:srgbClr val="FFF6E5"/>
              </a:solidFill>
              <a:latin typeface="Kalpurush" panose="02000600000000000000" pitchFamily="2" charset="0"/>
              <a:ea typeface="Greenth Grunge"/>
              <a:cs typeface="Kalpurush" panose="02000600000000000000" pitchFamily="2" charset="0"/>
              <a:sym typeface="Greenth Grunge"/>
            </a:endParaRPr>
          </a:p>
        </p:txBody>
      </p:sp>
      <p:pic>
        <p:nvPicPr>
          <p:cNvPr id="25" name="Picture 24">
            <a:extLst>
              <a:ext uri="{FF2B5EF4-FFF2-40B4-BE49-F238E27FC236}">
                <a16:creationId xmlns:a16="http://schemas.microsoft.com/office/drawing/2014/main" id="{48672D78-605C-CB93-29A1-838ECE7D4FB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59581" y="5305608"/>
            <a:ext cx="2488668" cy="3170302"/>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6" name="TextBox 38">
            <a:extLst>
              <a:ext uri="{FF2B5EF4-FFF2-40B4-BE49-F238E27FC236}">
                <a16:creationId xmlns:a16="http://schemas.microsoft.com/office/drawing/2014/main" id="{169FC695-35F0-3383-61AE-F057E060E004}"/>
              </a:ext>
            </a:extLst>
          </p:cNvPr>
          <p:cNvSpPr txBox="1"/>
          <p:nvPr/>
        </p:nvSpPr>
        <p:spPr>
          <a:xfrm>
            <a:off x="867391" y="4009396"/>
            <a:ext cx="10759440" cy="1243033"/>
          </a:xfrm>
          <a:prstGeom prst="rect">
            <a:avLst/>
          </a:prstGeom>
        </p:spPr>
        <p:txBody>
          <a:bodyPr wrap="square" lIns="0" tIns="0" rIns="0" bIns="0" rtlCol="0" anchor="t">
            <a:spAutoFit/>
          </a:bodyPr>
          <a:lstStyle/>
          <a:p>
            <a:pPr algn="r">
              <a:spcBef>
                <a:spcPct val="0"/>
              </a:spcBef>
            </a:pP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পাঠ</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পরিচিতিঃ</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a:t>
            </a: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ছায়াপথ</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পাঠ-৫১, </a:t>
            </a:r>
            <a:r>
              <a:rPr lang="en-US" sz="4800" b="1" dirty="0" err="1">
                <a:solidFill>
                  <a:srgbClr val="EFB62E"/>
                </a:solidFill>
                <a:latin typeface="Kalpurush" panose="02000600000000000000" pitchFamily="2" charset="0"/>
                <a:ea typeface="Glacial Indifference"/>
                <a:cs typeface="Kalpurush" panose="02000600000000000000" pitchFamily="2" charset="0"/>
                <a:sym typeface="Glacial Indifference"/>
              </a:rPr>
              <a:t>পৃষ্ঠা</a:t>
            </a:r>
            <a:r>
              <a:rPr lang="en-US" sz="4800" b="1" dirty="0">
                <a:solidFill>
                  <a:srgbClr val="EFB62E"/>
                </a:solidFill>
                <a:latin typeface="Kalpurush" panose="02000600000000000000" pitchFamily="2" charset="0"/>
                <a:ea typeface="Glacial Indifference"/>
                <a:cs typeface="Kalpurush" panose="02000600000000000000" pitchFamily="2" charset="0"/>
                <a:sym typeface="Glacial Indifference"/>
              </a:rPr>
              <a:t>: ১০২-১০৫</a:t>
            </a:r>
          </a:p>
          <a:p>
            <a:pPr algn="r">
              <a:lnSpc>
                <a:spcPts val="3640"/>
              </a:lnSpc>
              <a:spcBef>
                <a:spcPct val="0"/>
              </a:spcBef>
            </a:pPr>
            <a:endParaRPr lang="en-US" sz="4800" dirty="0">
              <a:solidFill>
                <a:srgbClr val="000000"/>
              </a:solidFill>
              <a:latin typeface="Abadi" panose="020F0502020204030204" pitchFamily="34" charset="0"/>
              <a:ea typeface="Bricolage Grotesque"/>
              <a:cs typeface="Bricolage Grotesque"/>
              <a:sym typeface="Bricolage Grotesque"/>
            </a:endParaRPr>
          </a:p>
        </p:txBody>
      </p:sp>
      <p:sp>
        <p:nvSpPr>
          <p:cNvPr id="27" name="Rectangle: Rounded Corners 26">
            <a:extLst>
              <a:ext uri="{FF2B5EF4-FFF2-40B4-BE49-F238E27FC236}">
                <a16:creationId xmlns:a16="http://schemas.microsoft.com/office/drawing/2014/main" id="{0CAC5E13-8D31-F047-F34C-805C4E8E099B}"/>
              </a:ext>
            </a:extLst>
          </p:cNvPr>
          <p:cNvSpPr/>
          <p:nvPr/>
        </p:nvSpPr>
        <p:spPr>
          <a:xfrm>
            <a:off x="5366846" y="5285757"/>
            <a:ext cx="5756140" cy="3261747"/>
          </a:xfrm>
          <a:prstGeom prst="roundRect">
            <a:avLst/>
          </a:prstGeom>
          <a:noFill/>
          <a:ln w="28575">
            <a:solidFill>
              <a:schemeClr val="bg2"/>
            </a:solidFill>
          </a:ln>
        </p:spPr>
        <p:style>
          <a:lnRef idx="2">
            <a:schemeClr val="accent6"/>
          </a:lnRef>
          <a:fillRef idx="1">
            <a:schemeClr val="lt1"/>
          </a:fillRef>
          <a:effectRef idx="0">
            <a:schemeClr val="accent6"/>
          </a:effectRef>
          <a:fontRef idx="minor">
            <a:schemeClr val="dk1"/>
          </a:fontRef>
        </p:style>
        <p:txBody>
          <a:bodyPr rtlCol="0" anchor="ctr"/>
          <a:lstStyle/>
          <a:p>
            <a:pPr>
              <a:lnSpc>
                <a:spcPct val="130000"/>
              </a:lnSpc>
            </a:pPr>
            <a:endParaRPr lang="en-US" sz="3200" b="1" dirty="0">
              <a:solidFill>
                <a:schemeClr val="bg1"/>
              </a:solidFill>
              <a:latin typeface="Kalpurush" panose="02000600000000000000" pitchFamily="2" charset="0"/>
              <a:cs typeface="Kalpurush" panose="02000600000000000000" pitchFamily="2" charset="0"/>
            </a:endParaRPr>
          </a:p>
          <a:p>
            <a:pPr>
              <a:lnSpc>
                <a:spcPct val="130000"/>
              </a:lnSpc>
            </a:pPr>
            <a:r>
              <a:rPr lang="en-US" sz="3200" b="1" dirty="0">
                <a:solidFill>
                  <a:schemeClr val="bg1"/>
                </a:solidFill>
                <a:latin typeface="Kalpurush" panose="02000600000000000000" pitchFamily="2" charset="0"/>
                <a:cs typeface="Kalpurush" panose="02000600000000000000" pitchFamily="2" charset="0"/>
              </a:rPr>
              <a:t>         </a:t>
            </a:r>
            <a:r>
              <a:rPr lang="en-US" sz="3200" b="1" dirty="0" err="1">
                <a:solidFill>
                  <a:schemeClr val="bg1"/>
                </a:solidFill>
                <a:latin typeface="Kalpurush" panose="02000600000000000000" pitchFamily="2" charset="0"/>
                <a:cs typeface="Kalpurush" panose="02000600000000000000" pitchFamily="2" charset="0"/>
              </a:rPr>
              <a:t>শিক্ষক</a:t>
            </a:r>
            <a:r>
              <a:rPr lang="en-US" sz="3200" b="1" dirty="0">
                <a:solidFill>
                  <a:schemeClr val="bg1"/>
                </a:solidFill>
                <a:latin typeface="Kalpurush" panose="02000600000000000000" pitchFamily="2" charset="0"/>
                <a:cs typeface="Kalpurush" panose="02000600000000000000" pitchFamily="2" charset="0"/>
              </a:rPr>
              <a:t> </a:t>
            </a:r>
            <a:r>
              <a:rPr lang="en-US" sz="3200" b="1" dirty="0" err="1">
                <a:solidFill>
                  <a:schemeClr val="bg1"/>
                </a:solidFill>
                <a:latin typeface="Kalpurush" panose="02000600000000000000" pitchFamily="2" charset="0"/>
                <a:cs typeface="Kalpurush" panose="02000600000000000000" pitchFamily="2" charset="0"/>
              </a:rPr>
              <a:t>পরিচিতি</a:t>
            </a:r>
            <a:endParaRPr lang="en-US" sz="3200" b="1" dirty="0">
              <a:solidFill>
                <a:schemeClr val="bg1"/>
              </a:solidFill>
              <a:latin typeface="Kalpurush" panose="02000600000000000000" pitchFamily="2" charset="0"/>
              <a:cs typeface="Kalpurush" panose="02000600000000000000" pitchFamily="2" charset="0"/>
            </a:endParaRPr>
          </a:p>
          <a:p>
            <a:pPr>
              <a:lnSpc>
                <a:spcPct val="13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মোঃ</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আল</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আমিন</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p>
          <a:p>
            <a:pPr>
              <a:lnSpc>
                <a:spcPct val="13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সহকারী</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শিক্ষক</a:t>
            </a:r>
            <a:r>
              <a:rPr lang="en-US" sz="3200" b="1" dirty="0">
                <a:solidFill>
                  <a:schemeClr val="bg1"/>
                </a:solidFill>
                <a:latin typeface="Kalpurush" panose="02000600000000000000" pitchFamily="2" charset="0"/>
                <a:ea typeface="DM Sans"/>
                <a:cs typeface="Kalpurush" panose="02000600000000000000" pitchFamily="2" charset="0"/>
                <a:sym typeface="DM Sans"/>
              </a:rPr>
              <a:t>,</a:t>
            </a:r>
          </a:p>
          <a:p>
            <a:pPr>
              <a:lnSpc>
                <a:spcPct val="13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জামালপুর</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সরকারি</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প্রাথমিক</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বিদ‌্যালয়</a:t>
            </a:r>
            <a:endParaRPr lang="en-US" sz="3200" b="1" dirty="0">
              <a:solidFill>
                <a:schemeClr val="bg1"/>
              </a:solidFill>
              <a:latin typeface="Kalpurush" panose="02000600000000000000" pitchFamily="2" charset="0"/>
              <a:ea typeface="DM Sans"/>
              <a:cs typeface="Kalpurush" panose="02000600000000000000" pitchFamily="2" charset="0"/>
              <a:sym typeface="DM Sans"/>
            </a:endParaRPr>
          </a:p>
          <a:p>
            <a:pPr>
              <a:lnSpc>
                <a:spcPct val="130000"/>
              </a:lnSpc>
            </a:pPr>
            <a:r>
              <a:rPr lang="en-US" sz="3200" b="1" dirty="0" err="1">
                <a:solidFill>
                  <a:schemeClr val="bg1"/>
                </a:solidFill>
                <a:latin typeface="Kalpurush" panose="02000600000000000000" pitchFamily="2" charset="0"/>
                <a:ea typeface="DM Sans"/>
                <a:cs typeface="Kalpurush" panose="02000600000000000000" pitchFamily="2" charset="0"/>
                <a:sym typeface="DM Sans"/>
              </a:rPr>
              <a:t>রামগঞ্জ</a:t>
            </a:r>
            <a:r>
              <a:rPr lang="en-US" sz="3200" b="1" dirty="0">
                <a:solidFill>
                  <a:schemeClr val="bg1"/>
                </a:solidFill>
                <a:latin typeface="Kalpurush" panose="02000600000000000000" pitchFamily="2" charset="0"/>
                <a:ea typeface="DM Sans"/>
                <a:cs typeface="Kalpurush" panose="02000600000000000000" pitchFamily="2" charset="0"/>
                <a:sym typeface="DM Sans"/>
              </a:rPr>
              <a:t>, </a:t>
            </a:r>
            <a:r>
              <a:rPr lang="en-US" sz="3200" b="1" dirty="0" err="1">
                <a:solidFill>
                  <a:schemeClr val="bg1"/>
                </a:solidFill>
                <a:latin typeface="Kalpurush" panose="02000600000000000000" pitchFamily="2" charset="0"/>
                <a:ea typeface="DM Sans"/>
                <a:cs typeface="Kalpurush" panose="02000600000000000000" pitchFamily="2" charset="0"/>
                <a:sym typeface="DM Sans"/>
              </a:rPr>
              <a:t>লক্ষ্মীপুর</a:t>
            </a:r>
            <a:r>
              <a:rPr lang="en-US" sz="3200" b="1" dirty="0">
                <a:solidFill>
                  <a:schemeClr val="bg1"/>
                </a:solidFill>
                <a:latin typeface="Kalpurush" panose="02000600000000000000" pitchFamily="2" charset="0"/>
                <a:ea typeface="DM Sans"/>
                <a:cs typeface="Kalpurush" panose="02000600000000000000" pitchFamily="2" charset="0"/>
                <a:sym typeface="DM Sans"/>
              </a:rPr>
              <a:t>।</a:t>
            </a:r>
          </a:p>
          <a:p>
            <a:pPr algn="ctr">
              <a:lnSpc>
                <a:spcPct val="130000"/>
              </a:lnSpc>
            </a:pPr>
            <a:endParaRPr lang="en-US" sz="3200" b="1" dirty="0">
              <a:solidFill>
                <a:schemeClr val="bg1"/>
              </a:solidFill>
              <a:latin typeface="Kalpurush" panose="02000600000000000000" pitchFamily="2" charset="0"/>
              <a:cs typeface="Kalpurush" panose="02000600000000000000" pitchFamily="2"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90000" repeatCount="indefinite" fill="hold"/>
                                        <p:tgtEl>
                                          <p:spTgt spid="2"/>
                                        </p:tgtEl>
                                        <p:attrNameLst>
                                          <p:attrName>r</p:attrName>
                                        </p:attrNameLst>
                                      </p:cBhvr>
                                    </p:animRot>
                                  </p:childTnLst>
                                </p:cTn>
                              </p:par>
                              <p:par>
                                <p:cTn id="7" presetID="6" presetClass="emph" presetSubtype="0" fill="hold" nodeType="withEffect">
                                  <p:stCondLst>
                                    <p:cond delay="0"/>
                                  </p:stCondLst>
                                  <p:childTnLst>
                                    <p:animScale>
                                      <p:cBhvr>
                                        <p:cTn id="8" dur="1300" repeatCount="indefinite" autoRev="1" fill="hold"/>
                                        <p:tgtEl>
                                          <p:spTgt spid="3"/>
                                        </p:tgtEl>
                                      </p:cBhvr>
                                      <p:by x="150000" y="150000"/>
                                    </p:animScale>
                                  </p:childTnLst>
                                </p:cTn>
                              </p:par>
                              <p:par>
                                <p:cTn id="9" presetID="6" presetClass="emph" presetSubtype="0" fill="hold" nodeType="withEffect">
                                  <p:stCondLst>
                                    <p:cond delay="350"/>
                                  </p:stCondLst>
                                  <p:childTnLst>
                                    <p:animScale>
                                      <p:cBhvr>
                                        <p:cTn id="10" dur="1700" repeatCount="indefinite" autoRev="1" fill="hold"/>
                                        <p:tgtEl>
                                          <p:spTgt spid="4"/>
                                        </p:tgtEl>
                                      </p:cBhvr>
                                      <p:by x="150000" y="150000"/>
                                    </p:animScale>
                                  </p:childTnLst>
                                </p:cTn>
                              </p:par>
                              <p:par>
                                <p:cTn id="11" presetID="6" presetClass="emph" presetSubtype="0" fill="hold" nodeType="withEffect">
                                  <p:stCondLst>
                                    <p:cond delay="700"/>
                                  </p:stCondLst>
                                  <p:childTnLst>
                                    <p:animScale>
                                      <p:cBhvr>
                                        <p:cTn id="12" dur="2100" repeatCount="indefinite" autoRev="1" fill="hold"/>
                                        <p:tgtEl>
                                          <p:spTgt spid="5"/>
                                        </p:tgtEl>
                                      </p:cBhvr>
                                      <p:by x="150000" y="150000"/>
                                    </p:animScale>
                                  </p:childTnLst>
                                </p:cTn>
                              </p:par>
                              <p:par>
                                <p:cTn id="13" presetID="6" presetClass="emph" presetSubtype="0" fill="hold" nodeType="withEffect">
                                  <p:stCondLst>
                                    <p:cond delay="1050"/>
                                  </p:stCondLst>
                                  <p:childTnLst>
                                    <p:animScale>
                                      <p:cBhvr>
                                        <p:cTn id="14" dur="2500" repeatCount="indefinite" autoRev="1" fill="hold"/>
                                        <p:tgtEl>
                                          <p:spTgt spid="6"/>
                                        </p:tgtEl>
                                      </p:cBhvr>
                                      <p:by x="150000" y="150000"/>
                                    </p:animScale>
                                  </p:childTnLst>
                                </p:cTn>
                              </p:par>
                              <p:par>
                                <p:cTn id="15" presetID="6" presetClass="emph" presetSubtype="0" fill="hold" nodeType="withEffect">
                                  <p:stCondLst>
                                    <p:cond delay="1400"/>
                                  </p:stCondLst>
                                  <p:childTnLst>
                                    <p:animScale>
                                      <p:cBhvr>
                                        <p:cTn id="16" dur="2900" repeatCount="indefinite" autoRev="1" fill="hold"/>
                                        <p:tgtEl>
                                          <p:spTgt spid="7"/>
                                        </p:tgtEl>
                                      </p:cBhvr>
                                      <p:by x="150000" y="150000"/>
                                    </p:animScale>
                                  </p:childTnLst>
                                </p:cTn>
                              </p:par>
                              <p:par>
                                <p:cTn id="17" presetID="6" presetClass="emph" presetSubtype="0" fill="hold" nodeType="withEffect">
                                  <p:stCondLst>
                                    <p:cond delay="1750"/>
                                  </p:stCondLst>
                                  <p:childTnLst>
                                    <p:animScale>
                                      <p:cBhvr>
                                        <p:cTn id="18" dur="3300" repeatCount="indefinite" autoRev="1" fill="hold"/>
                                        <p:tgtEl>
                                          <p:spTgt spid="8"/>
                                        </p:tgtEl>
                                      </p:cBhvr>
                                      <p:by x="150000" y="150000"/>
                                    </p:animScale>
                                  </p:childTnLst>
                                </p:cTn>
                              </p:par>
                              <p:par>
                                <p:cTn id="19" presetID="0" presetClass="path" presetSubtype="0" fill="hold" nodeType="withEffect">
                                  <p:stCondLst>
                                    <p:cond delay="1500"/>
                                  </p:stCondLst>
                                  <p:childTnLst>
                                    <p:animMotion origin="layout" path="M 0.03333 -0.13564 L 1.23333 1.06328 " pathEditMode="relative" rAng="0" ptsTypes="AA">
                                      <p:cBhvr>
                                        <p:cTn id="20" dur="9000" repeatCount="indefinite" fill="hold"/>
                                        <p:tgtEl>
                                          <p:spTgt spid="9"/>
                                        </p:tgtEl>
                                        <p:attrNameLst>
                                          <p:attrName>ppt_x</p:attrName>
                                          <p:attrName>ppt_y</p:attrName>
                                        </p:attrNameLst>
                                      </p:cBhvr>
                                      <p:rCtr x="60000" y="5993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914400" y="512064"/>
            <a:ext cx="16459200" cy="548640"/>
          </a:xfrm>
          <a:prstGeom prst="rect">
            <a:avLst/>
          </a:prstGeom>
          <a:noFill/>
          <a:ln/>
        </p:spPr>
        <p:txBody>
          <a:bodyPr wrap="square" lIns="0" tIns="0" rIns="0" bIns="0" rtlCol="0" anchor="t"/>
          <a:lstStyle/>
          <a:p>
            <a:r>
              <a:rPr lang="en-US" sz="2400" b="1" dirty="0">
                <a:solidFill>
                  <a:srgbClr val="FFC857"/>
                </a:solidFill>
                <a:latin typeface="Kalpurush" panose="02000600000000000000" pitchFamily="2" charset="0"/>
                <a:ea typeface="Nirmala UI" pitchFamily="34" charset="-122"/>
                <a:cs typeface="Kalpurush" panose="02000600000000000000" pitchFamily="2" charset="0"/>
              </a:rPr>
              <a:t>আজকের পাঠে</a:t>
            </a:r>
            <a:endParaRPr lang="en-US" sz="2400" dirty="0">
              <a:latin typeface="Kalpurush" panose="02000600000000000000" pitchFamily="2" charset="0"/>
              <a:cs typeface="Kalpurush" panose="02000600000000000000" pitchFamily="2" charset="0"/>
            </a:endParaRPr>
          </a:p>
        </p:txBody>
      </p:sp>
      <p:sp>
        <p:nvSpPr>
          <p:cNvPr id="3" name="Text 1"/>
          <p:cNvSpPr txBox="1"/>
          <p:nvPr/>
        </p:nvSpPr>
        <p:spPr>
          <a:xfrm>
            <a:off x="914400" y="1005840"/>
            <a:ext cx="16459200" cy="1280160"/>
          </a:xfrm>
          <a:prstGeom prst="rect">
            <a:avLst/>
          </a:prstGeom>
          <a:noFill/>
          <a:ln/>
        </p:spPr>
        <p:txBody>
          <a:bodyPr wrap="square" lIns="0" tIns="0" rIns="0" bIns="0" rtlCol="0" anchor="ctr"/>
          <a:lstStyle/>
          <a:p>
            <a:pPr algn="ctr"/>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শিখণফল</a:t>
            </a:r>
            <a:endParaRPr lang="en-US" sz="6000" dirty="0">
              <a:latin typeface="Kalpurush" panose="02000600000000000000" pitchFamily="2" charset="0"/>
              <a:cs typeface="Kalpurush" panose="02000600000000000000" pitchFamily="2" charset="0"/>
            </a:endParaRPr>
          </a:p>
        </p:txBody>
      </p:sp>
      <p:sp>
        <p:nvSpPr>
          <p:cNvPr id="4" name="c0"/>
          <p:cNvSpPr/>
          <p:nvPr/>
        </p:nvSpPr>
        <p:spPr>
          <a:xfrm>
            <a:off x="914400" y="2743200"/>
            <a:ext cx="8046720" cy="4023360"/>
          </a:xfrm>
          <a:prstGeom prst="roundRect">
            <a:avLst>
              <a:gd name="adj" fmla="val 6818"/>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5" name="n0"/>
          <p:cNvSpPr/>
          <p:nvPr/>
        </p:nvSpPr>
        <p:spPr>
          <a:xfrm>
            <a:off x="1463040" y="3200400"/>
            <a:ext cx="914400" cy="914400"/>
          </a:xfrm>
          <a:prstGeom prst="ellipse">
            <a:avLst/>
          </a:prstGeom>
          <a:solidFill>
            <a:srgbClr val="FFC857"/>
          </a:solidFill>
          <a:ln w="12700">
            <a:solidFill>
              <a:srgbClr val="FFC857"/>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6" name="Text 4"/>
          <p:cNvSpPr txBox="1"/>
          <p:nvPr/>
        </p:nvSpPr>
        <p:spPr>
          <a:xfrm>
            <a:off x="1463040" y="3242930"/>
            <a:ext cx="914400" cy="914400"/>
          </a:xfrm>
          <a:prstGeom prst="rect">
            <a:avLst/>
          </a:prstGeom>
          <a:noFill/>
          <a:ln/>
        </p:spPr>
        <p:txBody>
          <a:bodyPr wrap="square" lIns="0" tIns="0" rIns="0" bIns="0" rtlCol="0" anchor="ctr"/>
          <a:lstStyle/>
          <a:p>
            <a:pPr algn="ctr"/>
            <a:r>
              <a:rPr lang="en-US" sz="4000" b="1" dirty="0">
                <a:solidFill>
                  <a:srgbClr val="0B1026"/>
                </a:solidFill>
                <a:latin typeface="Kalpurush" panose="02000600000000000000" pitchFamily="2" charset="0"/>
                <a:ea typeface="Nirmala UI" pitchFamily="34" charset="-122"/>
                <a:cs typeface="Kalpurush" panose="02000600000000000000" pitchFamily="2" charset="0"/>
              </a:rPr>
              <a:t>১</a:t>
            </a:r>
            <a:endParaRPr lang="en-US" sz="4000" dirty="0">
              <a:latin typeface="Kalpurush" panose="02000600000000000000" pitchFamily="2" charset="0"/>
              <a:cs typeface="Kalpurush" panose="02000600000000000000" pitchFamily="2" charset="0"/>
            </a:endParaRPr>
          </a:p>
        </p:txBody>
      </p:sp>
      <p:sp>
        <p:nvSpPr>
          <p:cNvPr id="7" name="Text 5"/>
          <p:cNvSpPr txBox="1"/>
          <p:nvPr/>
        </p:nvSpPr>
        <p:spPr>
          <a:xfrm>
            <a:off x="1463040" y="4480560"/>
            <a:ext cx="6949440" cy="2194560"/>
          </a:xfrm>
          <a:prstGeom prst="rect">
            <a:avLst/>
          </a:prstGeom>
          <a:noFill/>
          <a:ln/>
        </p:spPr>
        <p:txBody>
          <a:bodyPr wrap="square" lIns="0" tIns="0" rIns="0" bIns="0" rtlCol="0" anchor="t"/>
          <a:lstStyle/>
          <a:p>
            <a:r>
              <a:rPr lang="as-IN" sz="3300" dirty="0">
                <a:solidFill>
                  <a:srgbClr val="FFFFFF"/>
                </a:solidFill>
                <a:latin typeface="Kalpurush" panose="02000600000000000000" pitchFamily="2" charset="0"/>
                <a:ea typeface="Nirmala UI" pitchFamily="34" charset="-122"/>
                <a:cs typeface="Kalpurush" panose="02000600000000000000" pitchFamily="2" charset="0"/>
              </a:rPr>
              <a:t>৬.১.৭ নক্ষত্র ও ছায়াপথের ধারণা বর্ণনা </a:t>
            </a:r>
            <a:endParaRPr lang="en-US" sz="3300" dirty="0">
              <a:solidFill>
                <a:srgbClr val="FFFFFF"/>
              </a:solidFill>
              <a:latin typeface="Kalpurush" panose="02000600000000000000" pitchFamily="2" charset="0"/>
              <a:ea typeface="Nirmala UI" pitchFamily="34" charset="-122"/>
              <a:cs typeface="Kalpurush" panose="02000600000000000000" pitchFamily="2" charset="0"/>
            </a:endParaRPr>
          </a:p>
          <a:p>
            <a:r>
              <a:rPr lang="as-IN" sz="3300" dirty="0">
                <a:solidFill>
                  <a:srgbClr val="FFFFFF"/>
                </a:solidFill>
                <a:latin typeface="Kalpurush" panose="02000600000000000000" pitchFamily="2" charset="0"/>
                <a:ea typeface="Nirmala UI" pitchFamily="34" charset="-122"/>
                <a:cs typeface="Kalpurush" panose="02000600000000000000" pitchFamily="2" charset="0"/>
              </a:rPr>
              <a:t>করতে পারবে।</a:t>
            </a:r>
            <a:endParaRPr lang="en-US" sz="3300" dirty="0">
              <a:latin typeface="Kalpurush" panose="02000600000000000000" pitchFamily="2" charset="0"/>
              <a:cs typeface="Kalpurush" panose="02000600000000000000" pitchFamily="2" charset="0"/>
            </a:endParaRPr>
          </a:p>
        </p:txBody>
      </p:sp>
      <p:sp>
        <p:nvSpPr>
          <p:cNvPr id="8" name="c1"/>
          <p:cNvSpPr/>
          <p:nvPr/>
        </p:nvSpPr>
        <p:spPr>
          <a:xfrm>
            <a:off x="9326880" y="2743200"/>
            <a:ext cx="8046720" cy="4023360"/>
          </a:xfrm>
          <a:prstGeom prst="roundRect">
            <a:avLst>
              <a:gd name="adj" fmla="val 6818"/>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9" name="n1"/>
          <p:cNvSpPr/>
          <p:nvPr/>
        </p:nvSpPr>
        <p:spPr>
          <a:xfrm>
            <a:off x="9875520" y="3200400"/>
            <a:ext cx="914400" cy="914400"/>
          </a:xfrm>
          <a:prstGeom prst="ellipse">
            <a:avLst/>
          </a:prstGeom>
          <a:solidFill>
            <a:srgbClr val="FFC857"/>
          </a:solidFill>
          <a:ln w="12700">
            <a:solidFill>
              <a:srgbClr val="FFC857"/>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0" name="Text 8"/>
          <p:cNvSpPr txBox="1"/>
          <p:nvPr/>
        </p:nvSpPr>
        <p:spPr>
          <a:xfrm>
            <a:off x="10026755" y="3259942"/>
            <a:ext cx="611930" cy="914400"/>
          </a:xfrm>
          <a:prstGeom prst="rect">
            <a:avLst/>
          </a:prstGeom>
          <a:noFill/>
          <a:ln/>
        </p:spPr>
        <p:txBody>
          <a:bodyPr wrap="square" lIns="0" tIns="0" rIns="0" bIns="0" rtlCol="0" anchor="ctr"/>
          <a:lstStyle/>
          <a:p>
            <a:pPr algn="ctr"/>
            <a:r>
              <a:rPr lang="en-US" sz="4000" b="1" dirty="0">
                <a:solidFill>
                  <a:srgbClr val="0B1026"/>
                </a:solidFill>
                <a:latin typeface="Kalpurush" panose="02000600000000000000" pitchFamily="2" charset="0"/>
                <a:ea typeface="Nirmala UI" pitchFamily="34" charset="-122"/>
                <a:cs typeface="Kalpurush" panose="02000600000000000000" pitchFamily="2" charset="0"/>
              </a:rPr>
              <a:t>২</a:t>
            </a:r>
            <a:endParaRPr lang="en-US" sz="4000" dirty="0">
              <a:latin typeface="Kalpurush" panose="02000600000000000000" pitchFamily="2" charset="0"/>
              <a:cs typeface="Kalpurush" panose="02000600000000000000" pitchFamily="2" charset="0"/>
            </a:endParaRPr>
          </a:p>
        </p:txBody>
      </p:sp>
      <p:sp>
        <p:nvSpPr>
          <p:cNvPr id="11" name="Text 9"/>
          <p:cNvSpPr txBox="1"/>
          <p:nvPr/>
        </p:nvSpPr>
        <p:spPr>
          <a:xfrm>
            <a:off x="9875520" y="4480560"/>
            <a:ext cx="6949440" cy="2194560"/>
          </a:xfrm>
          <a:prstGeom prst="rect">
            <a:avLst/>
          </a:prstGeom>
          <a:noFill/>
          <a:ln/>
        </p:spPr>
        <p:txBody>
          <a:bodyPr wrap="square" lIns="0" tIns="0" rIns="0" bIns="0" rtlCol="0" anchor="t"/>
          <a:lstStyle/>
          <a:p>
            <a:r>
              <a:rPr lang="as-IN" sz="3300" dirty="0">
                <a:solidFill>
                  <a:srgbClr val="FFFFFF"/>
                </a:solidFill>
                <a:latin typeface="Kalpurush" panose="02000600000000000000" pitchFamily="2" charset="0"/>
                <a:ea typeface="Nirmala UI" pitchFamily="34" charset="-122"/>
                <a:cs typeface="Kalpurush" panose="02000600000000000000" pitchFamily="2" charset="0"/>
              </a:rPr>
              <a:t>৬.১.৯ আগ্রহ সহকারে মহাবিশ্বের ছায়াপথ, নক্ষত্র, গ্রহ, উপগ্রহ ইত্যাদির মধ্যে পারস্পারিক সম্পর্ক উপলব্ধি</a:t>
            </a:r>
            <a:r>
              <a:rPr lang="en-US" sz="3300" dirty="0">
                <a:solidFill>
                  <a:srgbClr val="FFFFFF"/>
                </a:solidFill>
                <a:latin typeface="Kalpurush" panose="02000600000000000000" pitchFamily="2" charset="0"/>
                <a:ea typeface="Nirmala UI" pitchFamily="34" charset="-122"/>
                <a:cs typeface="Kalpurush" panose="02000600000000000000" pitchFamily="2" charset="0"/>
              </a:rPr>
              <a:t> </a:t>
            </a:r>
            <a:r>
              <a:rPr lang="as-IN" sz="3300" dirty="0">
                <a:solidFill>
                  <a:srgbClr val="FFFFFF"/>
                </a:solidFill>
                <a:latin typeface="Kalpurush" panose="02000600000000000000" pitchFamily="2" charset="0"/>
                <a:ea typeface="Nirmala UI" pitchFamily="34" charset="-122"/>
                <a:cs typeface="Kalpurush" panose="02000600000000000000" pitchFamily="2" charset="0"/>
              </a:rPr>
              <a:t>করে তা প্রকাশ করতে পারবে।</a:t>
            </a:r>
            <a:endParaRPr lang="en-US" sz="3300" dirty="0">
              <a:latin typeface="Kalpurush" panose="02000600000000000000" pitchFamily="2" charset="0"/>
              <a:cs typeface="Kalpurush" panose="02000600000000000000" pitchFamily="2" charset="0"/>
            </a:endParaRPr>
          </a:p>
        </p:txBody>
      </p:sp>
      <p:sp>
        <p:nvSpPr>
          <p:cNvPr id="17" name="bn"/>
          <p:cNvSpPr/>
          <p:nvPr/>
        </p:nvSpPr>
        <p:spPr>
          <a:xfrm>
            <a:off x="914400" y="8321040"/>
            <a:ext cx="16276320" cy="1280160"/>
          </a:xfrm>
          <a:prstGeom prst="roundRect">
            <a:avLst>
              <a:gd name="adj" fmla="val 21429"/>
            </a:avLst>
          </a:prstGeom>
          <a:solidFill>
            <a:srgbClr val="2B2F77">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8" name="Text 16"/>
          <p:cNvSpPr txBox="1"/>
          <p:nvPr/>
        </p:nvSpPr>
        <p:spPr>
          <a:xfrm>
            <a:off x="1463040" y="8321040"/>
            <a:ext cx="15727680" cy="1280160"/>
          </a:xfrm>
          <a:prstGeom prst="rect">
            <a:avLst/>
          </a:prstGeom>
          <a:noFill/>
          <a:ln/>
        </p:spPr>
        <p:txBody>
          <a:bodyPr wrap="square" lIns="0" tIns="0" rIns="0" bIns="0" rtlCol="0" anchor="ctr"/>
          <a:lstStyle/>
          <a:p>
            <a:pPr algn="ctr"/>
            <a:r>
              <a:rPr lang="en-US" sz="4200" b="1" dirty="0">
                <a:solidFill>
                  <a:srgbClr val="FFC857"/>
                </a:solidFill>
                <a:latin typeface="Kalpurush" panose="02000600000000000000" pitchFamily="2" charset="0"/>
                <a:ea typeface="Nirmala UI" pitchFamily="34" charset="-122"/>
                <a:cs typeface="Kalpurush" panose="02000600000000000000" pitchFamily="2" charset="0"/>
              </a:rPr>
              <a:t>আজকের মূল প্রশ্ন:  মহাবিশ্ব কতটা বড়ো?</a:t>
            </a:r>
            <a:endParaRPr lang="en-US" sz="4200" dirty="0">
              <a:latin typeface="Kalpurush" panose="02000600000000000000" pitchFamily="2" charset="0"/>
              <a:cs typeface="Kalpurush" panose="02000600000000000000" pitchFamily="2" charset="0"/>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700" fill="hold"/>
                                        <p:tgtEl>
                                          <p:spTgt spid="4"/>
                                        </p:tgtEl>
                                        <p:attrNameLst>
                                          <p:attrName>ppt_x</p:attrName>
                                        </p:attrNameLst>
                                      </p:cBhvr>
                                      <p:tavLst>
                                        <p:tav tm="0">
                                          <p:val>
                                            <p:strVal val="0-#ppt_w/2"/>
                                          </p:val>
                                        </p:tav>
                                        <p:tav tm="100000">
                                          <p:val>
                                            <p:strVal val="#ppt_x"/>
                                          </p:val>
                                        </p:tav>
                                      </p:tavLst>
                                    </p:anim>
                                    <p:anim calcmode="lin" valueType="num">
                                      <p:cBhvr>
                                        <p:cTn id="8" dur="7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300"/>
                                  </p:stCondLst>
                                  <p:childTnLst>
                                    <p:set>
                                      <p:cBhvr>
                                        <p:cTn id="10" dur="1" fill="hold">
                                          <p:stCondLst>
                                            <p:cond delay="0"/>
                                          </p:stCondLst>
                                        </p:cTn>
                                        <p:tgtEl>
                                          <p:spTgt spid="8"/>
                                        </p:tgtEl>
                                        <p:attrNameLst>
                                          <p:attrName>style.visibility</p:attrName>
                                        </p:attrNameLst>
                                      </p:cBhvr>
                                      <p:to>
                                        <p:strVal val="visible"/>
                                      </p:to>
                                    </p:set>
                                    <p:anim calcmode="lin" valueType="num">
                                      <p:cBhvr>
                                        <p:cTn id="11" dur="700" fill="hold"/>
                                        <p:tgtEl>
                                          <p:spTgt spid="8"/>
                                        </p:tgtEl>
                                        <p:attrNameLst>
                                          <p:attrName>ppt_x</p:attrName>
                                        </p:attrNameLst>
                                      </p:cBhvr>
                                      <p:tavLst>
                                        <p:tav tm="0">
                                          <p:val>
                                            <p:strVal val="1+#ppt_w/2"/>
                                          </p:val>
                                        </p:tav>
                                        <p:tav tm="100000">
                                          <p:val>
                                            <p:strVal val="#ppt_x"/>
                                          </p:val>
                                        </p:tav>
                                      </p:tavLst>
                                    </p:anim>
                                    <p:anim calcmode="lin" valueType="num">
                                      <p:cBhvr>
                                        <p:cTn id="12" dur="7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1000"/>
                                        <p:tgtEl>
                                          <p:spTgt spid="18"/>
                                        </p:tgtEl>
                                      </p:cBhvr>
                                    </p:animEffect>
                                    <p:anim calcmode="lin" valueType="num">
                                      <p:cBhvr>
                                        <p:cTn id="24" dur="1000" fill="hold"/>
                                        <p:tgtEl>
                                          <p:spTgt spid="18"/>
                                        </p:tgtEl>
                                        <p:attrNameLst>
                                          <p:attrName>ppt_x</p:attrName>
                                        </p:attrNameLst>
                                      </p:cBhvr>
                                      <p:tavLst>
                                        <p:tav tm="0">
                                          <p:val>
                                            <p:strVal val="#ppt_x"/>
                                          </p:val>
                                        </p:tav>
                                        <p:tav tm="100000">
                                          <p:val>
                                            <p:strVal val="#ppt_x"/>
                                          </p:val>
                                        </p:tav>
                                      </p:tavLst>
                                    </p:anim>
                                    <p:anim calcmode="lin" valueType="num">
                                      <p:cBhvr>
                                        <p:cTn id="25" dur="1000" fill="hold"/>
                                        <p:tgtEl>
                                          <p:spTgt spid="1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anim calcmode="lin" valueType="num">
                                      <p:cBhvr>
                                        <p:cTn id="29" dur="1000" fill="hold"/>
                                        <p:tgtEl>
                                          <p:spTgt spid="17"/>
                                        </p:tgtEl>
                                        <p:attrNameLst>
                                          <p:attrName>ppt_x</p:attrName>
                                        </p:attrNameLst>
                                      </p:cBhvr>
                                      <p:tavLst>
                                        <p:tav tm="0">
                                          <p:val>
                                            <p:strVal val="#ppt_x"/>
                                          </p:val>
                                        </p:tav>
                                        <p:tav tm="100000">
                                          <p:val>
                                            <p:strVal val="#ppt_x"/>
                                          </p:val>
                                        </p:tav>
                                      </p:tavLst>
                                    </p:anim>
                                    <p:anim calcmode="lin" valueType="num">
                                      <p:cBhvr>
                                        <p:cTn id="3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1" grpId="0" animBg="1"/>
      <p:bldP spid="17" grpId="0" animBg="1"/>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914400" y="512064"/>
            <a:ext cx="16459200" cy="548640"/>
          </a:xfrm>
          <a:prstGeom prst="rect">
            <a:avLst/>
          </a:prstGeom>
          <a:noFill/>
          <a:ln/>
        </p:spPr>
        <p:txBody>
          <a:bodyPr wrap="square" lIns="0" tIns="0" rIns="0" bIns="0" rtlCol="0" anchor="t"/>
          <a:lstStyle/>
          <a:p>
            <a:r>
              <a:rPr lang="en-US" sz="2800" b="1" dirty="0" err="1">
                <a:solidFill>
                  <a:srgbClr val="FFC857"/>
                </a:solidFill>
                <a:latin typeface="Kalpurush" panose="02000600000000000000" pitchFamily="2" charset="0"/>
                <a:ea typeface="Nirmala UI" pitchFamily="34" charset="-122"/>
                <a:cs typeface="Kalpurush" panose="02000600000000000000" pitchFamily="2" charset="0"/>
              </a:rPr>
              <a:t>তোমরা</a:t>
            </a:r>
            <a:r>
              <a:rPr lang="en-US" sz="28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2800" b="1" dirty="0" err="1">
                <a:solidFill>
                  <a:srgbClr val="FFC857"/>
                </a:solidFill>
                <a:latin typeface="Kalpurush" panose="02000600000000000000" pitchFamily="2" charset="0"/>
                <a:ea typeface="Nirmala UI" pitchFamily="34" charset="-122"/>
                <a:cs typeface="Kalpurush" panose="02000600000000000000" pitchFamily="2" charset="0"/>
              </a:rPr>
              <a:t>কী</a:t>
            </a:r>
            <a:r>
              <a:rPr lang="en-US" sz="28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2800" b="1" dirty="0" err="1">
                <a:solidFill>
                  <a:srgbClr val="FFC857"/>
                </a:solidFill>
                <a:latin typeface="Kalpurush" panose="02000600000000000000" pitchFamily="2" charset="0"/>
                <a:ea typeface="Nirmala UI" pitchFamily="34" charset="-122"/>
                <a:cs typeface="Kalpurush" panose="02000600000000000000" pitchFamily="2" charset="0"/>
              </a:rPr>
              <a:t>বলতে</a:t>
            </a:r>
            <a:r>
              <a:rPr lang="en-US" sz="28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2800" b="1" dirty="0" err="1">
                <a:solidFill>
                  <a:srgbClr val="FFC857"/>
                </a:solidFill>
                <a:latin typeface="Kalpurush" panose="02000600000000000000" pitchFamily="2" charset="0"/>
                <a:ea typeface="Nirmala UI" pitchFamily="34" charset="-122"/>
                <a:cs typeface="Kalpurush" panose="02000600000000000000" pitchFamily="2" charset="0"/>
              </a:rPr>
              <a:t>পারবে</a:t>
            </a:r>
            <a:endParaRPr lang="en-US" sz="2800" dirty="0">
              <a:latin typeface="Kalpurush" panose="02000600000000000000" pitchFamily="2" charset="0"/>
              <a:cs typeface="Kalpurush" panose="02000600000000000000" pitchFamily="2" charset="0"/>
            </a:endParaRPr>
          </a:p>
        </p:txBody>
      </p:sp>
      <p:sp>
        <p:nvSpPr>
          <p:cNvPr id="3" name="Text 1"/>
          <p:cNvSpPr txBox="1"/>
          <p:nvPr/>
        </p:nvSpPr>
        <p:spPr>
          <a:xfrm>
            <a:off x="914400" y="1005840"/>
            <a:ext cx="16459200" cy="1280160"/>
          </a:xfrm>
          <a:prstGeom prst="rect">
            <a:avLst/>
          </a:prstGeom>
          <a:noFill/>
          <a:ln/>
        </p:spPr>
        <p:txBody>
          <a:bodyPr wrap="square" lIns="0" tIns="0" rIns="0" bIns="0" rtlCol="0" anchor="ctr"/>
          <a:lstStyle/>
          <a:p>
            <a:r>
              <a:rPr lang="en-US" sz="6000" b="1" dirty="0">
                <a:solidFill>
                  <a:srgbClr val="FFFFFF"/>
                </a:solidFill>
                <a:latin typeface="Kalpurush" panose="02000600000000000000" pitchFamily="2" charset="0"/>
                <a:ea typeface="Nirmala UI" pitchFamily="34" charset="-122"/>
                <a:cs typeface="Kalpurush" panose="02000600000000000000" pitchFamily="2" charset="0"/>
              </a:rPr>
              <a:t>ছায়াপথ বা গ্যালাক্সি কী?</a:t>
            </a:r>
            <a:endParaRPr lang="en-US" sz="6000" dirty="0">
              <a:latin typeface="Kalpurush" panose="02000600000000000000" pitchFamily="2" charset="0"/>
              <a:cs typeface="Kalpurush" panose="02000600000000000000" pitchFamily="2" charset="0"/>
            </a:endParaRPr>
          </a:p>
        </p:txBody>
      </p:sp>
      <p:sp>
        <p:nvSpPr>
          <p:cNvPr id="8" name="c"/>
          <p:cNvSpPr/>
          <p:nvPr/>
        </p:nvSpPr>
        <p:spPr>
          <a:xfrm>
            <a:off x="8595360" y="2560320"/>
            <a:ext cx="8778240" cy="4023360"/>
          </a:xfrm>
          <a:prstGeom prst="roundRect">
            <a:avLst>
              <a:gd name="adj" fmla="val 6818"/>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9" name="Text 6"/>
          <p:cNvSpPr txBox="1"/>
          <p:nvPr/>
        </p:nvSpPr>
        <p:spPr>
          <a:xfrm>
            <a:off x="9052560" y="3075270"/>
            <a:ext cx="7863840" cy="3657600"/>
          </a:xfrm>
          <a:prstGeom prst="rect">
            <a:avLst/>
          </a:prstGeom>
          <a:noFill/>
          <a:ln/>
        </p:spPr>
        <p:txBody>
          <a:bodyPr wrap="square" lIns="0" tIns="0" rIns="0" bIns="0" rtlCol="0" anchor="t"/>
          <a:lstStyle/>
          <a:p>
            <a:pPr marL="685800" indent="-685800">
              <a:spcAft>
                <a:spcPts val="1400"/>
              </a:spcAft>
              <a:buSzPct val="100000"/>
              <a:buChar char="•"/>
            </a:pPr>
            <a:r>
              <a:rPr lang="en-US" sz="3200" dirty="0">
                <a:solidFill>
                  <a:srgbClr val="FFFFFF"/>
                </a:solidFill>
                <a:latin typeface="Kalpurush" panose="02000600000000000000" pitchFamily="2" charset="0"/>
                <a:ea typeface="Nirmala UI" pitchFamily="34" charset="-122"/>
                <a:cs typeface="Kalpurush" panose="02000600000000000000" pitchFamily="2" charset="0"/>
              </a:rPr>
              <a:t>ছায়াপথ বা গ্যালাক্সি হলো আকাশে নক্ষত্র বা তারাদের বিশাল একটি দল।</a:t>
            </a:r>
            <a:endParaRPr lang="en-US" sz="3200" dirty="0">
              <a:latin typeface="Kalpurush" panose="02000600000000000000" pitchFamily="2" charset="0"/>
              <a:cs typeface="Kalpurush" panose="02000600000000000000" pitchFamily="2" charset="0"/>
            </a:endParaRPr>
          </a:p>
          <a:p>
            <a:pPr marL="685800" indent="-685800">
              <a:spcAft>
                <a:spcPts val="1400"/>
              </a:spcAft>
              <a:buSzPct val="100000"/>
              <a:buChar char="•"/>
            </a:pPr>
            <a:r>
              <a:rPr lang="en-US" sz="3200" dirty="0">
                <a:solidFill>
                  <a:srgbClr val="FFFFFF"/>
                </a:solidFill>
                <a:latin typeface="Kalpurush" panose="02000600000000000000" pitchFamily="2" charset="0"/>
                <a:ea typeface="Nirmala UI" pitchFamily="34" charset="-122"/>
                <a:cs typeface="Kalpurush" panose="02000600000000000000" pitchFamily="2" charset="0"/>
              </a:rPr>
              <a:t>মহাবিশ্ব অসংখ্য ছায়াপথ দিয়ে গঠিত।</a:t>
            </a:r>
            <a:endParaRPr lang="en-US" sz="3200" dirty="0">
              <a:latin typeface="Kalpurush" panose="02000600000000000000" pitchFamily="2" charset="0"/>
              <a:cs typeface="Kalpurush" panose="02000600000000000000" pitchFamily="2" charset="0"/>
            </a:endParaRPr>
          </a:p>
          <a:p>
            <a:pPr marL="685800" indent="-685800">
              <a:spcAft>
                <a:spcPts val="1400"/>
              </a:spcAft>
              <a:buSzPct val="100000"/>
              <a:buChar char="•"/>
            </a:pPr>
            <a:r>
              <a:rPr lang="en-US" sz="3200" dirty="0">
                <a:solidFill>
                  <a:srgbClr val="FFFFFF"/>
                </a:solidFill>
                <a:latin typeface="Kalpurush" panose="02000600000000000000" pitchFamily="2" charset="0"/>
                <a:ea typeface="Nirmala UI" pitchFamily="34" charset="-122"/>
                <a:cs typeface="Kalpurush" panose="02000600000000000000" pitchFamily="2" charset="0"/>
              </a:rPr>
              <a:t>আমাদের সৌরজগৎ যে ছায়াপথে আছে, তার নাম মিল্কিওয়ে বা আকাশগঙ্গা।</a:t>
            </a:r>
            <a:endParaRPr lang="en-US" sz="3200" dirty="0">
              <a:latin typeface="Kalpurush" panose="02000600000000000000" pitchFamily="2" charset="0"/>
              <a:cs typeface="Kalpurush" panose="02000600000000000000" pitchFamily="2" charset="0"/>
            </a:endParaRPr>
          </a:p>
        </p:txBody>
      </p:sp>
      <p:sp>
        <p:nvSpPr>
          <p:cNvPr id="10" name="st0"/>
          <p:cNvSpPr/>
          <p:nvPr/>
        </p:nvSpPr>
        <p:spPr>
          <a:xfrm>
            <a:off x="8595360" y="7040880"/>
            <a:ext cx="2560320" cy="1737360"/>
          </a:xfrm>
          <a:prstGeom prst="roundRect">
            <a:avLst>
              <a:gd name="adj" fmla="val 15789"/>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1" name="Text 8"/>
          <p:cNvSpPr txBox="1"/>
          <p:nvPr/>
        </p:nvSpPr>
        <p:spPr>
          <a:xfrm>
            <a:off x="8945880" y="7187184"/>
            <a:ext cx="2194560" cy="822960"/>
          </a:xfrm>
          <a:prstGeom prst="rect">
            <a:avLst/>
          </a:prstGeom>
          <a:noFill/>
          <a:ln/>
        </p:spPr>
        <p:txBody>
          <a:bodyPr wrap="square" lIns="0" tIns="0" rIns="0" bIns="0" rtlCol="0" anchor="t"/>
          <a:lstStyle/>
          <a:p>
            <a:r>
              <a:rPr lang="en-US" sz="3600" b="1" dirty="0">
                <a:solidFill>
                  <a:srgbClr val="FFC857"/>
                </a:solidFill>
                <a:latin typeface="Kalpurush" panose="02000600000000000000" pitchFamily="2" charset="0"/>
                <a:ea typeface="Nirmala UI" pitchFamily="34" charset="-122"/>
                <a:cs typeface="Kalpurush" panose="02000600000000000000" pitchFamily="2" charset="0"/>
              </a:rPr>
              <a:t>প্রায় ১ লক্ষ</a:t>
            </a:r>
            <a:endParaRPr lang="en-US" sz="3600" dirty="0">
              <a:latin typeface="Kalpurush" panose="02000600000000000000" pitchFamily="2" charset="0"/>
              <a:cs typeface="Kalpurush" panose="02000600000000000000" pitchFamily="2" charset="0"/>
            </a:endParaRPr>
          </a:p>
        </p:txBody>
      </p:sp>
      <p:sp>
        <p:nvSpPr>
          <p:cNvPr id="12" name="Text 9"/>
          <p:cNvSpPr txBox="1"/>
          <p:nvPr/>
        </p:nvSpPr>
        <p:spPr>
          <a:xfrm>
            <a:off x="8869680" y="8046720"/>
            <a:ext cx="2194560" cy="694944"/>
          </a:xfrm>
          <a:prstGeom prst="rect">
            <a:avLst/>
          </a:prstGeom>
          <a:noFill/>
          <a:ln/>
        </p:spPr>
        <p:txBody>
          <a:bodyPr wrap="square" lIns="0" tIns="0" rIns="0" bIns="0" rtlCol="0" anchor="t"/>
          <a:lstStyle/>
          <a:p>
            <a:r>
              <a:rPr lang="en-US" sz="2800" dirty="0">
                <a:solidFill>
                  <a:srgbClr val="B8C4F0"/>
                </a:solidFill>
                <a:latin typeface="Kalpurush" panose="02000600000000000000" pitchFamily="2" charset="0"/>
                <a:ea typeface="Nirmala UI" pitchFamily="34" charset="-122"/>
                <a:cs typeface="Kalpurush" panose="02000600000000000000" pitchFamily="2" charset="0"/>
              </a:rPr>
              <a:t>আলোকবর্ষ প্রস্থ</a:t>
            </a:r>
            <a:endParaRPr lang="en-US" sz="2800" dirty="0">
              <a:latin typeface="Kalpurush" panose="02000600000000000000" pitchFamily="2" charset="0"/>
              <a:cs typeface="Kalpurush" panose="02000600000000000000" pitchFamily="2" charset="0"/>
            </a:endParaRPr>
          </a:p>
        </p:txBody>
      </p:sp>
      <p:sp>
        <p:nvSpPr>
          <p:cNvPr id="13" name="st1"/>
          <p:cNvSpPr/>
          <p:nvPr/>
        </p:nvSpPr>
        <p:spPr>
          <a:xfrm>
            <a:off x="11430000" y="7040880"/>
            <a:ext cx="2849880" cy="1737360"/>
          </a:xfrm>
          <a:prstGeom prst="roundRect">
            <a:avLst>
              <a:gd name="adj" fmla="val 15789"/>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4" name="Text 11"/>
          <p:cNvSpPr txBox="1"/>
          <p:nvPr/>
        </p:nvSpPr>
        <p:spPr>
          <a:xfrm>
            <a:off x="11612880" y="7187184"/>
            <a:ext cx="2743200" cy="585216"/>
          </a:xfrm>
          <a:prstGeom prst="rect">
            <a:avLst/>
          </a:prstGeom>
          <a:noFill/>
          <a:ln/>
        </p:spPr>
        <p:txBody>
          <a:bodyPr wrap="square" lIns="0" tIns="0" rIns="0" bIns="0" rtlCol="0" anchor="t"/>
          <a:lstStyle/>
          <a:p>
            <a:r>
              <a:rPr lang="en-US" sz="3600" b="1" dirty="0">
                <a:solidFill>
                  <a:srgbClr val="FFC857"/>
                </a:solidFill>
                <a:latin typeface="Kalpurush" panose="02000600000000000000" pitchFamily="2" charset="0"/>
                <a:ea typeface="Nirmala UI" pitchFamily="34" charset="-122"/>
                <a:cs typeface="Kalpurush" panose="02000600000000000000" pitchFamily="2" charset="0"/>
              </a:rPr>
              <a:t>শত শত কোটি</a:t>
            </a:r>
            <a:endParaRPr lang="en-US" sz="3600" dirty="0">
              <a:latin typeface="Kalpurush" panose="02000600000000000000" pitchFamily="2" charset="0"/>
              <a:cs typeface="Kalpurush" panose="02000600000000000000" pitchFamily="2" charset="0"/>
            </a:endParaRPr>
          </a:p>
        </p:txBody>
      </p:sp>
      <p:sp>
        <p:nvSpPr>
          <p:cNvPr id="15" name="Text 12"/>
          <p:cNvSpPr txBox="1"/>
          <p:nvPr/>
        </p:nvSpPr>
        <p:spPr>
          <a:xfrm>
            <a:off x="11887200" y="8046720"/>
            <a:ext cx="2194560" cy="694944"/>
          </a:xfrm>
          <a:prstGeom prst="rect">
            <a:avLst/>
          </a:prstGeom>
          <a:noFill/>
          <a:ln/>
        </p:spPr>
        <p:txBody>
          <a:bodyPr wrap="square" lIns="0" tIns="0" rIns="0" bIns="0" rtlCol="0" anchor="t"/>
          <a:lstStyle/>
          <a:p>
            <a:r>
              <a:rPr lang="en-US" sz="2800" dirty="0">
                <a:solidFill>
                  <a:srgbClr val="B8C4F0"/>
                </a:solidFill>
                <a:latin typeface="Kalpurush" panose="02000600000000000000" pitchFamily="2" charset="0"/>
                <a:ea typeface="Nirmala UI" pitchFamily="34" charset="-122"/>
                <a:cs typeface="Kalpurush" panose="02000600000000000000" pitchFamily="2" charset="0"/>
              </a:rPr>
              <a:t>নক্ষত্র</a:t>
            </a:r>
            <a:endParaRPr lang="en-US" sz="2800" dirty="0">
              <a:latin typeface="Kalpurush" panose="02000600000000000000" pitchFamily="2" charset="0"/>
              <a:cs typeface="Kalpurush" panose="02000600000000000000" pitchFamily="2" charset="0"/>
            </a:endParaRPr>
          </a:p>
        </p:txBody>
      </p:sp>
      <p:sp>
        <p:nvSpPr>
          <p:cNvPr id="16" name="st2"/>
          <p:cNvSpPr/>
          <p:nvPr/>
        </p:nvSpPr>
        <p:spPr>
          <a:xfrm>
            <a:off x="14516100" y="7040880"/>
            <a:ext cx="2857500" cy="1737360"/>
          </a:xfrm>
          <a:prstGeom prst="roundRect">
            <a:avLst>
              <a:gd name="adj" fmla="val 15789"/>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7" name="Text 14"/>
          <p:cNvSpPr txBox="1"/>
          <p:nvPr/>
        </p:nvSpPr>
        <p:spPr>
          <a:xfrm>
            <a:off x="14650720" y="7187184"/>
            <a:ext cx="2743200" cy="822960"/>
          </a:xfrm>
          <a:prstGeom prst="rect">
            <a:avLst/>
          </a:prstGeom>
          <a:noFill/>
          <a:ln/>
        </p:spPr>
        <p:txBody>
          <a:bodyPr wrap="square" lIns="0" tIns="0" rIns="0" bIns="0" rtlCol="0" anchor="t"/>
          <a:lstStyle/>
          <a:p>
            <a:r>
              <a:rPr lang="en-US" sz="3600" b="1" dirty="0">
                <a:solidFill>
                  <a:srgbClr val="FFC857"/>
                </a:solidFill>
                <a:latin typeface="Kalpurush" panose="02000600000000000000" pitchFamily="2" charset="0"/>
                <a:ea typeface="Nirmala UI" pitchFamily="34" charset="-122"/>
                <a:cs typeface="Kalpurush" panose="02000600000000000000" pitchFamily="2" charset="0"/>
              </a:rPr>
              <a:t>২৩ কোটি বছর</a:t>
            </a:r>
            <a:endParaRPr lang="en-US" sz="3600" dirty="0">
              <a:latin typeface="Kalpurush" panose="02000600000000000000" pitchFamily="2" charset="0"/>
              <a:cs typeface="Kalpurush" panose="02000600000000000000" pitchFamily="2" charset="0"/>
            </a:endParaRPr>
          </a:p>
        </p:txBody>
      </p:sp>
      <p:sp>
        <p:nvSpPr>
          <p:cNvPr id="18" name="Text 15"/>
          <p:cNvSpPr txBox="1"/>
          <p:nvPr/>
        </p:nvSpPr>
        <p:spPr>
          <a:xfrm>
            <a:off x="14574520" y="8046720"/>
            <a:ext cx="2799080" cy="694944"/>
          </a:xfrm>
          <a:prstGeom prst="rect">
            <a:avLst/>
          </a:prstGeom>
          <a:noFill/>
          <a:ln/>
        </p:spPr>
        <p:txBody>
          <a:bodyPr wrap="square" lIns="0" tIns="0" rIns="0" bIns="0" rtlCol="0" anchor="t"/>
          <a:lstStyle/>
          <a:p>
            <a:r>
              <a:rPr lang="en-US" sz="2600" dirty="0">
                <a:solidFill>
                  <a:srgbClr val="B8C4F0"/>
                </a:solidFill>
                <a:latin typeface="Kalpurush" panose="02000600000000000000" pitchFamily="2" charset="0"/>
                <a:ea typeface="Nirmala UI" pitchFamily="34" charset="-122"/>
                <a:cs typeface="Kalpurush" panose="02000600000000000000" pitchFamily="2" charset="0"/>
              </a:rPr>
              <a:t>সূর্যের একবার প্রদক্ষিণ</a:t>
            </a:r>
            <a:endParaRPr lang="en-US" sz="2600" dirty="0">
              <a:latin typeface="Kalpurush" panose="02000600000000000000" pitchFamily="2" charset="0"/>
              <a:cs typeface="Kalpurush" panose="02000600000000000000" pitchFamily="2" charset="0"/>
            </a:endParaRPr>
          </a:p>
        </p:txBody>
      </p:sp>
      <p:pic>
        <p:nvPicPr>
          <p:cNvPr id="4" name="gal" descr="galaxy.png"/>
          <p:cNvPicPr>
            <a:picLocks noChangeAspect="1"/>
          </p:cNvPicPr>
          <p:nvPr/>
        </p:nvPicPr>
        <p:blipFill>
          <a:blip r:embed="rId4"/>
          <a:stretch>
            <a:fillRect/>
          </a:stretch>
        </p:blipFill>
        <p:spPr>
          <a:xfrm>
            <a:off x="365760" y="2286000"/>
            <a:ext cx="7863840" cy="7863840"/>
          </a:xfrm>
          <a:prstGeom prst="rect">
            <a:avLst/>
          </a:prstGeom>
        </p:spPr>
      </p:pic>
      <p:sp>
        <p:nvSpPr>
          <p:cNvPr id="7" name="Text 4"/>
          <p:cNvSpPr txBox="1"/>
          <p:nvPr/>
        </p:nvSpPr>
        <p:spPr>
          <a:xfrm>
            <a:off x="5943600" y="8229600"/>
            <a:ext cx="2377440" cy="548640"/>
          </a:xfrm>
          <a:prstGeom prst="rect">
            <a:avLst/>
          </a:prstGeom>
          <a:noFill/>
          <a:ln/>
        </p:spPr>
        <p:txBody>
          <a:bodyPr wrap="square" lIns="0" tIns="0" rIns="0" bIns="0" rtlCol="0" anchor="t"/>
          <a:lstStyle/>
          <a:p>
            <a:r>
              <a:rPr lang="en-US" sz="2400" b="1" dirty="0">
                <a:solidFill>
                  <a:srgbClr val="FFC857"/>
                </a:solidFill>
                <a:latin typeface="Kalpurush" panose="02000600000000000000" pitchFamily="2" charset="0"/>
                <a:ea typeface="Nirmala UI" pitchFamily="34" charset="-122"/>
                <a:cs typeface="Kalpurush" panose="02000600000000000000" pitchFamily="2" charset="0"/>
              </a:rPr>
              <a:t>আমাদের সৌরজগৎ</a:t>
            </a:r>
            <a:endParaRPr lang="en-US" sz="2400" dirty="0">
              <a:latin typeface="Kalpurush" panose="02000600000000000000" pitchFamily="2" charset="0"/>
              <a:cs typeface="Kalpurush" panose="02000600000000000000" pitchFamily="2" charset="0"/>
            </a:endParaRPr>
          </a:p>
        </p:txBody>
      </p:sp>
      <p:pic>
        <p:nvPicPr>
          <p:cNvPr id="20" name="a0r-0-sun" descr="ছবি">
            <a:extLst>
              <a:ext uri="{FF2B5EF4-FFF2-40B4-BE49-F238E27FC236}">
                <a16:creationId xmlns:a16="http://schemas.microsoft.com/office/drawing/2014/main" id="{6C145B00-4DBD-19BC-D402-9A9E634F554C}"/>
              </a:ext>
            </a:extLst>
          </p:cNvPr>
          <p:cNvPicPr>
            <a:picLocks noChangeAspect="1"/>
          </p:cNvPicPr>
          <p:nvPr/>
        </p:nvPicPr>
        <p:blipFill>
          <a:blip r:embed="rId5"/>
          <a:stretch>
            <a:fillRect/>
          </a:stretch>
        </p:blipFill>
        <p:spPr>
          <a:xfrm>
            <a:off x="5643278" y="7630828"/>
            <a:ext cx="306004" cy="306004"/>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500" fill="hold"/>
                                        <p:tgtEl>
                                          <p:spTgt spid="20"/>
                                        </p:tgtEl>
                                      </p:cBhvr>
                                      <p:by x="180000" y="180000"/>
                                    </p:animScale>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9">
                                            <p:bg/>
                                          </p:spTgt>
                                        </p:tgtEl>
                                        <p:attrNameLst>
                                          <p:attrName>style.visibility</p:attrName>
                                        </p:attrNameLst>
                                      </p:cBhvr>
                                      <p:to>
                                        <p:strVal val="visible"/>
                                      </p:to>
                                    </p:set>
                                    <p:animEffect transition="in" filter="fade">
                                      <p:cBhvr>
                                        <p:cTn id="15" dur="500"/>
                                        <p:tgtEl>
                                          <p:spTgt spid="9">
                                            <p:bg/>
                                          </p:spTgt>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fade">
                                      <p:cBhvr>
                                        <p:cTn id="19" dur="500"/>
                                        <p:tgtEl>
                                          <p:spTgt spid="9">
                                            <p:txEl>
                                              <p:pRg st="0" end="0"/>
                                            </p:txEl>
                                          </p:spTgt>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Effect transition="in" filter="fade">
                                      <p:cBhvr>
                                        <p:cTn id="23" dur="500"/>
                                        <p:tgtEl>
                                          <p:spTgt spid="9">
                                            <p:txEl>
                                              <p:pRg st="1" end="1"/>
                                            </p:txEl>
                                          </p:spTgt>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9">
                                            <p:txEl>
                                              <p:pRg st="2" end="2"/>
                                            </p:txEl>
                                          </p:spTgt>
                                        </p:tgtEl>
                                        <p:attrNameLst>
                                          <p:attrName>style.visibility</p:attrName>
                                        </p:attrNameLst>
                                      </p:cBhvr>
                                      <p:to>
                                        <p:strVal val="visible"/>
                                      </p:to>
                                    </p:set>
                                    <p:animEffect transition="in" filter="fade">
                                      <p:cBhvr>
                                        <p:cTn id="27" dur="500"/>
                                        <p:tgtEl>
                                          <p:spTgt spid="9">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500"/>
                                        <p:tgtEl>
                                          <p:spTgt spid="1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500"/>
                                        <p:tgtEl>
                                          <p:spTgt spid="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animBg="1"/>
      <p:bldP spid="10" grpId="0" animBg="1"/>
      <p:bldP spid="11" grpId="0" animBg="1"/>
      <p:bldP spid="12" grpId="0" animBg="1"/>
      <p:bldP spid="13" grpId="0" animBg="1"/>
      <p:bldP spid="14" grpId="0" animBg="1"/>
      <p:bldP spid="15" grpId="0" animBg="1"/>
      <p:bldP spid="16" grpId="0" animBg="1"/>
      <p:bldP spid="17" grpId="0" animBg="1"/>
      <p:bldP spid="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914400" y="512064"/>
            <a:ext cx="16459200" cy="548640"/>
          </a:xfrm>
          <a:prstGeom prst="rect">
            <a:avLst/>
          </a:prstGeom>
          <a:noFill/>
          <a:ln/>
        </p:spPr>
        <p:txBody>
          <a:bodyPr wrap="square" lIns="0" tIns="0" rIns="0" bIns="0" rtlCol="0" anchor="t"/>
          <a:lstStyle/>
          <a:p>
            <a:r>
              <a:rPr lang="en-US" sz="2400" b="1" dirty="0">
                <a:solidFill>
                  <a:srgbClr val="FFC857"/>
                </a:solidFill>
                <a:latin typeface="Kalpurush" panose="02000600000000000000" pitchFamily="2" charset="0"/>
                <a:ea typeface="Nirmala UI" pitchFamily="34" charset="-122"/>
                <a:cs typeface="Kalpurush" panose="02000600000000000000" pitchFamily="2" charset="0"/>
              </a:rPr>
              <a:t>মহাবিশ্বের ঠিকানা</a:t>
            </a:r>
            <a:endParaRPr lang="en-US" sz="2400" dirty="0">
              <a:latin typeface="Kalpurush" panose="02000600000000000000" pitchFamily="2" charset="0"/>
              <a:cs typeface="Kalpurush" panose="02000600000000000000" pitchFamily="2" charset="0"/>
            </a:endParaRPr>
          </a:p>
        </p:txBody>
      </p:sp>
      <p:sp>
        <p:nvSpPr>
          <p:cNvPr id="3" name="Text 1"/>
          <p:cNvSpPr txBox="1"/>
          <p:nvPr/>
        </p:nvSpPr>
        <p:spPr>
          <a:xfrm>
            <a:off x="914400" y="1005840"/>
            <a:ext cx="16459200" cy="1280160"/>
          </a:xfrm>
          <a:prstGeom prst="rect">
            <a:avLst/>
          </a:prstGeom>
          <a:noFill/>
          <a:ln/>
        </p:spPr>
        <p:txBody>
          <a:bodyPr wrap="square" lIns="0" tIns="0" rIns="0" bIns="0" rtlCol="0" anchor="ctr"/>
          <a:lstStyle/>
          <a:p>
            <a:r>
              <a:rPr lang="en-US" sz="6000" b="1" dirty="0">
                <a:solidFill>
                  <a:srgbClr val="FFFFFF"/>
                </a:solidFill>
                <a:latin typeface="Kalpurush" panose="02000600000000000000" pitchFamily="2" charset="0"/>
                <a:ea typeface="Nirmala UI" pitchFamily="34" charset="-122"/>
                <a:cs typeface="Kalpurush" panose="02000600000000000000" pitchFamily="2" charset="0"/>
              </a:rPr>
              <a:t>ছোটো </a:t>
            </a:r>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থেকে</a:t>
            </a:r>
            <a:r>
              <a:rPr lang="en-US" sz="6000" b="1" dirty="0">
                <a:solidFill>
                  <a:srgbClr val="FFFFFF"/>
                </a:solidFill>
                <a:latin typeface="Kalpurush" panose="02000600000000000000" pitchFamily="2" charset="0"/>
                <a:ea typeface="Nirmala UI" pitchFamily="34" charset="-122"/>
                <a:cs typeface="Kalpurush" panose="02000600000000000000" pitchFamily="2" charset="0"/>
              </a:rPr>
              <a:t> </a:t>
            </a:r>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বড়ো</a:t>
            </a:r>
            <a:r>
              <a:rPr lang="en-US" sz="6000" b="1" dirty="0">
                <a:solidFill>
                  <a:srgbClr val="FFFFFF"/>
                </a:solidFill>
                <a:latin typeface="Kalpurush" panose="02000600000000000000" pitchFamily="2" charset="0"/>
                <a:ea typeface="Nirmala UI" pitchFamily="34" charset="-122"/>
                <a:cs typeface="Kalpurush" panose="02000600000000000000" pitchFamily="2" charset="0"/>
              </a:rPr>
              <a:t>, ধাপে ধাপে</a:t>
            </a:r>
            <a:endParaRPr lang="en-US" sz="6000" dirty="0">
              <a:latin typeface="Kalpurush" panose="02000600000000000000" pitchFamily="2" charset="0"/>
              <a:cs typeface="Kalpurush" panose="02000600000000000000" pitchFamily="2" charset="0"/>
            </a:endParaRPr>
          </a:p>
        </p:txBody>
      </p:sp>
      <p:sp>
        <p:nvSpPr>
          <p:cNvPr id="4" name="k0"/>
          <p:cNvSpPr/>
          <p:nvPr/>
        </p:nvSpPr>
        <p:spPr>
          <a:xfrm>
            <a:off x="822960" y="2651760"/>
            <a:ext cx="4023360" cy="5486400"/>
          </a:xfrm>
          <a:prstGeom prst="roundRect">
            <a:avLst>
              <a:gd name="adj" fmla="val 6818"/>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6" name="nm0"/>
          <p:cNvSpPr txBox="1"/>
          <p:nvPr/>
        </p:nvSpPr>
        <p:spPr>
          <a:xfrm>
            <a:off x="1005840" y="6022204"/>
            <a:ext cx="3657600" cy="640080"/>
          </a:xfrm>
          <a:prstGeom prst="rect">
            <a:avLst/>
          </a:prstGeom>
          <a:noFill/>
          <a:ln/>
        </p:spPr>
        <p:txBody>
          <a:bodyPr wrap="square" lIns="0" tIns="0" rIns="0" bIns="0" rtlCol="0" anchor="t"/>
          <a:lstStyle/>
          <a:p>
            <a:pPr algn="ctr"/>
            <a:r>
              <a:rPr lang="en-US" sz="3600" b="1" dirty="0">
                <a:solidFill>
                  <a:srgbClr val="FFC857"/>
                </a:solidFill>
                <a:latin typeface="Kalpurush" panose="02000600000000000000" pitchFamily="2" charset="0"/>
                <a:ea typeface="Nirmala UI" pitchFamily="34" charset="-122"/>
                <a:cs typeface="Kalpurush" panose="02000600000000000000" pitchFamily="2" charset="0"/>
              </a:rPr>
              <a:t>পৃথিবী</a:t>
            </a:r>
            <a:endParaRPr lang="en-US" sz="3600" dirty="0">
              <a:latin typeface="Kalpurush" panose="02000600000000000000" pitchFamily="2" charset="0"/>
              <a:cs typeface="Kalpurush" panose="02000600000000000000" pitchFamily="2" charset="0"/>
            </a:endParaRPr>
          </a:p>
        </p:txBody>
      </p:sp>
      <p:sp>
        <p:nvSpPr>
          <p:cNvPr id="7" name="ft0"/>
          <p:cNvSpPr txBox="1"/>
          <p:nvPr/>
        </p:nvSpPr>
        <p:spPr>
          <a:xfrm>
            <a:off x="1097280" y="6849976"/>
            <a:ext cx="3474720" cy="1645920"/>
          </a:xfrm>
          <a:prstGeom prst="rect">
            <a:avLst/>
          </a:prstGeom>
          <a:noFill/>
          <a:ln/>
        </p:spPr>
        <p:txBody>
          <a:bodyPr wrap="square" lIns="0" tIns="0" rIns="0" bIns="0" rtlCol="0" anchor="t"/>
          <a:lstStyle/>
          <a:p>
            <a:pPr algn="ctr"/>
            <a:r>
              <a:rPr lang="en-US" sz="2800" dirty="0">
                <a:solidFill>
                  <a:srgbClr val="B8C4F0"/>
                </a:solidFill>
                <a:latin typeface="Kalpurush" panose="02000600000000000000" pitchFamily="2" charset="0"/>
                <a:ea typeface="Nirmala UI" pitchFamily="34" charset="-122"/>
                <a:cs typeface="Kalpurush" panose="02000600000000000000" pitchFamily="2" charset="0"/>
              </a:rPr>
              <a:t>ব্যাস প্রায় ১২,৭৪২ কিমি</a:t>
            </a:r>
            <a:endParaRPr lang="en-US" sz="2800" dirty="0">
              <a:latin typeface="Kalpurush" panose="02000600000000000000" pitchFamily="2" charset="0"/>
              <a:cs typeface="Kalpurush" panose="02000600000000000000" pitchFamily="2" charset="0"/>
            </a:endParaRPr>
          </a:p>
        </p:txBody>
      </p:sp>
      <p:sp>
        <p:nvSpPr>
          <p:cNvPr id="8" name="k1"/>
          <p:cNvSpPr/>
          <p:nvPr/>
        </p:nvSpPr>
        <p:spPr>
          <a:xfrm>
            <a:off x="5120640" y="2651760"/>
            <a:ext cx="4023360" cy="5486400"/>
          </a:xfrm>
          <a:prstGeom prst="roundRect">
            <a:avLst>
              <a:gd name="adj" fmla="val 6818"/>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pic>
        <p:nvPicPr>
          <p:cNvPr id="9" name="im1" descr="solar.png"/>
          <p:cNvPicPr>
            <a:picLocks noChangeAspect="1"/>
          </p:cNvPicPr>
          <p:nvPr/>
        </p:nvPicPr>
        <p:blipFill>
          <a:blip r:embed="rId4"/>
          <a:stretch>
            <a:fillRect/>
          </a:stretch>
        </p:blipFill>
        <p:spPr>
          <a:xfrm>
            <a:off x="5577840" y="2651760"/>
            <a:ext cx="3052813" cy="3052813"/>
          </a:xfrm>
          <a:prstGeom prst="rect">
            <a:avLst/>
          </a:prstGeom>
        </p:spPr>
      </p:pic>
      <p:sp>
        <p:nvSpPr>
          <p:cNvPr id="10" name="nm1"/>
          <p:cNvSpPr txBox="1"/>
          <p:nvPr/>
        </p:nvSpPr>
        <p:spPr>
          <a:xfrm>
            <a:off x="5303520" y="6022204"/>
            <a:ext cx="3657600" cy="640080"/>
          </a:xfrm>
          <a:prstGeom prst="rect">
            <a:avLst/>
          </a:prstGeom>
          <a:noFill/>
          <a:ln/>
        </p:spPr>
        <p:txBody>
          <a:bodyPr wrap="square" lIns="0" tIns="0" rIns="0" bIns="0" rtlCol="0" anchor="t"/>
          <a:lstStyle/>
          <a:p>
            <a:pPr algn="ctr"/>
            <a:r>
              <a:rPr lang="en-US" sz="3600" b="1" dirty="0">
                <a:solidFill>
                  <a:srgbClr val="FFC857"/>
                </a:solidFill>
                <a:latin typeface="Kalpurush" panose="02000600000000000000" pitchFamily="2" charset="0"/>
                <a:ea typeface="Nirmala UI" pitchFamily="34" charset="-122"/>
                <a:cs typeface="Kalpurush" panose="02000600000000000000" pitchFamily="2" charset="0"/>
              </a:rPr>
              <a:t>সৌরজগৎ</a:t>
            </a:r>
            <a:endParaRPr lang="en-US" sz="3600" dirty="0">
              <a:latin typeface="Kalpurush" panose="02000600000000000000" pitchFamily="2" charset="0"/>
              <a:cs typeface="Kalpurush" panose="02000600000000000000" pitchFamily="2" charset="0"/>
            </a:endParaRPr>
          </a:p>
        </p:txBody>
      </p:sp>
      <p:sp>
        <p:nvSpPr>
          <p:cNvPr id="11" name="ft1"/>
          <p:cNvSpPr txBox="1"/>
          <p:nvPr/>
        </p:nvSpPr>
        <p:spPr>
          <a:xfrm>
            <a:off x="5394960" y="6705598"/>
            <a:ext cx="3474720" cy="1645920"/>
          </a:xfrm>
          <a:prstGeom prst="rect">
            <a:avLst/>
          </a:prstGeom>
          <a:noFill/>
          <a:ln/>
        </p:spPr>
        <p:txBody>
          <a:bodyPr wrap="square" lIns="0" tIns="0" rIns="0" bIns="0" rtlCol="0" anchor="t"/>
          <a:lstStyle/>
          <a:p>
            <a:pPr algn="ctr"/>
            <a:r>
              <a:rPr lang="en-US" sz="2800" dirty="0">
                <a:solidFill>
                  <a:srgbClr val="B8C4F0"/>
                </a:solidFill>
                <a:latin typeface="Kalpurush" panose="02000600000000000000" pitchFamily="2" charset="0"/>
                <a:ea typeface="Nirmala UI" pitchFamily="34" charset="-122"/>
                <a:cs typeface="Kalpurush" panose="02000600000000000000" pitchFamily="2" charset="0"/>
              </a:rPr>
              <a:t>সূর্য ও আটটি গ্রহ; নেপচুনের কক্ষপথের ব্যাস প্রায় ৯০০ কোটি কিমি</a:t>
            </a:r>
            <a:endParaRPr lang="en-US" sz="2800" dirty="0">
              <a:latin typeface="Kalpurush" panose="02000600000000000000" pitchFamily="2" charset="0"/>
              <a:cs typeface="Kalpurush" panose="02000600000000000000" pitchFamily="2" charset="0"/>
            </a:endParaRPr>
          </a:p>
        </p:txBody>
      </p:sp>
      <p:sp>
        <p:nvSpPr>
          <p:cNvPr id="12" name="k2"/>
          <p:cNvSpPr/>
          <p:nvPr/>
        </p:nvSpPr>
        <p:spPr>
          <a:xfrm>
            <a:off x="9418320" y="2651760"/>
            <a:ext cx="4023360" cy="5486400"/>
          </a:xfrm>
          <a:prstGeom prst="roundRect">
            <a:avLst>
              <a:gd name="adj" fmla="val 6818"/>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pic>
        <p:nvPicPr>
          <p:cNvPr id="13" name="im2" descr="galaxy.png"/>
          <p:cNvPicPr>
            <a:picLocks noChangeAspect="1"/>
          </p:cNvPicPr>
          <p:nvPr/>
        </p:nvPicPr>
        <p:blipFill>
          <a:blip r:embed="rId5"/>
          <a:stretch>
            <a:fillRect/>
          </a:stretch>
        </p:blipFill>
        <p:spPr>
          <a:xfrm>
            <a:off x="10058400" y="2834640"/>
            <a:ext cx="2743200" cy="2743200"/>
          </a:xfrm>
          <a:prstGeom prst="rect">
            <a:avLst/>
          </a:prstGeom>
        </p:spPr>
      </p:pic>
      <p:sp>
        <p:nvSpPr>
          <p:cNvPr id="14" name="nm2"/>
          <p:cNvSpPr txBox="1"/>
          <p:nvPr/>
        </p:nvSpPr>
        <p:spPr>
          <a:xfrm>
            <a:off x="9601200" y="6022204"/>
            <a:ext cx="3657600" cy="640080"/>
          </a:xfrm>
          <a:prstGeom prst="rect">
            <a:avLst/>
          </a:prstGeom>
          <a:noFill/>
          <a:ln/>
        </p:spPr>
        <p:txBody>
          <a:bodyPr wrap="square" lIns="0" tIns="0" rIns="0" bIns="0" rtlCol="0" anchor="t"/>
          <a:lstStyle/>
          <a:p>
            <a:pPr algn="ctr"/>
            <a:r>
              <a:rPr lang="en-US" sz="3600" b="1" dirty="0">
                <a:solidFill>
                  <a:srgbClr val="FFC857"/>
                </a:solidFill>
                <a:latin typeface="Kalpurush" panose="02000600000000000000" pitchFamily="2" charset="0"/>
                <a:ea typeface="Nirmala UI" pitchFamily="34" charset="-122"/>
                <a:cs typeface="Kalpurush" panose="02000600000000000000" pitchFamily="2" charset="0"/>
              </a:rPr>
              <a:t>ছায়াপথ (মিল্কিওয়ে)</a:t>
            </a:r>
            <a:endParaRPr lang="en-US" sz="3600" dirty="0">
              <a:latin typeface="Kalpurush" panose="02000600000000000000" pitchFamily="2" charset="0"/>
              <a:cs typeface="Kalpurush" panose="02000600000000000000" pitchFamily="2" charset="0"/>
            </a:endParaRPr>
          </a:p>
        </p:txBody>
      </p:sp>
      <p:sp>
        <p:nvSpPr>
          <p:cNvPr id="15" name="ft2"/>
          <p:cNvSpPr txBox="1"/>
          <p:nvPr/>
        </p:nvSpPr>
        <p:spPr>
          <a:xfrm>
            <a:off x="9692640" y="6705598"/>
            <a:ext cx="3474720" cy="1645920"/>
          </a:xfrm>
          <a:prstGeom prst="rect">
            <a:avLst/>
          </a:prstGeom>
          <a:noFill/>
          <a:ln/>
        </p:spPr>
        <p:txBody>
          <a:bodyPr wrap="square" lIns="0" tIns="0" rIns="0" bIns="0" rtlCol="0" anchor="t"/>
          <a:lstStyle/>
          <a:p>
            <a:pPr algn="ctr"/>
            <a:r>
              <a:rPr lang="en-US" sz="2800" dirty="0">
                <a:solidFill>
                  <a:srgbClr val="B8C4F0"/>
                </a:solidFill>
                <a:latin typeface="Kalpurush" panose="02000600000000000000" pitchFamily="2" charset="0"/>
                <a:ea typeface="Nirmala UI" pitchFamily="34" charset="-122"/>
                <a:cs typeface="Kalpurush" panose="02000600000000000000" pitchFamily="2" charset="0"/>
              </a:rPr>
              <a:t>প্রস্থ প্রায় ১ লক্ষ আলোকবর্ষ; শত শত কোটি নক্ষত্র</a:t>
            </a:r>
            <a:endParaRPr lang="en-US" sz="2800" dirty="0">
              <a:latin typeface="Kalpurush" panose="02000600000000000000" pitchFamily="2" charset="0"/>
              <a:cs typeface="Kalpurush" panose="02000600000000000000" pitchFamily="2" charset="0"/>
            </a:endParaRPr>
          </a:p>
        </p:txBody>
      </p:sp>
      <p:sp>
        <p:nvSpPr>
          <p:cNvPr id="16" name="k3"/>
          <p:cNvSpPr/>
          <p:nvPr/>
        </p:nvSpPr>
        <p:spPr>
          <a:xfrm>
            <a:off x="13716000" y="2651760"/>
            <a:ext cx="4023360" cy="5486400"/>
          </a:xfrm>
          <a:prstGeom prst="roundRect">
            <a:avLst>
              <a:gd name="adj" fmla="val 6818"/>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pic>
        <p:nvPicPr>
          <p:cNvPr id="17" name="im3" descr="web.png"/>
          <p:cNvPicPr>
            <a:picLocks noChangeAspect="1"/>
          </p:cNvPicPr>
          <p:nvPr/>
        </p:nvPicPr>
        <p:blipFill>
          <a:blip r:embed="rId6"/>
          <a:stretch>
            <a:fillRect/>
          </a:stretch>
        </p:blipFill>
        <p:spPr>
          <a:xfrm>
            <a:off x="14356080" y="2834640"/>
            <a:ext cx="2743200" cy="2743200"/>
          </a:xfrm>
          <a:prstGeom prst="rect">
            <a:avLst/>
          </a:prstGeom>
        </p:spPr>
      </p:pic>
      <p:sp>
        <p:nvSpPr>
          <p:cNvPr id="18" name="nm3"/>
          <p:cNvSpPr txBox="1"/>
          <p:nvPr/>
        </p:nvSpPr>
        <p:spPr>
          <a:xfrm>
            <a:off x="13898880" y="6022204"/>
            <a:ext cx="3657600" cy="640080"/>
          </a:xfrm>
          <a:prstGeom prst="rect">
            <a:avLst/>
          </a:prstGeom>
          <a:noFill/>
          <a:ln/>
        </p:spPr>
        <p:txBody>
          <a:bodyPr wrap="square" lIns="0" tIns="0" rIns="0" bIns="0" rtlCol="0" anchor="t"/>
          <a:lstStyle/>
          <a:p>
            <a:pPr algn="ctr"/>
            <a:r>
              <a:rPr lang="en-US" sz="3600" b="1" dirty="0">
                <a:solidFill>
                  <a:srgbClr val="FFC857"/>
                </a:solidFill>
                <a:latin typeface="Kalpurush" panose="02000600000000000000" pitchFamily="2" charset="0"/>
                <a:ea typeface="Nirmala UI" pitchFamily="34" charset="-122"/>
                <a:cs typeface="Kalpurush" panose="02000600000000000000" pitchFamily="2" charset="0"/>
              </a:rPr>
              <a:t>মহাবিশ্ব</a:t>
            </a:r>
            <a:endParaRPr lang="en-US" sz="3600" dirty="0">
              <a:latin typeface="Kalpurush" panose="02000600000000000000" pitchFamily="2" charset="0"/>
              <a:cs typeface="Kalpurush" panose="02000600000000000000" pitchFamily="2" charset="0"/>
            </a:endParaRPr>
          </a:p>
        </p:txBody>
      </p:sp>
      <p:sp>
        <p:nvSpPr>
          <p:cNvPr id="19" name="ft3"/>
          <p:cNvSpPr txBox="1"/>
          <p:nvPr/>
        </p:nvSpPr>
        <p:spPr>
          <a:xfrm>
            <a:off x="13990320" y="6705598"/>
            <a:ext cx="3474720" cy="1645920"/>
          </a:xfrm>
          <a:prstGeom prst="rect">
            <a:avLst/>
          </a:prstGeom>
          <a:noFill/>
          <a:ln/>
        </p:spPr>
        <p:txBody>
          <a:bodyPr wrap="square" lIns="0" tIns="0" rIns="0" bIns="0" rtlCol="0" anchor="t"/>
          <a:lstStyle/>
          <a:p>
            <a:pPr algn="ctr"/>
            <a:r>
              <a:rPr lang="en-US" sz="2800" dirty="0">
                <a:solidFill>
                  <a:srgbClr val="B8C4F0"/>
                </a:solidFill>
                <a:latin typeface="Kalpurush" panose="02000600000000000000" pitchFamily="2" charset="0"/>
                <a:ea typeface="Nirmala UI" pitchFamily="34" charset="-122"/>
                <a:cs typeface="Kalpurush" panose="02000600000000000000" pitchFamily="2" charset="0"/>
              </a:rPr>
              <a:t>অসংখ্য ছায়াপথ; দৃশ্যমান অংশই প্রায় ৯৩ হাজার কোটি আলোকবর্ষ চওড়া</a:t>
            </a:r>
            <a:endParaRPr lang="en-US" sz="2800" dirty="0">
              <a:latin typeface="Kalpurush" panose="02000600000000000000" pitchFamily="2" charset="0"/>
              <a:cs typeface="Kalpurush" panose="02000600000000000000" pitchFamily="2" charset="0"/>
            </a:endParaRPr>
          </a:p>
        </p:txBody>
      </p:sp>
      <p:sp>
        <p:nvSpPr>
          <p:cNvPr id="20" name="bn"/>
          <p:cNvSpPr/>
          <p:nvPr/>
        </p:nvSpPr>
        <p:spPr>
          <a:xfrm>
            <a:off x="914400" y="8412480"/>
            <a:ext cx="16276320" cy="1188720"/>
          </a:xfrm>
          <a:prstGeom prst="roundRect">
            <a:avLst>
              <a:gd name="adj" fmla="val 23077"/>
            </a:avLst>
          </a:prstGeom>
          <a:solidFill>
            <a:srgbClr val="2B2F77">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21" name="Text 15"/>
          <p:cNvSpPr txBox="1"/>
          <p:nvPr/>
        </p:nvSpPr>
        <p:spPr>
          <a:xfrm>
            <a:off x="1280160" y="8412480"/>
            <a:ext cx="15544800" cy="1188720"/>
          </a:xfrm>
          <a:prstGeom prst="rect">
            <a:avLst/>
          </a:prstGeom>
          <a:noFill/>
          <a:ln/>
        </p:spPr>
        <p:txBody>
          <a:bodyPr wrap="square" lIns="0" tIns="0" rIns="0" bIns="0" rtlCol="0" anchor="ctr"/>
          <a:lstStyle/>
          <a:p>
            <a:r>
              <a:rPr lang="en-US" sz="3200" b="1" dirty="0">
                <a:solidFill>
                  <a:srgbClr val="FFC857"/>
                </a:solidFill>
                <a:latin typeface="Kalpurush" panose="02000600000000000000" pitchFamily="2" charset="0"/>
                <a:ea typeface="Nirmala UI" pitchFamily="34" charset="-122"/>
                <a:cs typeface="Kalpurush" panose="02000600000000000000" pitchFamily="2" charset="0"/>
              </a:rPr>
              <a:t>আলো প্রতি সেকেন্ডে প্রায় ৩ লক্ষ কিমি যায়। এক বছরে আলো যতদূর যায়, তাকে বলে এক আলোকবর্ষ।</a:t>
            </a:r>
            <a:endParaRPr lang="en-US" sz="3200" dirty="0">
              <a:latin typeface="Kalpurush" panose="02000600000000000000" pitchFamily="2" charset="0"/>
              <a:cs typeface="Kalpurush" panose="02000600000000000000" pitchFamily="2" charset="0"/>
            </a:endParaRPr>
          </a:p>
        </p:txBody>
      </p:sp>
      <p:pic>
        <p:nvPicPr>
          <p:cNvPr id="25" name="a0s-0-earth">
            <a:extLst>
              <a:ext uri="{FF2B5EF4-FFF2-40B4-BE49-F238E27FC236}">
                <a16:creationId xmlns:a16="http://schemas.microsoft.com/office/drawing/2014/main" id="{A1DE9D14-D9B6-C6C0-161E-CE20492859A4}"/>
              </a:ext>
            </a:extLst>
          </p:cNvPr>
          <p:cNvPicPr>
            <a:picLocks noChangeAspect="1"/>
          </p:cNvPicPr>
          <p:nvPr/>
        </p:nvPicPr>
        <p:blipFill>
          <a:blip r:embed="rId7"/>
          <a:srcRect/>
          <a:stretch/>
        </p:blipFill>
        <p:spPr>
          <a:xfrm rot="1337952">
            <a:off x="1102784" y="2390970"/>
            <a:ext cx="3618662" cy="3634033"/>
          </a:xfrm>
          <a:prstGeom prst="rect">
            <a:avLst/>
          </a:prstGeom>
        </p:spPr>
      </p:pic>
    </p:spTree>
  </p:cSld>
  <p:clrMapOvr>
    <a:masterClrMapping/>
  </p:clrMapOvr>
  <p:transition spd="med">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53" presetClass="entr" presetSubtype="16" fill="hold" nodeType="withEffect">
                                  <p:stCondLst>
                                    <p:cond delay="200"/>
                                  </p:stCondLst>
                                  <p:childTnLst>
                                    <p:set>
                                      <p:cBhvr>
                                        <p:cTn id="9" dur="1" fill="hold">
                                          <p:stCondLst>
                                            <p:cond delay="0"/>
                                          </p:stCondLst>
                                        </p:cTn>
                                        <p:tgtEl>
                                          <p:spTgt spid="25"/>
                                        </p:tgtEl>
                                        <p:attrNameLst>
                                          <p:attrName>style.visibility</p:attrName>
                                        </p:attrNameLst>
                                      </p:cBhvr>
                                      <p:to>
                                        <p:strVal val="visible"/>
                                      </p:to>
                                    </p:set>
                                    <p:anim calcmode="lin" valueType="num">
                                      <p:cBhvr>
                                        <p:cTn id="10" dur="900" fill="hold"/>
                                        <p:tgtEl>
                                          <p:spTgt spid="25"/>
                                        </p:tgtEl>
                                        <p:attrNameLst>
                                          <p:attrName>ppt_w</p:attrName>
                                        </p:attrNameLst>
                                      </p:cBhvr>
                                      <p:tavLst>
                                        <p:tav tm="0">
                                          <p:val>
                                            <p:fltVal val="0"/>
                                          </p:val>
                                        </p:tav>
                                        <p:tav tm="100000">
                                          <p:val>
                                            <p:strVal val="#ppt_w"/>
                                          </p:val>
                                        </p:tav>
                                      </p:tavLst>
                                    </p:anim>
                                    <p:anim calcmode="lin" valueType="num">
                                      <p:cBhvr>
                                        <p:cTn id="11" dur="900" fill="hold"/>
                                        <p:tgtEl>
                                          <p:spTgt spid="25"/>
                                        </p:tgtEl>
                                        <p:attrNameLst>
                                          <p:attrName>ppt_h</p:attrName>
                                        </p:attrNameLst>
                                      </p:cBhvr>
                                      <p:tavLst>
                                        <p:tav tm="0">
                                          <p:val>
                                            <p:fltVal val="0"/>
                                          </p:val>
                                        </p:tav>
                                        <p:tav tm="100000">
                                          <p:val>
                                            <p:strVal val="#ppt_h"/>
                                          </p:val>
                                        </p:tav>
                                      </p:tavLst>
                                    </p:anim>
                                    <p:animEffect transition="in" filter="fade">
                                      <p:cBhvr>
                                        <p:cTn id="12" dur="900"/>
                                        <p:tgtEl>
                                          <p:spTgt spid="25"/>
                                        </p:tgtEl>
                                      </p:cBhvr>
                                    </p:animEffect>
                                  </p:childTnLst>
                                </p:cTn>
                              </p:par>
                              <p:par>
                                <p:cTn id="13" presetID="10" presetClass="entr" presetSubtype="0" fill="hold" grpId="0" nodeType="withEffect">
                                  <p:stCondLst>
                                    <p:cond delay="6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700"/>
                                        <p:tgtEl>
                                          <p:spTgt spid="6"/>
                                        </p:tgtEl>
                                      </p:cBhvr>
                                    </p:animEffect>
                                  </p:childTnLst>
                                </p:cTn>
                              </p:par>
                              <p:par>
                                <p:cTn id="16" presetID="10" presetClass="entr" presetSubtype="0" fill="hold" grpId="0" nodeType="withEffect">
                                  <p:stCondLst>
                                    <p:cond delay="8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700"/>
                                        <p:tgtEl>
                                          <p:spTgt spid="7"/>
                                        </p:tgtEl>
                                      </p:cBhvr>
                                    </p:animEffect>
                                  </p:childTnLst>
                                </p:cTn>
                              </p:par>
                              <p:par>
                                <p:cTn id="19" presetID="10" presetClass="entr" presetSubtype="0" fill="hold" grpId="0" nodeType="withEffect">
                                  <p:stCondLst>
                                    <p:cond delay="110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700"/>
                                        <p:tgtEl>
                                          <p:spTgt spid="8"/>
                                        </p:tgtEl>
                                      </p:cBhvr>
                                    </p:animEffect>
                                  </p:childTnLst>
                                </p:cTn>
                              </p:par>
                              <p:par>
                                <p:cTn id="22" presetID="53" presetClass="entr" presetSubtype="16" fill="hold" nodeType="withEffect">
                                  <p:stCondLst>
                                    <p:cond delay="1300"/>
                                  </p:stCondLst>
                                  <p:childTnLst>
                                    <p:set>
                                      <p:cBhvr>
                                        <p:cTn id="23" dur="1" fill="hold">
                                          <p:stCondLst>
                                            <p:cond delay="0"/>
                                          </p:stCondLst>
                                        </p:cTn>
                                        <p:tgtEl>
                                          <p:spTgt spid="9"/>
                                        </p:tgtEl>
                                        <p:attrNameLst>
                                          <p:attrName>style.visibility</p:attrName>
                                        </p:attrNameLst>
                                      </p:cBhvr>
                                      <p:to>
                                        <p:strVal val="visible"/>
                                      </p:to>
                                    </p:set>
                                    <p:anim calcmode="lin" valueType="num">
                                      <p:cBhvr>
                                        <p:cTn id="24" dur="900" fill="hold"/>
                                        <p:tgtEl>
                                          <p:spTgt spid="9"/>
                                        </p:tgtEl>
                                        <p:attrNameLst>
                                          <p:attrName>ppt_w</p:attrName>
                                        </p:attrNameLst>
                                      </p:cBhvr>
                                      <p:tavLst>
                                        <p:tav tm="0">
                                          <p:val>
                                            <p:fltVal val="0"/>
                                          </p:val>
                                        </p:tav>
                                        <p:tav tm="100000">
                                          <p:val>
                                            <p:strVal val="#ppt_w"/>
                                          </p:val>
                                        </p:tav>
                                      </p:tavLst>
                                    </p:anim>
                                    <p:anim calcmode="lin" valueType="num">
                                      <p:cBhvr>
                                        <p:cTn id="25" dur="900" fill="hold"/>
                                        <p:tgtEl>
                                          <p:spTgt spid="9"/>
                                        </p:tgtEl>
                                        <p:attrNameLst>
                                          <p:attrName>ppt_h</p:attrName>
                                        </p:attrNameLst>
                                      </p:cBhvr>
                                      <p:tavLst>
                                        <p:tav tm="0">
                                          <p:val>
                                            <p:fltVal val="0"/>
                                          </p:val>
                                        </p:tav>
                                        <p:tav tm="100000">
                                          <p:val>
                                            <p:strVal val="#ppt_h"/>
                                          </p:val>
                                        </p:tav>
                                      </p:tavLst>
                                    </p:anim>
                                    <p:animEffect transition="in" filter="fade">
                                      <p:cBhvr>
                                        <p:cTn id="26" dur="900"/>
                                        <p:tgtEl>
                                          <p:spTgt spid="9"/>
                                        </p:tgtEl>
                                      </p:cBhvr>
                                    </p:animEffect>
                                  </p:childTnLst>
                                </p:cTn>
                              </p:par>
                              <p:par>
                                <p:cTn id="27" presetID="10" presetClass="entr" presetSubtype="0" fill="hold" grpId="0" nodeType="withEffect">
                                  <p:stCondLst>
                                    <p:cond delay="170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700"/>
                                        <p:tgtEl>
                                          <p:spTgt spid="10"/>
                                        </p:tgtEl>
                                      </p:cBhvr>
                                    </p:animEffect>
                                  </p:childTnLst>
                                </p:cTn>
                              </p:par>
                              <p:par>
                                <p:cTn id="30" presetID="10" presetClass="entr" presetSubtype="0" fill="hold" grpId="0" nodeType="withEffect">
                                  <p:stCondLst>
                                    <p:cond delay="190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700"/>
                                        <p:tgtEl>
                                          <p:spTgt spid="11"/>
                                        </p:tgtEl>
                                      </p:cBhvr>
                                    </p:animEffect>
                                  </p:childTnLst>
                                </p:cTn>
                              </p:par>
                              <p:par>
                                <p:cTn id="33" presetID="10" presetClass="entr" presetSubtype="0" fill="hold" grpId="0" nodeType="withEffect">
                                  <p:stCondLst>
                                    <p:cond delay="220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700"/>
                                        <p:tgtEl>
                                          <p:spTgt spid="12"/>
                                        </p:tgtEl>
                                      </p:cBhvr>
                                    </p:animEffect>
                                  </p:childTnLst>
                                </p:cTn>
                              </p:par>
                              <p:par>
                                <p:cTn id="36" presetID="53" presetClass="entr" presetSubtype="16" fill="hold" nodeType="withEffect">
                                  <p:stCondLst>
                                    <p:cond delay="2400"/>
                                  </p:stCondLst>
                                  <p:childTnLst>
                                    <p:set>
                                      <p:cBhvr>
                                        <p:cTn id="37" dur="1" fill="hold">
                                          <p:stCondLst>
                                            <p:cond delay="0"/>
                                          </p:stCondLst>
                                        </p:cTn>
                                        <p:tgtEl>
                                          <p:spTgt spid="13"/>
                                        </p:tgtEl>
                                        <p:attrNameLst>
                                          <p:attrName>style.visibility</p:attrName>
                                        </p:attrNameLst>
                                      </p:cBhvr>
                                      <p:to>
                                        <p:strVal val="visible"/>
                                      </p:to>
                                    </p:set>
                                    <p:anim calcmode="lin" valueType="num">
                                      <p:cBhvr>
                                        <p:cTn id="38" dur="900" fill="hold"/>
                                        <p:tgtEl>
                                          <p:spTgt spid="13"/>
                                        </p:tgtEl>
                                        <p:attrNameLst>
                                          <p:attrName>ppt_w</p:attrName>
                                        </p:attrNameLst>
                                      </p:cBhvr>
                                      <p:tavLst>
                                        <p:tav tm="0">
                                          <p:val>
                                            <p:fltVal val="0"/>
                                          </p:val>
                                        </p:tav>
                                        <p:tav tm="100000">
                                          <p:val>
                                            <p:strVal val="#ppt_w"/>
                                          </p:val>
                                        </p:tav>
                                      </p:tavLst>
                                    </p:anim>
                                    <p:anim calcmode="lin" valueType="num">
                                      <p:cBhvr>
                                        <p:cTn id="39" dur="900" fill="hold"/>
                                        <p:tgtEl>
                                          <p:spTgt spid="13"/>
                                        </p:tgtEl>
                                        <p:attrNameLst>
                                          <p:attrName>ppt_h</p:attrName>
                                        </p:attrNameLst>
                                      </p:cBhvr>
                                      <p:tavLst>
                                        <p:tav tm="0">
                                          <p:val>
                                            <p:fltVal val="0"/>
                                          </p:val>
                                        </p:tav>
                                        <p:tav tm="100000">
                                          <p:val>
                                            <p:strVal val="#ppt_h"/>
                                          </p:val>
                                        </p:tav>
                                      </p:tavLst>
                                    </p:anim>
                                    <p:animEffect transition="in" filter="fade">
                                      <p:cBhvr>
                                        <p:cTn id="40" dur="900"/>
                                        <p:tgtEl>
                                          <p:spTgt spid="13"/>
                                        </p:tgtEl>
                                      </p:cBhvr>
                                    </p:animEffect>
                                  </p:childTnLst>
                                </p:cTn>
                              </p:par>
                              <p:par>
                                <p:cTn id="41" presetID="10" presetClass="entr" presetSubtype="0" fill="hold" grpId="0" nodeType="withEffect">
                                  <p:stCondLst>
                                    <p:cond delay="280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700"/>
                                        <p:tgtEl>
                                          <p:spTgt spid="14"/>
                                        </p:tgtEl>
                                      </p:cBhvr>
                                    </p:animEffect>
                                  </p:childTnLst>
                                </p:cTn>
                              </p:par>
                              <p:par>
                                <p:cTn id="44" presetID="10" presetClass="entr" presetSubtype="0" fill="hold" grpId="0" nodeType="withEffect">
                                  <p:stCondLst>
                                    <p:cond delay="3000"/>
                                  </p:stCondLst>
                                  <p:childTnLst>
                                    <p:set>
                                      <p:cBhvr>
                                        <p:cTn id="45" dur="1" fill="hold">
                                          <p:stCondLst>
                                            <p:cond delay="0"/>
                                          </p:stCondLst>
                                        </p:cTn>
                                        <p:tgtEl>
                                          <p:spTgt spid="15"/>
                                        </p:tgtEl>
                                        <p:attrNameLst>
                                          <p:attrName>style.visibility</p:attrName>
                                        </p:attrNameLst>
                                      </p:cBhvr>
                                      <p:to>
                                        <p:strVal val="visible"/>
                                      </p:to>
                                    </p:set>
                                    <p:animEffect transition="in" filter="fade">
                                      <p:cBhvr>
                                        <p:cTn id="46" dur="700"/>
                                        <p:tgtEl>
                                          <p:spTgt spid="15"/>
                                        </p:tgtEl>
                                      </p:cBhvr>
                                    </p:animEffect>
                                  </p:childTnLst>
                                </p:cTn>
                              </p:par>
                              <p:par>
                                <p:cTn id="47" presetID="10" presetClass="entr" presetSubtype="0" fill="hold" grpId="0" nodeType="withEffect">
                                  <p:stCondLst>
                                    <p:cond delay="330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700"/>
                                        <p:tgtEl>
                                          <p:spTgt spid="16"/>
                                        </p:tgtEl>
                                      </p:cBhvr>
                                    </p:animEffect>
                                  </p:childTnLst>
                                </p:cTn>
                              </p:par>
                              <p:par>
                                <p:cTn id="50" presetID="53" presetClass="entr" presetSubtype="16" fill="hold" nodeType="withEffect">
                                  <p:stCondLst>
                                    <p:cond delay="3500"/>
                                  </p:stCondLst>
                                  <p:childTnLst>
                                    <p:set>
                                      <p:cBhvr>
                                        <p:cTn id="51" dur="1" fill="hold">
                                          <p:stCondLst>
                                            <p:cond delay="0"/>
                                          </p:stCondLst>
                                        </p:cTn>
                                        <p:tgtEl>
                                          <p:spTgt spid="17"/>
                                        </p:tgtEl>
                                        <p:attrNameLst>
                                          <p:attrName>style.visibility</p:attrName>
                                        </p:attrNameLst>
                                      </p:cBhvr>
                                      <p:to>
                                        <p:strVal val="visible"/>
                                      </p:to>
                                    </p:set>
                                    <p:anim calcmode="lin" valueType="num">
                                      <p:cBhvr>
                                        <p:cTn id="52" dur="900" fill="hold"/>
                                        <p:tgtEl>
                                          <p:spTgt spid="17"/>
                                        </p:tgtEl>
                                        <p:attrNameLst>
                                          <p:attrName>ppt_w</p:attrName>
                                        </p:attrNameLst>
                                      </p:cBhvr>
                                      <p:tavLst>
                                        <p:tav tm="0">
                                          <p:val>
                                            <p:fltVal val="0"/>
                                          </p:val>
                                        </p:tav>
                                        <p:tav tm="100000">
                                          <p:val>
                                            <p:strVal val="#ppt_w"/>
                                          </p:val>
                                        </p:tav>
                                      </p:tavLst>
                                    </p:anim>
                                    <p:anim calcmode="lin" valueType="num">
                                      <p:cBhvr>
                                        <p:cTn id="53" dur="900" fill="hold"/>
                                        <p:tgtEl>
                                          <p:spTgt spid="17"/>
                                        </p:tgtEl>
                                        <p:attrNameLst>
                                          <p:attrName>ppt_h</p:attrName>
                                        </p:attrNameLst>
                                      </p:cBhvr>
                                      <p:tavLst>
                                        <p:tav tm="0">
                                          <p:val>
                                            <p:fltVal val="0"/>
                                          </p:val>
                                        </p:tav>
                                        <p:tav tm="100000">
                                          <p:val>
                                            <p:strVal val="#ppt_h"/>
                                          </p:val>
                                        </p:tav>
                                      </p:tavLst>
                                    </p:anim>
                                    <p:animEffect transition="in" filter="fade">
                                      <p:cBhvr>
                                        <p:cTn id="54" dur="900"/>
                                        <p:tgtEl>
                                          <p:spTgt spid="17"/>
                                        </p:tgtEl>
                                      </p:cBhvr>
                                    </p:animEffect>
                                  </p:childTnLst>
                                </p:cTn>
                              </p:par>
                              <p:par>
                                <p:cTn id="55" presetID="10" presetClass="entr" presetSubtype="0" fill="hold" grpId="0" nodeType="withEffect">
                                  <p:stCondLst>
                                    <p:cond delay="390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700"/>
                                        <p:tgtEl>
                                          <p:spTgt spid="18"/>
                                        </p:tgtEl>
                                      </p:cBhvr>
                                    </p:animEffect>
                                  </p:childTnLst>
                                </p:cTn>
                              </p:par>
                              <p:par>
                                <p:cTn id="58" presetID="10" presetClass="entr" presetSubtype="0" fill="hold" grpId="0" nodeType="withEffect">
                                  <p:stCondLst>
                                    <p:cond delay="410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7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8"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914400" y="512064"/>
            <a:ext cx="16459200" cy="548640"/>
          </a:xfrm>
          <a:prstGeom prst="rect">
            <a:avLst/>
          </a:prstGeom>
          <a:noFill/>
          <a:ln/>
        </p:spPr>
        <p:txBody>
          <a:bodyPr wrap="square" lIns="0" tIns="0" rIns="0" bIns="0" rtlCol="0" anchor="t"/>
          <a:lstStyle/>
          <a:p>
            <a:r>
              <a:rPr lang="en-US" sz="2400" b="1" dirty="0">
                <a:solidFill>
                  <a:srgbClr val="FFC857"/>
                </a:solidFill>
                <a:latin typeface="Kalpurush" panose="02000600000000000000" pitchFamily="2" charset="0"/>
                <a:ea typeface="Nirmala UI" pitchFamily="34" charset="-122"/>
                <a:cs typeface="Kalpurush" panose="02000600000000000000" pitchFamily="2" charset="0"/>
              </a:rPr>
              <a:t>কাজ ১ ও ২ • কাগজে মহাবিশ্ব</a:t>
            </a:r>
            <a:endParaRPr lang="en-US" sz="2400" dirty="0">
              <a:latin typeface="Kalpurush" panose="02000600000000000000" pitchFamily="2" charset="0"/>
              <a:cs typeface="Kalpurush" panose="02000600000000000000" pitchFamily="2" charset="0"/>
            </a:endParaRPr>
          </a:p>
        </p:txBody>
      </p:sp>
      <p:sp>
        <p:nvSpPr>
          <p:cNvPr id="3" name="Text 1"/>
          <p:cNvSpPr txBox="1"/>
          <p:nvPr/>
        </p:nvSpPr>
        <p:spPr>
          <a:xfrm>
            <a:off x="914400" y="1005840"/>
            <a:ext cx="16459200" cy="1280160"/>
          </a:xfrm>
          <a:prstGeom prst="rect">
            <a:avLst/>
          </a:prstGeom>
          <a:noFill/>
          <a:ln/>
        </p:spPr>
        <p:txBody>
          <a:bodyPr wrap="square" lIns="0" tIns="0" rIns="0" bIns="0" rtlCol="0" anchor="ctr"/>
          <a:lstStyle/>
          <a:p>
            <a:r>
              <a:rPr lang="en-US" sz="6000" b="1" dirty="0">
                <a:solidFill>
                  <a:srgbClr val="FFFFFF"/>
                </a:solidFill>
                <a:latin typeface="Kalpurush" panose="02000600000000000000" pitchFamily="2" charset="0"/>
                <a:ea typeface="Nirmala UI" pitchFamily="34" charset="-122"/>
                <a:cs typeface="Kalpurush" panose="02000600000000000000" pitchFamily="2" charset="0"/>
              </a:rPr>
              <a:t>ছোটো একটি বিন্দু!</a:t>
            </a:r>
            <a:endParaRPr lang="en-US" sz="6000" dirty="0">
              <a:latin typeface="Kalpurush" panose="02000600000000000000" pitchFamily="2" charset="0"/>
              <a:cs typeface="Kalpurush" panose="02000600000000000000" pitchFamily="2" charset="0"/>
            </a:endParaRPr>
          </a:p>
        </p:txBody>
      </p:sp>
      <p:sp>
        <p:nvSpPr>
          <p:cNvPr id="4" name="pa"/>
          <p:cNvSpPr/>
          <p:nvPr/>
        </p:nvSpPr>
        <p:spPr>
          <a:xfrm>
            <a:off x="914400" y="2743200"/>
            <a:ext cx="7680960" cy="4572000"/>
          </a:xfrm>
          <a:prstGeom prst="rect">
            <a:avLst/>
          </a:prstGeom>
          <a:solidFill>
            <a:srgbClr val="1E6091"/>
          </a:solidFill>
          <a:ln w="19050">
            <a:solidFill>
              <a:srgbClr val="4CC9F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5" name="d1"/>
          <p:cNvSpPr/>
          <p:nvPr/>
        </p:nvSpPr>
        <p:spPr>
          <a:xfrm>
            <a:off x="4023360" y="5303520"/>
            <a:ext cx="237744" cy="237744"/>
          </a:xfrm>
          <a:prstGeom prst="ellipse">
            <a:avLst/>
          </a:prstGeom>
          <a:solidFill>
            <a:srgbClr val="FFC857"/>
          </a:solidFill>
          <a:ln w="12700">
            <a:solidFill>
              <a:srgbClr val="FFC857"/>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6" name="Text 4"/>
          <p:cNvSpPr txBox="1"/>
          <p:nvPr/>
        </p:nvSpPr>
        <p:spPr>
          <a:xfrm>
            <a:off x="4663440" y="4297680"/>
            <a:ext cx="3291840" cy="640080"/>
          </a:xfrm>
          <a:prstGeom prst="rect">
            <a:avLst/>
          </a:prstGeom>
          <a:noFill/>
          <a:ln/>
        </p:spPr>
        <p:txBody>
          <a:bodyPr wrap="square" lIns="0" tIns="0" rIns="0" bIns="0" rtlCol="0" anchor="t"/>
          <a:lstStyle/>
          <a:p>
            <a:r>
              <a:rPr lang="en-US" sz="2800" b="1" dirty="0">
                <a:solidFill>
                  <a:srgbClr val="FFC857"/>
                </a:solidFill>
                <a:latin typeface="Kalpurush" panose="02000600000000000000" pitchFamily="2" charset="0"/>
                <a:ea typeface="Nirmala UI" pitchFamily="34" charset="-122"/>
                <a:cs typeface="Kalpurush" panose="02000600000000000000" pitchFamily="2" charset="0"/>
              </a:rPr>
              <a:t>নক্ষত্র (সূর্য)</a:t>
            </a:r>
            <a:endParaRPr lang="en-US" sz="2800" dirty="0">
              <a:latin typeface="Kalpurush" panose="02000600000000000000" pitchFamily="2" charset="0"/>
              <a:cs typeface="Kalpurush" panose="02000600000000000000" pitchFamily="2" charset="0"/>
            </a:endParaRPr>
          </a:p>
        </p:txBody>
      </p:sp>
      <p:sp>
        <p:nvSpPr>
          <p:cNvPr id="7" name="Shape 5"/>
          <p:cNvSpPr/>
          <p:nvPr/>
        </p:nvSpPr>
        <p:spPr>
          <a:xfrm flipH="1">
            <a:off x="4328160" y="4700016"/>
            <a:ext cx="640080" cy="603504"/>
          </a:xfrm>
          <a:prstGeom prst="line">
            <a:avLst/>
          </a:prstGeom>
          <a:noFill/>
          <a:ln w="15240">
            <a:solidFill>
              <a:srgbClr val="FFFFFF"/>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8" name="Text 6"/>
          <p:cNvSpPr txBox="1"/>
          <p:nvPr/>
        </p:nvSpPr>
        <p:spPr>
          <a:xfrm>
            <a:off x="4389120" y="6583680"/>
            <a:ext cx="4023360" cy="548640"/>
          </a:xfrm>
          <a:prstGeom prst="rect">
            <a:avLst/>
          </a:prstGeom>
          <a:noFill/>
          <a:ln/>
        </p:spPr>
        <p:txBody>
          <a:bodyPr wrap="square" lIns="0" tIns="0" rIns="0" bIns="0" rtlCol="0" anchor="t"/>
          <a:lstStyle/>
          <a:p>
            <a:pPr algn="r"/>
            <a:r>
              <a:rPr lang="en-US" sz="2600" b="1" dirty="0">
                <a:solidFill>
                  <a:srgbClr val="FFFFFF"/>
                </a:solidFill>
                <a:latin typeface="Kalpurush" panose="02000600000000000000" pitchFamily="2" charset="0"/>
                <a:ea typeface="Nirmala UI" pitchFamily="34" charset="-122"/>
                <a:cs typeface="Kalpurush" panose="02000600000000000000" pitchFamily="2" charset="0"/>
              </a:rPr>
              <a:t>মিল্কিওয়ে ছায়াপথ</a:t>
            </a:r>
            <a:endParaRPr lang="en-US" sz="2600" dirty="0">
              <a:latin typeface="Kalpurush" panose="02000600000000000000" pitchFamily="2" charset="0"/>
              <a:cs typeface="Kalpurush" panose="02000600000000000000" pitchFamily="2" charset="0"/>
            </a:endParaRPr>
          </a:p>
        </p:txBody>
      </p:sp>
      <p:sp>
        <p:nvSpPr>
          <p:cNvPr id="9" name="pb"/>
          <p:cNvSpPr/>
          <p:nvPr/>
        </p:nvSpPr>
        <p:spPr>
          <a:xfrm>
            <a:off x="9509760" y="2743200"/>
            <a:ext cx="7680960" cy="4572000"/>
          </a:xfrm>
          <a:prstGeom prst="rect">
            <a:avLst/>
          </a:prstGeom>
          <a:solidFill>
            <a:srgbClr val="252868"/>
          </a:solidFill>
          <a:ln w="19050">
            <a:solidFill>
              <a:srgbClr val="FFFFFF"/>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0" name="d2"/>
          <p:cNvSpPr/>
          <p:nvPr/>
        </p:nvSpPr>
        <p:spPr>
          <a:xfrm>
            <a:off x="12106656" y="4581144"/>
            <a:ext cx="237744" cy="237744"/>
          </a:xfrm>
          <a:prstGeom prst="ellipse">
            <a:avLst/>
          </a:prstGeom>
          <a:solidFill>
            <a:srgbClr val="C1121F"/>
          </a:solidFill>
          <a:ln w="12700">
            <a:solidFill>
              <a:srgbClr val="C1121F"/>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1" name="Text 9"/>
          <p:cNvSpPr txBox="1"/>
          <p:nvPr/>
        </p:nvSpPr>
        <p:spPr>
          <a:xfrm>
            <a:off x="12801600" y="3657600"/>
            <a:ext cx="4206240" cy="640080"/>
          </a:xfrm>
          <a:prstGeom prst="rect">
            <a:avLst/>
          </a:prstGeom>
          <a:noFill/>
          <a:ln/>
        </p:spPr>
        <p:txBody>
          <a:bodyPr wrap="square" lIns="0" tIns="0" rIns="0" bIns="0" rtlCol="0" anchor="t"/>
          <a:lstStyle/>
          <a:p>
            <a:r>
              <a:rPr lang="en-US" sz="2800" b="1" dirty="0">
                <a:solidFill>
                  <a:schemeClr val="bg2"/>
                </a:solidFill>
                <a:latin typeface="Kalpurush" panose="02000600000000000000" pitchFamily="2" charset="0"/>
                <a:ea typeface="Nirmala UI" pitchFamily="34" charset="-122"/>
                <a:cs typeface="Kalpurush" panose="02000600000000000000" pitchFamily="2" charset="0"/>
              </a:rPr>
              <a:t>মিল্কিওয়ে ছায়াপথ</a:t>
            </a:r>
            <a:endParaRPr lang="en-US" sz="2800" dirty="0">
              <a:solidFill>
                <a:schemeClr val="bg2"/>
              </a:solidFill>
              <a:latin typeface="Kalpurush" panose="02000600000000000000" pitchFamily="2" charset="0"/>
              <a:cs typeface="Kalpurush" panose="02000600000000000000" pitchFamily="2" charset="0"/>
            </a:endParaRPr>
          </a:p>
        </p:txBody>
      </p:sp>
      <p:sp>
        <p:nvSpPr>
          <p:cNvPr id="12" name="Shape 10"/>
          <p:cNvSpPr/>
          <p:nvPr/>
        </p:nvSpPr>
        <p:spPr>
          <a:xfrm flipV="1">
            <a:off x="12484608" y="4145280"/>
            <a:ext cx="387096" cy="365760"/>
          </a:xfrm>
          <a:prstGeom prst="line">
            <a:avLst/>
          </a:prstGeom>
          <a:noFill/>
          <a:ln w="15240">
            <a:solidFill>
              <a:schemeClr val="bg1"/>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3" name="Text 11"/>
          <p:cNvSpPr txBox="1"/>
          <p:nvPr/>
        </p:nvSpPr>
        <p:spPr>
          <a:xfrm>
            <a:off x="9875520" y="6583680"/>
            <a:ext cx="6949440" cy="548640"/>
          </a:xfrm>
          <a:prstGeom prst="rect">
            <a:avLst/>
          </a:prstGeom>
          <a:noFill/>
          <a:ln/>
        </p:spPr>
        <p:txBody>
          <a:bodyPr wrap="square" lIns="0" tIns="0" rIns="0" bIns="0" rtlCol="0" anchor="t"/>
          <a:lstStyle/>
          <a:p>
            <a:pPr algn="r"/>
            <a:r>
              <a:rPr lang="en-US" sz="2600" b="1" dirty="0">
                <a:solidFill>
                  <a:srgbClr val="FFC000"/>
                </a:solidFill>
                <a:latin typeface="Kalpurush" panose="02000600000000000000" pitchFamily="2" charset="0"/>
                <a:ea typeface="Nirmala UI" pitchFamily="34" charset="-122"/>
                <a:cs typeface="Kalpurush" panose="02000600000000000000" pitchFamily="2" charset="0"/>
              </a:rPr>
              <a:t>মহাবিশ্ব</a:t>
            </a:r>
            <a:endParaRPr lang="en-US" sz="2600" dirty="0">
              <a:solidFill>
                <a:srgbClr val="FFC000"/>
              </a:solidFill>
              <a:latin typeface="Kalpurush" panose="02000600000000000000" pitchFamily="2" charset="0"/>
              <a:cs typeface="Kalpurush" panose="02000600000000000000" pitchFamily="2" charset="0"/>
            </a:endParaRPr>
          </a:p>
        </p:txBody>
      </p:sp>
      <p:sp>
        <p:nvSpPr>
          <p:cNvPr id="14" name="Text 12"/>
          <p:cNvSpPr txBox="1"/>
          <p:nvPr/>
        </p:nvSpPr>
        <p:spPr>
          <a:xfrm>
            <a:off x="914400" y="7498080"/>
            <a:ext cx="7680960" cy="548640"/>
          </a:xfrm>
          <a:prstGeom prst="rect">
            <a:avLst/>
          </a:prstGeom>
          <a:noFill/>
          <a:ln/>
        </p:spPr>
        <p:txBody>
          <a:bodyPr wrap="square" lIns="0" tIns="0" rIns="0" bIns="0" rtlCol="0" anchor="t"/>
          <a:lstStyle/>
          <a:p>
            <a:pPr algn="ctr"/>
            <a:r>
              <a:rPr lang="en-US" sz="2400" dirty="0">
                <a:solidFill>
                  <a:srgbClr val="B8C4F0"/>
                </a:solidFill>
                <a:latin typeface="Kalpurush" panose="02000600000000000000" pitchFamily="2" charset="0"/>
                <a:ea typeface="Nirmala UI" pitchFamily="34" charset="-122"/>
                <a:cs typeface="Kalpurush" panose="02000600000000000000" pitchFamily="2" charset="0"/>
              </a:rPr>
              <a:t>কাজ ১: ছায়াপথের তুলনায় নক্ষত্র</a:t>
            </a:r>
            <a:endParaRPr lang="en-US" sz="2400" dirty="0">
              <a:latin typeface="Kalpurush" panose="02000600000000000000" pitchFamily="2" charset="0"/>
              <a:cs typeface="Kalpurush" panose="02000600000000000000" pitchFamily="2" charset="0"/>
            </a:endParaRPr>
          </a:p>
        </p:txBody>
      </p:sp>
      <p:sp>
        <p:nvSpPr>
          <p:cNvPr id="15" name="Text 13"/>
          <p:cNvSpPr txBox="1"/>
          <p:nvPr/>
        </p:nvSpPr>
        <p:spPr>
          <a:xfrm>
            <a:off x="9509760" y="7498080"/>
            <a:ext cx="7680960" cy="548640"/>
          </a:xfrm>
          <a:prstGeom prst="rect">
            <a:avLst/>
          </a:prstGeom>
          <a:noFill/>
          <a:ln/>
        </p:spPr>
        <p:txBody>
          <a:bodyPr wrap="square" lIns="0" tIns="0" rIns="0" bIns="0" rtlCol="0" anchor="t"/>
          <a:lstStyle/>
          <a:p>
            <a:pPr algn="ctr"/>
            <a:r>
              <a:rPr lang="en-US" sz="2400" dirty="0">
                <a:solidFill>
                  <a:srgbClr val="B8C4F0"/>
                </a:solidFill>
                <a:latin typeface="Kalpurush" panose="02000600000000000000" pitchFamily="2" charset="0"/>
                <a:ea typeface="Nirmala UI" pitchFamily="34" charset="-122"/>
                <a:cs typeface="Kalpurush" panose="02000600000000000000" pitchFamily="2" charset="0"/>
              </a:rPr>
              <a:t>কাজ ২: মহাবিশ্বের তুলনায় ছায়াপথ</a:t>
            </a:r>
            <a:endParaRPr lang="en-US" sz="2400" dirty="0">
              <a:latin typeface="Kalpurush" panose="02000600000000000000" pitchFamily="2" charset="0"/>
              <a:cs typeface="Kalpurush" panose="02000600000000000000" pitchFamily="2" charset="0"/>
            </a:endParaRPr>
          </a:p>
        </p:txBody>
      </p:sp>
      <p:sp>
        <p:nvSpPr>
          <p:cNvPr id="16" name="ans"/>
          <p:cNvSpPr/>
          <p:nvPr/>
        </p:nvSpPr>
        <p:spPr>
          <a:xfrm>
            <a:off x="914400" y="8229600"/>
            <a:ext cx="16276320" cy="1371600"/>
          </a:xfrm>
          <a:prstGeom prst="roundRect">
            <a:avLst>
              <a:gd name="adj" fmla="val 20000"/>
            </a:avLst>
          </a:prstGeom>
          <a:solidFill>
            <a:srgbClr val="2B2F77">
              <a:alpha val="78000"/>
            </a:srgbClr>
          </a:solidFill>
          <a:ln w="9525">
            <a:solidFill>
              <a:srgbClr val="252868"/>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7" name="Text 15"/>
          <p:cNvSpPr txBox="1"/>
          <p:nvPr/>
        </p:nvSpPr>
        <p:spPr>
          <a:xfrm>
            <a:off x="1280160" y="8229600"/>
            <a:ext cx="15544800" cy="1371600"/>
          </a:xfrm>
          <a:prstGeom prst="rect">
            <a:avLst/>
          </a:prstGeom>
          <a:noFill/>
          <a:ln/>
        </p:spPr>
        <p:txBody>
          <a:bodyPr wrap="square" lIns="0" tIns="0" rIns="0" bIns="0" rtlCol="0" anchor="ctr"/>
          <a:lstStyle/>
          <a:p>
            <a:r>
              <a:rPr lang="en-US" sz="2600" b="1" dirty="0">
                <a:solidFill>
                  <a:srgbClr val="FFC857"/>
                </a:solidFill>
                <a:latin typeface="Kalpurush" panose="02000600000000000000" pitchFamily="2" charset="0"/>
                <a:ea typeface="Nirmala UI" pitchFamily="34" charset="-122"/>
                <a:cs typeface="Kalpurush" panose="02000600000000000000" pitchFamily="2" charset="0"/>
              </a:rPr>
              <a:t>পৃথিবীর তুলনায় সৌরজগৎ অনেক বড়ো। সৌরজগতের তুলনায় ছায়াপথ অনেক বড়ো। ছায়াপথের তুলনায় মহাবিশ্ব আরও অনেক বড়ো।</a:t>
            </a:r>
            <a:endParaRPr lang="en-US" sz="2600" dirty="0">
              <a:latin typeface="Kalpurush" panose="02000600000000000000" pitchFamily="2" charset="0"/>
              <a:cs typeface="Kalpurush" panose="02000600000000000000" pitchFamily="2" charset="0"/>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1000" repeatCount="indefinite" autoRev="1" fill="hold"/>
                                        <p:tgtEl>
                                          <p:spTgt spid="5"/>
                                        </p:tgtEl>
                                      </p:cBhvr>
                                      <p:by x="220000" y="220000"/>
                                    </p:animScale>
                                  </p:childTnLst>
                                </p:cTn>
                              </p:par>
                              <p:par>
                                <p:cTn id="7" presetID="6" presetClass="emph" presetSubtype="0" fill="hold" grpId="0" nodeType="withEffect">
                                  <p:stCondLst>
                                    <p:cond delay="0"/>
                                  </p:stCondLst>
                                  <p:childTnLst>
                                    <p:animScale>
                                      <p:cBhvr>
                                        <p:cTn id="8" dur="1000" repeatCount="indefinite" autoRev="1" fill="hold"/>
                                        <p:tgtEl>
                                          <p:spTgt spid="10"/>
                                        </p:tgtEl>
                                      </p:cBhvr>
                                      <p:by x="220000" y="220000"/>
                                    </p:animScale>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700" fill="hold"/>
                                        <p:tgtEl>
                                          <p:spTgt spid="4"/>
                                        </p:tgtEl>
                                        <p:attrNameLst>
                                          <p:attrName>ppt_x</p:attrName>
                                        </p:attrNameLst>
                                      </p:cBhvr>
                                      <p:tavLst>
                                        <p:tav tm="0">
                                          <p:val>
                                            <p:strVal val="0-#ppt_w/2"/>
                                          </p:val>
                                        </p:tav>
                                        <p:tav tm="100000">
                                          <p:val>
                                            <p:strVal val="#ppt_x"/>
                                          </p:val>
                                        </p:tav>
                                      </p:tavLst>
                                    </p:anim>
                                    <p:anim calcmode="lin" valueType="num">
                                      <p:cBhvr>
                                        <p:cTn id="12" dur="7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300"/>
                                  </p:stCondLst>
                                  <p:childTnLst>
                                    <p:set>
                                      <p:cBhvr>
                                        <p:cTn id="14" dur="1" fill="hold">
                                          <p:stCondLst>
                                            <p:cond delay="0"/>
                                          </p:stCondLst>
                                        </p:cTn>
                                        <p:tgtEl>
                                          <p:spTgt spid="9"/>
                                        </p:tgtEl>
                                        <p:attrNameLst>
                                          <p:attrName>style.visibility</p:attrName>
                                        </p:attrNameLst>
                                      </p:cBhvr>
                                      <p:to>
                                        <p:strVal val="visible"/>
                                      </p:to>
                                    </p:set>
                                    <p:anim calcmode="lin" valueType="num">
                                      <p:cBhvr>
                                        <p:cTn id="15" dur="700" fill="hold"/>
                                        <p:tgtEl>
                                          <p:spTgt spid="9"/>
                                        </p:tgtEl>
                                        <p:attrNameLst>
                                          <p:attrName>ppt_x</p:attrName>
                                        </p:attrNameLst>
                                      </p:cBhvr>
                                      <p:tavLst>
                                        <p:tav tm="0">
                                          <p:val>
                                            <p:strVal val="1+#ppt_w/2"/>
                                          </p:val>
                                        </p:tav>
                                        <p:tav tm="100000">
                                          <p:val>
                                            <p:strVal val="#ppt_x"/>
                                          </p:val>
                                        </p:tav>
                                      </p:tavLst>
                                    </p:anim>
                                    <p:anim calcmode="lin" valueType="num">
                                      <p:cBhvr>
                                        <p:cTn id="16" dur="7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7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animBg="1"/>
      <p:bldP spid="10" grpId="0" animBg="1"/>
      <p:bldP spid="1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914400" y="512064"/>
            <a:ext cx="16459200" cy="548640"/>
          </a:xfrm>
          <a:prstGeom prst="rect">
            <a:avLst/>
          </a:prstGeom>
          <a:noFill/>
          <a:ln/>
        </p:spPr>
        <p:txBody>
          <a:bodyPr wrap="square" lIns="0" tIns="0" rIns="0" bIns="0" rtlCol="0" anchor="t"/>
          <a:lstStyle/>
          <a:p>
            <a:r>
              <a:rPr lang="en-US" sz="2400" b="1" dirty="0" err="1">
                <a:solidFill>
                  <a:srgbClr val="FFC857"/>
                </a:solidFill>
                <a:latin typeface="Kalpurush" panose="02000600000000000000" pitchFamily="2" charset="0"/>
                <a:ea typeface="Nirmala UI" pitchFamily="34" charset="-122"/>
                <a:cs typeface="Kalpurush" panose="02000600000000000000" pitchFamily="2" charset="0"/>
              </a:rPr>
              <a:t>আরও</a:t>
            </a:r>
            <a:r>
              <a:rPr lang="en-US" sz="24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2400" b="1" dirty="0" err="1">
                <a:solidFill>
                  <a:srgbClr val="FFC857"/>
                </a:solidFill>
                <a:latin typeface="Kalpurush" panose="02000600000000000000" pitchFamily="2" charset="0"/>
                <a:ea typeface="Nirmala UI" pitchFamily="34" charset="-122"/>
                <a:cs typeface="Kalpurush" panose="02000600000000000000" pitchFamily="2" charset="0"/>
              </a:rPr>
              <a:t>জানি</a:t>
            </a:r>
            <a:endParaRPr lang="en-US" sz="2400" dirty="0">
              <a:latin typeface="Kalpurush" panose="02000600000000000000" pitchFamily="2" charset="0"/>
              <a:cs typeface="Kalpurush" panose="02000600000000000000" pitchFamily="2" charset="0"/>
            </a:endParaRPr>
          </a:p>
        </p:txBody>
      </p:sp>
      <p:sp>
        <p:nvSpPr>
          <p:cNvPr id="3" name="Text 1"/>
          <p:cNvSpPr txBox="1"/>
          <p:nvPr/>
        </p:nvSpPr>
        <p:spPr>
          <a:xfrm>
            <a:off x="914400" y="1005840"/>
            <a:ext cx="16459200" cy="1280160"/>
          </a:xfrm>
          <a:prstGeom prst="rect">
            <a:avLst/>
          </a:prstGeom>
          <a:noFill/>
          <a:ln/>
        </p:spPr>
        <p:txBody>
          <a:bodyPr wrap="square" lIns="0" tIns="0" rIns="0" bIns="0" rtlCol="0" anchor="ctr"/>
          <a:lstStyle/>
          <a:p>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নক্ষত্রমণ্ডল</a:t>
            </a:r>
            <a:endParaRPr lang="en-US" sz="6000" dirty="0">
              <a:latin typeface="Kalpurush" panose="02000600000000000000" pitchFamily="2" charset="0"/>
              <a:cs typeface="Kalpurush" panose="02000600000000000000" pitchFamily="2" charset="0"/>
            </a:endParaRPr>
          </a:p>
        </p:txBody>
      </p:sp>
      <p:sp>
        <p:nvSpPr>
          <p:cNvPr id="4" name="k0"/>
          <p:cNvSpPr/>
          <p:nvPr/>
        </p:nvSpPr>
        <p:spPr>
          <a:xfrm>
            <a:off x="2621280" y="2560320"/>
            <a:ext cx="5120640" cy="5577840"/>
          </a:xfrm>
          <a:prstGeom prst="roundRect">
            <a:avLst>
              <a:gd name="adj" fmla="val 5357"/>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pic>
        <p:nvPicPr>
          <p:cNvPr id="5" name="im0" descr="orion.png"/>
          <p:cNvPicPr>
            <a:picLocks noChangeAspect="1"/>
          </p:cNvPicPr>
          <p:nvPr/>
        </p:nvPicPr>
        <p:blipFill>
          <a:blip r:embed="rId4"/>
          <a:stretch>
            <a:fillRect/>
          </a:stretch>
        </p:blipFill>
        <p:spPr>
          <a:xfrm>
            <a:off x="3352800" y="2651760"/>
            <a:ext cx="3657600" cy="3657600"/>
          </a:xfrm>
          <a:prstGeom prst="rect">
            <a:avLst/>
          </a:prstGeom>
        </p:spPr>
      </p:pic>
      <p:sp>
        <p:nvSpPr>
          <p:cNvPr id="6" name="Text 3"/>
          <p:cNvSpPr txBox="1"/>
          <p:nvPr/>
        </p:nvSpPr>
        <p:spPr>
          <a:xfrm>
            <a:off x="2804160" y="6309360"/>
            <a:ext cx="4754880" cy="640080"/>
          </a:xfrm>
          <a:prstGeom prst="rect">
            <a:avLst/>
          </a:prstGeom>
          <a:noFill/>
          <a:ln/>
        </p:spPr>
        <p:txBody>
          <a:bodyPr wrap="square" lIns="0" tIns="0" rIns="0" bIns="0" rtlCol="0" anchor="t"/>
          <a:lstStyle/>
          <a:p>
            <a:pPr algn="ctr"/>
            <a:r>
              <a:rPr lang="en-US" sz="3400" b="1" dirty="0">
                <a:solidFill>
                  <a:srgbClr val="FFC857"/>
                </a:solidFill>
                <a:latin typeface="Kalpurush" panose="02000600000000000000" pitchFamily="2" charset="0"/>
                <a:ea typeface="Nirmala UI" pitchFamily="34" charset="-122"/>
                <a:cs typeface="Kalpurush" panose="02000600000000000000" pitchFamily="2" charset="0"/>
              </a:rPr>
              <a:t>কালপুরুষ</a:t>
            </a:r>
            <a:endParaRPr lang="en-US" sz="3400" dirty="0">
              <a:latin typeface="Kalpurush" panose="02000600000000000000" pitchFamily="2" charset="0"/>
              <a:cs typeface="Kalpurush" panose="02000600000000000000" pitchFamily="2" charset="0"/>
            </a:endParaRPr>
          </a:p>
        </p:txBody>
      </p:sp>
      <p:sp>
        <p:nvSpPr>
          <p:cNvPr id="7" name="Text 4"/>
          <p:cNvSpPr txBox="1"/>
          <p:nvPr/>
        </p:nvSpPr>
        <p:spPr>
          <a:xfrm>
            <a:off x="2987040" y="7040880"/>
            <a:ext cx="4389120" cy="1005840"/>
          </a:xfrm>
          <a:prstGeom prst="rect">
            <a:avLst/>
          </a:prstGeom>
          <a:noFill/>
          <a:ln/>
        </p:spPr>
        <p:txBody>
          <a:bodyPr wrap="square" lIns="0" tIns="0" rIns="0" bIns="0" rtlCol="0" anchor="t"/>
          <a:lstStyle/>
          <a:p>
            <a:pPr algn="ctr"/>
            <a:r>
              <a:rPr lang="en-US" sz="2800" dirty="0">
                <a:solidFill>
                  <a:srgbClr val="B8C4F0"/>
                </a:solidFill>
                <a:latin typeface="Kalpurush" panose="02000600000000000000" pitchFamily="2" charset="0"/>
                <a:ea typeface="Nirmala UI" pitchFamily="34" charset="-122"/>
                <a:cs typeface="Kalpurush" panose="02000600000000000000" pitchFamily="2" charset="0"/>
              </a:rPr>
              <a:t>শীতের আকাশে দেখা যায়; মাঝে তিন তারার সারি</a:t>
            </a:r>
            <a:endParaRPr lang="en-US" sz="2800" dirty="0">
              <a:latin typeface="Kalpurush" panose="02000600000000000000" pitchFamily="2" charset="0"/>
              <a:cs typeface="Kalpurush" panose="02000600000000000000" pitchFamily="2" charset="0"/>
            </a:endParaRPr>
          </a:p>
        </p:txBody>
      </p:sp>
      <p:sp>
        <p:nvSpPr>
          <p:cNvPr id="8" name="k1"/>
          <p:cNvSpPr/>
          <p:nvPr/>
        </p:nvSpPr>
        <p:spPr>
          <a:xfrm>
            <a:off x="10119360" y="2560320"/>
            <a:ext cx="5120640" cy="5577840"/>
          </a:xfrm>
          <a:prstGeom prst="roundRect">
            <a:avLst>
              <a:gd name="adj" fmla="val 5357"/>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pic>
        <p:nvPicPr>
          <p:cNvPr id="16" name="sp0" descr="spark.png"/>
          <p:cNvPicPr>
            <a:picLocks noChangeAspect="1"/>
          </p:cNvPicPr>
          <p:nvPr/>
        </p:nvPicPr>
        <p:blipFill>
          <a:blip r:embed="rId5"/>
          <a:stretch>
            <a:fillRect/>
          </a:stretch>
        </p:blipFill>
        <p:spPr>
          <a:xfrm>
            <a:off x="731520" y="1828800"/>
            <a:ext cx="548640" cy="548640"/>
          </a:xfrm>
          <a:prstGeom prst="rect">
            <a:avLst/>
          </a:prstGeom>
        </p:spPr>
      </p:pic>
      <p:pic>
        <p:nvPicPr>
          <p:cNvPr id="17" name="sp1" descr="spark.png"/>
          <p:cNvPicPr>
            <a:picLocks noChangeAspect="1"/>
          </p:cNvPicPr>
          <p:nvPr/>
        </p:nvPicPr>
        <p:blipFill>
          <a:blip r:embed="rId5"/>
          <a:stretch>
            <a:fillRect/>
          </a:stretch>
        </p:blipFill>
        <p:spPr>
          <a:xfrm>
            <a:off x="16824960" y="1828800"/>
            <a:ext cx="548640" cy="548640"/>
          </a:xfrm>
          <a:prstGeom prst="rect">
            <a:avLst/>
          </a:prstGeom>
        </p:spPr>
      </p:pic>
      <p:pic>
        <p:nvPicPr>
          <p:cNvPr id="18" name="sp2" descr="spark.png"/>
          <p:cNvPicPr>
            <a:picLocks noChangeAspect="1"/>
          </p:cNvPicPr>
          <p:nvPr/>
        </p:nvPicPr>
        <p:blipFill>
          <a:blip r:embed="rId5"/>
          <a:stretch>
            <a:fillRect/>
          </a:stretch>
        </p:blipFill>
        <p:spPr>
          <a:xfrm>
            <a:off x="8778240" y="8321040"/>
            <a:ext cx="457200" cy="457200"/>
          </a:xfrm>
          <a:prstGeom prst="rect">
            <a:avLst/>
          </a:prstGeom>
        </p:spPr>
      </p:pic>
      <p:sp>
        <p:nvSpPr>
          <p:cNvPr id="19" name="bn"/>
          <p:cNvSpPr/>
          <p:nvPr/>
        </p:nvSpPr>
        <p:spPr>
          <a:xfrm>
            <a:off x="914400" y="8412480"/>
            <a:ext cx="16276320" cy="1097280"/>
          </a:xfrm>
          <a:prstGeom prst="roundRect">
            <a:avLst>
              <a:gd name="adj" fmla="val 25000"/>
            </a:avLst>
          </a:prstGeom>
          <a:solidFill>
            <a:srgbClr val="2B2F77">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20" name="Text 12"/>
          <p:cNvSpPr txBox="1"/>
          <p:nvPr/>
        </p:nvSpPr>
        <p:spPr>
          <a:xfrm>
            <a:off x="1280160" y="8412480"/>
            <a:ext cx="15544800" cy="1097280"/>
          </a:xfrm>
          <a:prstGeom prst="rect">
            <a:avLst/>
          </a:prstGeom>
          <a:noFill/>
          <a:ln/>
        </p:spPr>
        <p:txBody>
          <a:bodyPr wrap="square" lIns="0" tIns="0" rIns="0" bIns="0" rtlCol="0" anchor="ctr"/>
          <a:lstStyle/>
          <a:p>
            <a:r>
              <a:rPr lang="en-US" sz="3000" b="1" dirty="0">
                <a:solidFill>
                  <a:srgbClr val="FFC857"/>
                </a:solidFill>
                <a:latin typeface="Kalpurush" panose="02000600000000000000" pitchFamily="2" charset="0"/>
                <a:ea typeface="Nirmala UI" pitchFamily="34" charset="-122"/>
                <a:cs typeface="Kalpurush" panose="02000600000000000000" pitchFamily="2" charset="0"/>
              </a:rPr>
              <a:t>জোট বেঁধে থাকা নক্ষত্রের বিশেষ আকৃতির সমষ্টিকে নক্ষত্রমণ্ডল বলে।</a:t>
            </a:r>
            <a:endParaRPr lang="en-US" sz="3000" dirty="0">
              <a:latin typeface="Kalpurush" panose="02000600000000000000" pitchFamily="2" charset="0"/>
              <a:cs typeface="Kalpurush" panose="02000600000000000000" pitchFamily="2" charset="0"/>
            </a:endParaRPr>
          </a:p>
        </p:txBody>
      </p:sp>
      <p:sp>
        <p:nvSpPr>
          <p:cNvPr id="22" name="Text 4">
            <a:extLst>
              <a:ext uri="{FF2B5EF4-FFF2-40B4-BE49-F238E27FC236}">
                <a16:creationId xmlns:a16="http://schemas.microsoft.com/office/drawing/2014/main" id="{6D2873EF-4FC6-2098-F36B-2AD4FA7A070D}"/>
              </a:ext>
            </a:extLst>
          </p:cNvPr>
          <p:cNvSpPr txBox="1"/>
          <p:nvPr/>
        </p:nvSpPr>
        <p:spPr>
          <a:xfrm>
            <a:off x="10485120" y="3124200"/>
            <a:ext cx="4526280" cy="4358640"/>
          </a:xfrm>
          <a:prstGeom prst="rect">
            <a:avLst/>
          </a:prstGeom>
          <a:noFill/>
          <a:ln/>
        </p:spPr>
        <p:txBody>
          <a:bodyPr wrap="square" lIns="0" tIns="0" rIns="0" bIns="0" rtlCol="0" anchor="t"/>
          <a:lstStyle/>
          <a:p>
            <a:pPr algn="just">
              <a:lnSpc>
                <a:spcPct val="150000"/>
              </a:lnSpc>
            </a:pPr>
            <a:r>
              <a:rPr lang="as-IN" sz="2800" dirty="0">
                <a:solidFill>
                  <a:srgbClr val="B8C4F0"/>
                </a:solidFill>
                <a:latin typeface="Kalpurush" panose="02000600000000000000" pitchFamily="2" charset="0"/>
                <a:ea typeface="Nirmala UI" pitchFamily="34" charset="-122"/>
                <a:cs typeface="Kalpurush" panose="02000600000000000000" pitchFamily="2" charset="0"/>
              </a:rPr>
              <a:t>নক্ষত্রগুলো জোট বেঁধে অবস্থান করে। রাতের আকাশে নক্ষত্রের এই জোট কোনো ব্যক্তি, বস্তু বা প্রাণীর ন্যায় বিশেষ আকৃতির সৃষ্টি করে। বিশেষ আকৃতিসম্পন্ন নক্ষত্রের এই জোটকে নক্ষত্রমণ্ডল বলে।</a:t>
            </a:r>
            <a:r>
              <a:rPr lang="en-US" sz="2800" dirty="0">
                <a:solidFill>
                  <a:srgbClr val="B8C4F0"/>
                </a:solidFill>
                <a:latin typeface="Kalpurush" panose="02000600000000000000" pitchFamily="2" charset="0"/>
                <a:ea typeface="Nirmala UI" pitchFamily="34" charset="-122"/>
                <a:cs typeface="Kalpurush" panose="02000600000000000000" pitchFamily="2" charset="0"/>
              </a:rPr>
              <a:t> </a:t>
            </a:r>
            <a:r>
              <a:rPr lang="as-IN" sz="2800" dirty="0">
                <a:solidFill>
                  <a:srgbClr val="B8C4F0"/>
                </a:solidFill>
                <a:latin typeface="Kalpurush" panose="02000600000000000000" pitchFamily="2" charset="0"/>
                <a:ea typeface="Nirmala UI" pitchFamily="34" charset="-122"/>
                <a:cs typeface="Kalpurush" panose="02000600000000000000" pitchFamily="2" charset="0"/>
              </a:rPr>
              <a:t>কালপুরুষ এমনই একটি নক্ষত্রমণ্ডল</a:t>
            </a:r>
            <a:endParaRPr lang="en-US" sz="2800" dirty="0">
              <a:latin typeface="Kalpurush" panose="02000600000000000000" pitchFamily="2" charset="0"/>
              <a:cs typeface="Kalpurush" panose="02000600000000000000" pitchFamily="2"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00"/>
                                        <p:tgtEl>
                                          <p:spTgt spid="8"/>
                                        </p:tgtEl>
                                      </p:cBhvr>
                                    </p:animEffect>
                                  </p:childTnLst>
                                </p:cTn>
                              </p:par>
                              <p:par>
                                <p:cTn id="11" presetID="53" presetClass="entr" presetSubtype="16" fill="hold" nodeType="withEffect">
                                  <p:stCondLst>
                                    <p:cond delay="200"/>
                                  </p:stCondLst>
                                  <p:childTnLst>
                                    <p:set>
                                      <p:cBhvr>
                                        <p:cTn id="12" dur="1" fill="hold">
                                          <p:stCondLst>
                                            <p:cond delay="0"/>
                                          </p:stCondLst>
                                        </p:cTn>
                                        <p:tgtEl>
                                          <p:spTgt spid="5"/>
                                        </p:tgtEl>
                                        <p:attrNameLst>
                                          <p:attrName>style.visibility</p:attrName>
                                        </p:attrNameLst>
                                      </p:cBhvr>
                                      <p:to>
                                        <p:strVal val="visible"/>
                                      </p:to>
                                    </p:set>
                                    <p:anim calcmode="lin" valueType="num">
                                      <p:cBhvr>
                                        <p:cTn id="13" dur="900" fill="hold"/>
                                        <p:tgtEl>
                                          <p:spTgt spid="5"/>
                                        </p:tgtEl>
                                        <p:attrNameLst>
                                          <p:attrName>ppt_w</p:attrName>
                                        </p:attrNameLst>
                                      </p:cBhvr>
                                      <p:tavLst>
                                        <p:tav tm="0">
                                          <p:val>
                                            <p:fltVal val="0"/>
                                          </p:val>
                                        </p:tav>
                                        <p:tav tm="100000">
                                          <p:val>
                                            <p:strVal val="#ppt_w"/>
                                          </p:val>
                                        </p:tav>
                                      </p:tavLst>
                                    </p:anim>
                                    <p:anim calcmode="lin" valueType="num">
                                      <p:cBhvr>
                                        <p:cTn id="14" dur="900" fill="hold"/>
                                        <p:tgtEl>
                                          <p:spTgt spid="5"/>
                                        </p:tgtEl>
                                        <p:attrNameLst>
                                          <p:attrName>ppt_h</p:attrName>
                                        </p:attrNameLst>
                                      </p:cBhvr>
                                      <p:tavLst>
                                        <p:tav tm="0">
                                          <p:val>
                                            <p:fltVal val="0"/>
                                          </p:val>
                                        </p:tav>
                                        <p:tav tm="100000">
                                          <p:val>
                                            <p:strVal val="#ppt_h"/>
                                          </p:val>
                                        </p:tav>
                                      </p:tavLst>
                                    </p:anim>
                                    <p:animEffect transition="in" filter="fade">
                                      <p:cBhvr>
                                        <p:cTn id="15" dur="900"/>
                                        <p:tgtEl>
                                          <p:spTgt spid="5"/>
                                        </p:tgtEl>
                                      </p:cBhvr>
                                    </p:animEffect>
                                  </p:childTnLst>
                                </p:cTn>
                              </p:par>
                              <p:par>
                                <p:cTn id="16" presetID="6" presetClass="emph" presetSubtype="0" fill="hold" nodeType="withEffect">
                                  <p:stCondLst>
                                    <p:cond delay="0"/>
                                  </p:stCondLst>
                                  <p:childTnLst>
                                    <p:animScale>
                                      <p:cBhvr>
                                        <p:cTn id="17" dur="1300" repeatCount="indefinite" autoRev="1" fill="hold"/>
                                        <p:tgtEl>
                                          <p:spTgt spid="16"/>
                                        </p:tgtEl>
                                      </p:cBhvr>
                                      <p:by x="150000" y="150000"/>
                                    </p:animScale>
                                  </p:childTnLst>
                                </p:cTn>
                              </p:par>
                              <p:par>
                                <p:cTn id="18" presetID="6" presetClass="emph" presetSubtype="0" fill="hold" nodeType="withEffect">
                                  <p:stCondLst>
                                    <p:cond delay="350"/>
                                  </p:stCondLst>
                                  <p:childTnLst>
                                    <p:animScale>
                                      <p:cBhvr>
                                        <p:cTn id="19" dur="1700" repeatCount="indefinite" autoRev="1" fill="hold"/>
                                        <p:tgtEl>
                                          <p:spTgt spid="17"/>
                                        </p:tgtEl>
                                      </p:cBhvr>
                                      <p:by x="150000" y="150000"/>
                                    </p:animScale>
                                  </p:childTnLst>
                                </p:cTn>
                              </p:par>
                              <p:par>
                                <p:cTn id="20" presetID="6" presetClass="emph" presetSubtype="0" fill="hold" nodeType="withEffect">
                                  <p:stCondLst>
                                    <p:cond delay="700"/>
                                  </p:stCondLst>
                                  <p:childTnLst>
                                    <p:animScale>
                                      <p:cBhvr>
                                        <p:cTn id="21" dur="2100" repeatCount="indefinite" autoRev="1"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617B749-C6F2-99D6-50C4-2B8146AAD7A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FAC6711-D1DE-07BA-F749-619BD7E6DFC8}"/>
              </a:ext>
            </a:extLst>
          </p:cNvPr>
          <p:cNvSpPr txBox="1"/>
          <p:nvPr/>
        </p:nvSpPr>
        <p:spPr>
          <a:xfrm>
            <a:off x="914400" y="512064"/>
            <a:ext cx="16459200" cy="548640"/>
          </a:xfrm>
          <a:prstGeom prst="rect">
            <a:avLst/>
          </a:prstGeom>
          <a:noFill/>
          <a:ln/>
        </p:spPr>
        <p:txBody>
          <a:bodyPr wrap="square" lIns="0" tIns="0" rIns="0" bIns="0" rtlCol="0" anchor="t"/>
          <a:lstStyle/>
          <a:p>
            <a:r>
              <a:rPr lang="en-US" sz="2400" b="1" dirty="0" err="1">
                <a:solidFill>
                  <a:srgbClr val="FFC857"/>
                </a:solidFill>
                <a:latin typeface="Kalpurush" panose="02000600000000000000" pitchFamily="2" charset="0"/>
                <a:ea typeface="Nirmala UI" pitchFamily="34" charset="-122"/>
                <a:cs typeface="Kalpurush" panose="02000600000000000000" pitchFamily="2" charset="0"/>
              </a:rPr>
              <a:t>আরও</a:t>
            </a:r>
            <a:r>
              <a:rPr lang="en-US" sz="24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2400" b="1" dirty="0" err="1">
                <a:solidFill>
                  <a:srgbClr val="FFC857"/>
                </a:solidFill>
                <a:latin typeface="Kalpurush" panose="02000600000000000000" pitchFamily="2" charset="0"/>
                <a:ea typeface="Nirmala UI" pitchFamily="34" charset="-122"/>
                <a:cs typeface="Kalpurush" panose="02000600000000000000" pitchFamily="2" charset="0"/>
              </a:rPr>
              <a:t>জানি</a:t>
            </a:r>
            <a:endParaRPr lang="en-US" sz="2400" dirty="0">
              <a:latin typeface="Kalpurush" panose="02000600000000000000" pitchFamily="2" charset="0"/>
              <a:cs typeface="Kalpurush" panose="02000600000000000000" pitchFamily="2" charset="0"/>
            </a:endParaRPr>
          </a:p>
        </p:txBody>
      </p:sp>
      <p:sp>
        <p:nvSpPr>
          <p:cNvPr id="3" name="Text 1">
            <a:extLst>
              <a:ext uri="{FF2B5EF4-FFF2-40B4-BE49-F238E27FC236}">
                <a16:creationId xmlns:a16="http://schemas.microsoft.com/office/drawing/2014/main" id="{C8C8C113-CA7F-86D8-BB01-8461986DA82B}"/>
              </a:ext>
            </a:extLst>
          </p:cNvPr>
          <p:cNvSpPr txBox="1"/>
          <p:nvPr/>
        </p:nvSpPr>
        <p:spPr>
          <a:xfrm>
            <a:off x="914400" y="1005840"/>
            <a:ext cx="16459200" cy="1280160"/>
          </a:xfrm>
          <a:prstGeom prst="rect">
            <a:avLst/>
          </a:prstGeom>
          <a:noFill/>
          <a:ln/>
        </p:spPr>
        <p:txBody>
          <a:bodyPr wrap="square" lIns="0" tIns="0" rIns="0" bIns="0" rtlCol="0" anchor="ctr"/>
          <a:lstStyle/>
          <a:p>
            <a:r>
              <a:rPr lang="as-IN" sz="6000" b="1" dirty="0">
                <a:solidFill>
                  <a:srgbClr val="FFFFFF"/>
                </a:solidFill>
                <a:latin typeface="Kalpurush" panose="02000600000000000000" pitchFamily="2" charset="0"/>
                <a:ea typeface="Nirmala UI" pitchFamily="34" charset="-122"/>
                <a:cs typeface="Kalpurush" panose="02000600000000000000" pitchFamily="2" charset="0"/>
              </a:rPr>
              <a:t>ছায়াপথ</a:t>
            </a:r>
            <a:endParaRPr lang="en-US" sz="6000" dirty="0">
              <a:latin typeface="Kalpurush" panose="02000600000000000000" pitchFamily="2" charset="0"/>
              <a:cs typeface="Kalpurush" panose="02000600000000000000" pitchFamily="2" charset="0"/>
            </a:endParaRPr>
          </a:p>
        </p:txBody>
      </p:sp>
      <p:sp>
        <p:nvSpPr>
          <p:cNvPr id="4" name="k0">
            <a:extLst>
              <a:ext uri="{FF2B5EF4-FFF2-40B4-BE49-F238E27FC236}">
                <a16:creationId xmlns:a16="http://schemas.microsoft.com/office/drawing/2014/main" id="{25B42636-46BF-92FF-CB1B-4EDFF7F94DDA}"/>
              </a:ext>
            </a:extLst>
          </p:cNvPr>
          <p:cNvSpPr/>
          <p:nvPr/>
        </p:nvSpPr>
        <p:spPr>
          <a:xfrm>
            <a:off x="2621280" y="2560320"/>
            <a:ext cx="5120640" cy="5577840"/>
          </a:xfrm>
          <a:prstGeom prst="roundRect">
            <a:avLst>
              <a:gd name="adj" fmla="val 5357"/>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6" name="Text 3">
            <a:extLst>
              <a:ext uri="{FF2B5EF4-FFF2-40B4-BE49-F238E27FC236}">
                <a16:creationId xmlns:a16="http://schemas.microsoft.com/office/drawing/2014/main" id="{DC30B14D-CB13-6E9B-C081-9CE281C1F7ED}"/>
              </a:ext>
            </a:extLst>
          </p:cNvPr>
          <p:cNvSpPr txBox="1"/>
          <p:nvPr/>
        </p:nvSpPr>
        <p:spPr>
          <a:xfrm>
            <a:off x="2804160" y="6309360"/>
            <a:ext cx="4754880" cy="640080"/>
          </a:xfrm>
          <a:prstGeom prst="rect">
            <a:avLst/>
          </a:prstGeom>
          <a:noFill/>
          <a:ln/>
        </p:spPr>
        <p:txBody>
          <a:bodyPr wrap="square" lIns="0" tIns="0" rIns="0" bIns="0" rtlCol="0" anchor="t"/>
          <a:lstStyle/>
          <a:p>
            <a:pPr algn="ctr"/>
            <a:r>
              <a:rPr lang="en-US" sz="3400" b="1" dirty="0" err="1">
                <a:solidFill>
                  <a:srgbClr val="FFC857"/>
                </a:solidFill>
                <a:latin typeface="Kalpurush" panose="02000600000000000000" pitchFamily="2" charset="0"/>
                <a:ea typeface="Nirmala UI" pitchFamily="34" charset="-122"/>
                <a:cs typeface="Kalpurush" panose="02000600000000000000" pitchFamily="2" charset="0"/>
              </a:rPr>
              <a:t>মিল্কিওয়ে</a:t>
            </a:r>
            <a:endParaRPr lang="en-US" sz="3400" dirty="0">
              <a:latin typeface="Kalpurush" panose="02000600000000000000" pitchFamily="2" charset="0"/>
              <a:cs typeface="Kalpurush" panose="02000600000000000000" pitchFamily="2" charset="0"/>
            </a:endParaRPr>
          </a:p>
        </p:txBody>
      </p:sp>
      <p:sp>
        <p:nvSpPr>
          <p:cNvPr id="7" name="Text 4">
            <a:extLst>
              <a:ext uri="{FF2B5EF4-FFF2-40B4-BE49-F238E27FC236}">
                <a16:creationId xmlns:a16="http://schemas.microsoft.com/office/drawing/2014/main" id="{91736589-2963-643D-C27B-964BD0DF5046}"/>
              </a:ext>
            </a:extLst>
          </p:cNvPr>
          <p:cNvSpPr txBox="1"/>
          <p:nvPr/>
        </p:nvSpPr>
        <p:spPr>
          <a:xfrm>
            <a:off x="2987040" y="7040880"/>
            <a:ext cx="4389120" cy="1005840"/>
          </a:xfrm>
          <a:prstGeom prst="rect">
            <a:avLst/>
          </a:prstGeom>
          <a:noFill/>
          <a:ln/>
        </p:spPr>
        <p:txBody>
          <a:bodyPr wrap="square" lIns="0" tIns="0" rIns="0" bIns="0" rtlCol="0" anchor="t"/>
          <a:lstStyle/>
          <a:p>
            <a:pPr algn="ctr"/>
            <a:r>
              <a:rPr lang="en-US" sz="2800" dirty="0" err="1">
                <a:solidFill>
                  <a:srgbClr val="B8C4F0"/>
                </a:solidFill>
                <a:latin typeface="Kalpurush" panose="02000600000000000000" pitchFamily="2" charset="0"/>
                <a:ea typeface="Nirmala UI" pitchFamily="34" charset="-122"/>
                <a:cs typeface="Kalpurush" panose="02000600000000000000" pitchFamily="2" charset="0"/>
              </a:rPr>
              <a:t>রাতের</a:t>
            </a:r>
            <a:r>
              <a:rPr lang="en-US" sz="2800" dirty="0">
                <a:solidFill>
                  <a:srgbClr val="B8C4F0"/>
                </a:solidFill>
                <a:latin typeface="Kalpurush" panose="02000600000000000000" pitchFamily="2" charset="0"/>
                <a:ea typeface="Nirmala UI" pitchFamily="34" charset="-122"/>
                <a:cs typeface="Kalpurush" panose="02000600000000000000" pitchFamily="2" charset="0"/>
              </a:rPr>
              <a:t> </a:t>
            </a:r>
            <a:r>
              <a:rPr lang="en-US" sz="2800" dirty="0" err="1">
                <a:solidFill>
                  <a:srgbClr val="B8C4F0"/>
                </a:solidFill>
                <a:latin typeface="Kalpurush" panose="02000600000000000000" pitchFamily="2" charset="0"/>
                <a:ea typeface="Nirmala UI" pitchFamily="34" charset="-122"/>
                <a:cs typeface="Kalpurush" panose="02000600000000000000" pitchFamily="2" charset="0"/>
              </a:rPr>
              <a:t>পরিস্কার</a:t>
            </a:r>
            <a:r>
              <a:rPr lang="en-US" sz="2800" dirty="0">
                <a:solidFill>
                  <a:srgbClr val="B8C4F0"/>
                </a:solidFill>
                <a:latin typeface="Kalpurush" panose="02000600000000000000" pitchFamily="2" charset="0"/>
                <a:ea typeface="Nirmala UI" pitchFamily="34" charset="-122"/>
                <a:cs typeface="Kalpurush" panose="02000600000000000000" pitchFamily="2" charset="0"/>
              </a:rPr>
              <a:t> </a:t>
            </a:r>
            <a:r>
              <a:rPr lang="en-US" sz="2800" dirty="0" err="1">
                <a:solidFill>
                  <a:srgbClr val="B8C4F0"/>
                </a:solidFill>
                <a:latin typeface="Kalpurush" panose="02000600000000000000" pitchFamily="2" charset="0"/>
                <a:ea typeface="Nirmala UI" pitchFamily="34" charset="-122"/>
                <a:cs typeface="Kalpurush" panose="02000600000000000000" pitchFamily="2" charset="0"/>
              </a:rPr>
              <a:t>আকাশে</a:t>
            </a:r>
            <a:r>
              <a:rPr lang="en-US" sz="2800" dirty="0">
                <a:solidFill>
                  <a:srgbClr val="B8C4F0"/>
                </a:solidFill>
                <a:latin typeface="Kalpurush" panose="02000600000000000000" pitchFamily="2" charset="0"/>
                <a:ea typeface="Nirmala UI" pitchFamily="34" charset="-122"/>
                <a:cs typeface="Kalpurush" panose="02000600000000000000" pitchFamily="2" charset="0"/>
              </a:rPr>
              <a:t> </a:t>
            </a:r>
            <a:r>
              <a:rPr lang="en-US" sz="2800" dirty="0" err="1">
                <a:solidFill>
                  <a:srgbClr val="B8C4F0"/>
                </a:solidFill>
                <a:latin typeface="Kalpurush" panose="02000600000000000000" pitchFamily="2" charset="0"/>
                <a:ea typeface="Nirmala UI" pitchFamily="34" charset="-122"/>
                <a:cs typeface="Kalpurush" panose="02000600000000000000" pitchFamily="2" charset="0"/>
              </a:rPr>
              <a:t>মিল্কিওয়ে</a:t>
            </a:r>
            <a:r>
              <a:rPr lang="en-US" sz="2800" dirty="0">
                <a:solidFill>
                  <a:srgbClr val="B8C4F0"/>
                </a:solidFill>
                <a:latin typeface="Kalpurush" panose="02000600000000000000" pitchFamily="2" charset="0"/>
                <a:ea typeface="Nirmala UI" pitchFamily="34" charset="-122"/>
                <a:cs typeface="Kalpurush" panose="02000600000000000000" pitchFamily="2" charset="0"/>
              </a:rPr>
              <a:t> </a:t>
            </a:r>
            <a:r>
              <a:rPr lang="en-US" sz="2800" dirty="0" err="1">
                <a:solidFill>
                  <a:srgbClr val="B8C4F0"/>
                </a:solidFill>
                <a:latin typeface="Kalpurush" panose="02000600000000000000" pitchFamily="2" charset="0"/>
                <a:ea typeface="Nirmala UI" pitchFamily="34" charset="-122"/>
                <a:cs typeface="Kalpurush" panose="02000600000000000000" pitchFamily="2" charset="0"/>
              </a:rPr>
              <a:t>ছায়াপথের</a:t>
            </a:r>
            <a:r>
              <a:rPr lang="en-US" sz="2800" dirty="0">
                <a:solidFill>
                  <a:srgbClr val="B8C4F0"/>
                </a:solidFill>
                <a:latin typeface="Kalpurush" panose="02000600000000000000" pitchFamily="2" charset="0"/>
                <a:ea typeface="Nirmala UI" pitchFamily="34" charset="-122"/>
                <a:cs typeface="Kalpurush" panose="02000600000000000000" pitchFamily="2" charset="0"/>
              </a:rPr>
              <a:t> </a:t>
            </a:r>
            <a:r>
              <a:rPr lang="en-US" sz="2800" dirty="0" err="1">
                <a:solidFill>
                  <a:srgbClr val="B8C4F0"/>
                </a:solidFill>
                <a:latin typeface="Kalpurush" panose="02000600000000000000" pitchFamily="2" charset="0"/>
                <a:ea typeface="Nirmala UI" pitchFamily="34" charset="-122"/>
                <a:cs typeface="Kalpurush" panose="02000600000000000000" pitchFamily="2" charset="0"/>
              </a:rPr>
              <a:t>অংশবিশেষ</a:t>
            </a:r>
            <a:r>
              <a:rPr lang="en-US" sz="2800" dirty="0">
                <a:solidFill>
                  <a:srgbClr val="B8C4F0"/>
                </a:solidFill>
                <a:latin typeface="Kalpurush" panose="02000600000000000000" pitchFamily="2" charset="0"/>
                <a:ea typeface="Nirmala UI" pitchFamily="34" charset="-122"/>
                <a:cs typeface="Kalpurush" panose="02000600000000000000" pitchFamily="2" charset="0"/>
              </a:rPr>
              <a:t> </a:t>
            </a:r>
            <a:r>
              <a:rPr lang="en-US" sz="2800" dirty="0" err="1">
                <a:solidFill>
                  <a:srgbClr val="B8C4F0"/>
                </a:solidFill>
                <a:latin typeface="Kalpurush" panose="02000600000000000000" pitchFamily="2" charset="0"/>
                <a:ea typeface="Nirmala UI" pitchFamily="34" charset="-122"/>
                <a:cs typeface="Kalpurush" panose="02000600000000000000" pitchFamily="2" charset="0"/>
              </a:rPr>
              <a:t>দেখা</a:t>
            </a:r>
            <a:r>
              <a:rPr lang="en-US" sz="2800" dirty="0">
                <a:solidFill>
                  <a:srgbClr val="B8C4F0"/>
                </a:solidFill>
                <a:latin typeface="Kalpurush" panose="02000600000000000000" pitchFamily="2" charset="0"/>
                <a:ea typeface="Nirmala UI" pitchFamily="34" charset="-122"/>
                <a:cs typeface="Kalpurush" panose="02000600000000000000" pitchFamily="2" charset="0"/>
              </a:rPr>
              <a:t> </a:t>
            </a:r>
            <a:r>
              <a:rPr lang="en-US" sz="2800" dirty="0" err="1">
                <a:solidFill>
                  <a:srgbClr val="B8C4F0"/>
                </a:solidFill>
                <a:latin typeface="Kalpurush" panose="02000600000000000000" pitchFamily="2" charset="0"/>
                <a:ea typeface="Nirmala UI" pitchFamily="34" charset="-122"/>
                <a:cs typeface="Kalpurush" panose="02000600000000000000" pitchFamily="2" charset="0"/>
              </a:rPr>
              <a:t>যায়</a:t>
            </a:r>
            <a:endParaRPr lang="en-US" sz="2800" dirty="0">
              <a:latin typeface="Kalpurush" panose="02000600000000000000" pitchFamily="2" charset="0"/>
              <a:cs typeface="Kalpurush" panose="02000600000000000000" pitchFamily="2" charset="0"/>
            </a:endParaRPr>
          </a:p>
        </p:txBody>
      </p:sp>
      <p:sp>
        <p:nvSpPr>
          <p:cNvPr id="8" name="k1">
            <a:extLst>
              <a:ext uri="{FF2B5EF4-FFF2-40B4-BE49-F238E27FC236}">
                <a16:creationId xmlns:a16="http://schemas.microsoft.com/office/drawing/2014/main" id="{337D9534-5656-4871-36C4-0EBCD31ABD18}"/>
              </a:ext>
            </a:extLst>
          </p:cNvPr>
          <p:cNvSpPr/>
          <p:nvPr/>
        </p:nvSpPr>
        <p:spPr>
          <a:xfrm>
            <a:off x="10119360" y="2560320"/>
            <a:ext cx="5120640" cy="5577840"/>
          </a:xfrm>
          <a:prstGeom prst="roundRect">
            <a:avLst>
              <a:gd name="adj" fmla="val 5357"/>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pic>
        <p:nvPicPr>
          <p:cNvPr id="16" name="sp0" descr="spark.png">
            <a:extLst>
              <a:ext uri="{FF2B5EF4-FFF2-40B4-BE49-F238E27FC236}">
                <a16:creationId xmlns:a16="http://schemas.microsoft.com/office/drawing/2014/main" id="{85AFFED9-892E-3786-5B39-91AA90429E28}"/>
              </a:ext>
            </a:extLst>
          </p:cNvPr>
          <p:cNvPicPr>
            <a:picLocks noChangeAspect="1"/>
          </p:cNvPicPr>
          <p:nvPr/>
        </p:nvPicPr>
        <p:blipFill>
          <a:blip r:embed="rId4"/>
          <a:stretch>
            <a:fillRect/>
          </a:stretch>
        </p:blipFill>
        <p:spPr>
          <a:xfrm>
            <a:off x="731520" y="1828800"/>
            <a:ext cx="548640" cy="548640"/>
          </a:xfrm>
          <a:prstGeom prst="rect">
            <a:avLst/>
          </a:prstGeom>
        </p:spPr>
      </p:pic>
      <p:pic>
        <p:nvPicPr>
          <p:cNvPr id="17" name="sp1" descr="spark.png">
            <a:extLst>
              <a:ext uri="{FF2B5EF4-FFF2-40B4-BE49-F238E27FC236}">
                <a16:creationId xmlns:a16="http://schemas.microsoft.com/office/drawing/2014/main" id="{7C14A759-E57A-9006-D882-B7BDCECAD254}"/>
              </a:ext>
            </a:extLst>
          </p:cNvPr>
          <p:cNvPicPr>
            <a:picLocks noChangeAspect="1"/>
          </p:cNvPicPr>
          <p:nvPr/>
        </p:nvPicPr>
        <p:blipFill>
          <a:blip r:embed="rId4"/>
          <a:stretch>
            <a:fillRect/>
          </a:stretch>
        </p:blipFill>
        <p:spPr>
          <a:xfrm>
            <a:off x="16824960" y="1828800"/>
            <a:ext cx="548640" cy="548640"/>
          </a:xfrm>
          <a:prstGeom prst="rect">
            <a:avLst/>
          </a:prstGeom>
        </p:spPr>
      </p:pic>
      <p:pic>
        <p:nvPicPr>
          <p:cNvPr id="18" name="sp2" descr="spark.png">
            <a:extLst>
              <a:ext uri="{FF2B5EF4-FFF2-40B4-BE49-F238E27FC236}">
                <a16:creationId xmlns:a16="http://schemas.microsoft.com/office/drawing/2014/main" id="{D1C71E4F-A71B-37B5-1244-F3A0A6D0BA2C}"/>
              </a:ext>
            </a:extLst>
          </p:cNvPr>
          <p:cNvPicPr>
            <a:picLocks noChangeAspect="1"/>
          </p:cNvPicPr>
          <p:nvPr/>
        </p:nvPicPr>
        <p:blipFill>
          <a:blip r:embed="rId4"/>
          <a:stretch>
            <a:fillRect/>
          </a:stretch>
        </p:blipFill>
        <p:spPr>
          <a:xfrm>
            <a:off x="8778240" y="8321040"/>
            <a:ext cx="457200" cy="457200"/>
          </a:xfrm>
          <a:prstGeom prst="rect">
            <a:avLst/>
          </a:prstGeom>
        </p:spPr>
      </p:pic>
      <p:sp>
        <p:nvSpPr>
          <p:cNvPr id="19" name="bn">
            <a:extLst>
              <a:ext uri="{FF2B5EF4-FFF2-40B4-BE49-F238E27FC236}">
                <a16:creationId xmlns:a16="http://schemas.microsoft.com/office/drawing/2014/main" id="{66B15288-99E2-7AC3-6D41-15A6DDAA9A94}"/>
              </a:ext>
            </a:extLst>
          </p:cNvPr>
          <p:cNvSpPr/>
          <p:nvPr/>
        </p:nvSpPr>
        <p:spPr>
          <a:xfrm>
            <a:off x="914400" y="8412480"/>
            <a:ext cx="16276320" cy="1097280"/>
          </a:xfrm>
          <a:prstGeom prst="roundRect">
            <a:avLst>
              <a:gd name="adj" fmla="val 25000"/>
            </a:avLst>
          </a:prstGeom>
          <a:solidFill>
            <a:srgbClr val="2B2F77">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20" name="Text 12">
            <a:extLst>
              <a:ext uri="{FF2B5EF4-FFF2-40B4-BE49-F238E27FC236}">
                <a16:creationId xmlns:a16="http://schemas.microsoft.com/office/drawing/2014/main" id="{EF83FDC5-ACB2-BA79-F7FC-E48F6AF8E15A}"/>
              </a:ext>
            </a:extLst>
          </p:cNvPr>
          <p:cNvSpPr txBox="1"/>
          <p:nvPr/>
        </p:nvSpPr>
        <p:spPr>
          <a:xfrm>
            <a:off x="1280160" y="8412480"/>
            <a:ext cx="15544800" cy="1097280"/>
          </a:xfrm>
          <a:prstGeom prst="rect">
            <a:avLst/>
          </a:prstGeom>
          <a:noFill/>
          <a:ln/>
        </p:spPr>
        <p:txBody>
          <a:bodyPr wrap="square" lIns="0" tIns="0" rIns="0" bIns="0" rtlCol="0" anchor="ctr"/>
          <a:lstStyle/>
          <a:p>
            <a:r>
              <a:rPr lang="en-US" sz="3000" b="1" dirty="0" err="1">
                <a:solidFill>
                  <a:srgbClr val="FFC857"/>
                </a:solidFill>
                <a:latin typeface="Kalpurush" panose="02000600000000000000" pitchFamily="2" charset="0"/>
                <a:ea typeface="Nirmala UI" pitchFamily="34" charset="-122"/>
                <a:cs typeface="Kalpurush" panose="02000600000000000000" pitchFamily="2" charset="0"/>
              </a:rPr>
              <a:t>আকাশে</a:t>
            </a:r>
            <a:r>
              <a:rPr lang="en-US" sz="30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3000" b="1" dirty="0" err="1">
                <a:solidFill>
                  <a:srgbClr val="FFC857"/>
                </a:solidFill>
                <a:latin typeface="Kalpurush" panose="02000600000000000000" pitchFamily="2" charset="0"/>
                <a:ea typeface="Nirmala UI" pitchFamily="34" charset="-122"/>
                <a:cs typeface="Kalpurush" panose="02000600000000000000" pitchFamily="2" charset="0"/>
              </a:rPr>
              <a:t>নক্ষত্র</a:t>
            </a:r>
            <a:r>
              <a:rPr lang="en-US" sz="30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3000" b="1" dirty="0" err="1">
                <a:solidFill>
                  <a:srgbClr val="FFC857"/>
                </a:solidFill>
                <a:latin typeface="Kalpurush" panose="02000600000000000000" pitchFamily="2" charset="0"/>
                <a:ea typeface="Nirmala UI" pitchFamily="34" charset="-122"/>
                <a:cs typeface="Kalpurush" panose="02000600000000000000" pitchFamily="2" charset="0"/>
              </a:rPr>
              <a:t>বা</a:t>
            </a:r>
            <a:r>
              <a:rPr lang="en-US" sz="30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3000" b="1" dirty="0" err="1">
                <a:solidFill>
                  <a:srgbClr val="FFC857"/>
                </a:solidFill>
                <a:latin typeface="Kalpurush" panose="02000600000000000000" pitchFamily="2" charset="0"/>
                <a:ea typeface="Nirmala UI" pitchFamily="34" charset="-122"/>
                <a:cs typeface="Kalpurush" panose="02000600000000000000" pitchFamily="2" charset="0"/>
              </a:rPr>
              <a:t>তারাদের</a:t>
            </a:r>
            <a:r>
              <a:rPr lang="en-US" sz="30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3000" b="1" dirty="0" err="1">
                <a:solidFill>
                  <a:srgbClr val="FFC857"/>
                </a:solidFill>
                <a:latin typeface="Kalpurush" panose="02000600000000000000" pitchFamily="2" charset="0"/>
                <a:ea typeface="Nirmala UI" pitchFamily="34" charset="-122"/>
                <a:cs typeface="Kalpurush" panose="02000600000000000000" pitchFamily="2" charset="0"/>
              </a:rPr>
              <a:t>বিশাল</a:t>
            </a:r>
            <a:r>
              <a:rPr lang="en-US" sz="30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3000" b="1" dirty="0" err="1">
                <a:solidFill>
                  <a:srgbClr val="FFC857"/>
                </a:solidFill>
                <a:latin typeface="Kalpurush" panose="02000600000000000000" pitchFamily="2" charset="0"/>
                <a:ea typeface="Nirmala UI" pitchFamily="34" charset="-122"/>
                <a:cs typeface="Kalpurush" panose="02000600000000000000" pitchFamily="2" charset="0"/>
              </a:rPr>
              <a:t>একটি</a:t>
            </a:r>
            <a:r>
              <a:rPr lang="en-US" sz="30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3000" b="1" dirty="0" err="1">
                <a:solidFill>
                  <a:srgbClr val="FFC857"/>
                </a:solidFill>
                <a:latin typeface="Kalpurush" panose="02000600000000000000" pitchFamily="2" charset="0"/>
                <a:ea typeface="Nirmala UI" pitchFamily="34" charset="-122"/>
                <a:cs typeface="Kalpurush" panose="02000600000000000000" pitchFamily="2" charset="0"/>
              </a:rPr>
              <a:t>দলকে</a:t>
            </a:r>
            <a:r>
              <a:rPr lang="en-US" sz="30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3000" b="1" dirty="0" err="1">
                <a:solidFill>
                  <a:srgbClr val="FFC857"/>
                </a:solidFill>
                <a:latin typeface="Kalpurush" panose="02000600000000000000" pitchFamily="2" charset="0"/>
                <a:ea typeface="Nirmala UI" pitchFamily="34" charset="-122"/>
                <a:cs typeface="Kalpurush" panose="02000600000000000000" pitchFamily="2" charset="0"/>
              </a:rPr>
              <a:t>ছায়াপথ</a:t>
            </a:r>
            <a:r>
              <a:rPr lang="en-US" sz="30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3000" b="1" dirty="0" err="1">
                <a:solidFill>
                  <a:srgbClr val="FFC857"/>
                </a:solidFill>
                <a:latin typeface="Kalpurush" panose="02000600000000000000" pitchFamily="2" charset="0"/>
                <a:ea typeface="Nirmala UI" pitchFamily="34" charset="-122"/>
                <a:cs typeface="Kalpurush" panose="02000600000000000000" pitchFamily="2" charset="0"/>
              </a:rPr>
              <a:t>বলে</a:t>
            </a:r>
            <a:r>
              <a:rPr lang="en-US" sz="3000" b="1" dirty="0">
                <a:solidFill>
                  <a:srgbClr val="FFC857"/>
                </a:solidFill>
                <a:latin typeface="Kalpurush" panose="02000600000000000000" pitchFamily="2" charset="0"/>
                <a:ea typeface="Nirmala UI" pitchFamily="34" charset="-122"/>
                <a:cs typeface="Kalpurush" panose="02000600000000000000" pitchFamily="2" charset="0"/>
              </a:rPr>
              <a:t>।</a:t>
            </a:r>
            <a:endParaRPr lang="en-US" sz="3000" b="1" dirty="0">
              <a:solidFill>
                <a:srgbClr val="FFC857"/>
              </a:solidFill>
              <a:latin typeface="Kalpurush" panose="02000600000000000000" pitchFamily="2" charset="0"/>
              <a:cs typeface="Kalpurush" panose="02000600000000000000" pitchFamily="2" charset="0"/>
            </a:endParaRPr>
          </a:p>
        </p:txBody>
      </p:sp>
      <p:sp>
        <p:nvSpPr>
          <p:cNvPr id="22" name="Text 4">
            <a:extLst>
              <a:ext uri="{FF2B5EF4-FFF2-40B4-BE49-F238E27FC236}">
                <a16:creationId xmlns:a16="http://schemas.microsoft.com/office/drawing/2014/main" id="{7ABB9821-A19B-B55C-4C0F-7269F72C6A78}"/>
              </a:ext>
            </a:extLst>
          </p:cNvPr>
          <p:cNvSpPr txBox="1"/>
          <p:nvPr/>
        </p:nvSpPr>
        <p:spPr>
          <a:xfrm>
            <a:off x="10485120" y="3124200"/>
            <a:ext cx="4526280" cy="4358640"/>
          </a:xfrm>
          <a:prstGeom prst="rect">
            <a:avLst/>
          </a:prstGeom>
          <a:noFill/>
          <a:ln/>
        </p:spPr>
        <p:txBody>
          <a:bodyPr wrap="square" lIns="0" tIns="0" rIns="0" bIns="0" rtlCol="0" anchor="t"/>
          <a:lstStyle/>
          <a:p>
            <a:pPr algn="just">
              <a:lnSpc>
                <a:spcPct val="150000"/>
              </a:lnSpc>
            </a:pPr>
            <a:r>
              <a:rPr lang="as-IN" sz="2800" dirty="0">
                <a:solidFill>
                  <a:srgbClr val="B8C4F0"/>
                </a:solidFill>
                <a:latin typeface="Kalpurush" panose="02000600000000000000" pitchFamily="2" charset="0"/>
                <a:ea typeface="Nirmala UI" pitchFamily="34" charset="-122"/>
                <a:cs typeface="Kalpurush" panose="02000600000000000000" pitchFamily="2" charset="0"/>
              </a:rPr>
              <a:t>একটি ছায়াপথে অনেক নক্ষত্র থাকে। মিল্কিওয়ে ছায়াপথ দেখতে সাপের মত আঁকাবাঁকা। রাতে আমরা যেসব নক্ষত্র এবং গ্রহ দেখতে পাই সেগুলো এই ছায়াপথের অন্তর্ভুক্ত। সূর্য মিল্কিওয়ে ছায়াপথের কেন্দ্রের চারপাশে আবর্তিত হয়।</a:t>
            </a:r>
            <a:endParaRPr lang="en-US" sz="2800" dirty="0">
              <a:latin typeface="Kalpurush" panose="02000600000000000000" pitchFamily="2" charset="0"/>
              <a:cs typeface="Kalpurush" panose="02000600000000000000" pitchFamily="2" charset="0"/>
            </a:endParaRPr>
          </a:p>
        </p:txBody>
      </p:sp>
      <p:pic>
        <p:nvPicPr>
          <p:cNvPr id="9" name="im2" descr="galaxy.png">
            <a:extLst>
              <a:ext uri="{FF2B5EF4-FFF2-40B4-BE49-F238E27FC236}">
                <a16:creationId xmlns:a16="http://schemas.microsoft.com/office/drawing/2014/main" id="{6D05AA09-7F0D-B2E0-7CAD-053CE066A3E6}"/>
              </a:ext>
            </a:extLst>
          </p:cNvPr>
          <p:cNvPicPr>
            <a:picLocks noChangeAspect="1"/>
          </p:cNvPicPr>
          <p:nvPr/>
        </p:nvPicPr>
        <p:blipFill>
          <a:blip r:embed="rId5"/>
          <a:stretch>
            <a:fillRect/>
          </a:stretch>
        </p:blipFill>
        <p:spPr>
          <a:xfrm>
            <a:off x="3478530" y="2583180"/>
            <a:ext cx="3634740" cy="3634740"/>
          </a:xfrm>
          <a:prstGeom prst="rect">
            <a:avLst/>
          </a:prstGeom>
        </p:spPr>
      </p:pic>
    </p:spTree>
    <p:extLst>
      <p:ext uri="{BB962C8B-B14F-4D97-AF65-F5344CB8AC3E}">
        <p14:creationId xmlns:p14="http://schemas.microsoft.com/office/powerpoint/2010/main" val="3890863415"/>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00"/>
                                        <p:tgtEl>
                                          <p:spTgt spid="8"/>
                                        </p:tgtEl>
                                      </p:cBhvr>
                                    </p:animEffect>
                                  </p:childTnLst>
                                </p:cTn>
                              </p:par>
                              <p:par>
                                <p:cTn id="11" presetID="53" presetClass="entr" presetSubtype="16"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900" fill="hold"/>
                                        <p:tgtEl>
                                          <p:spTgt spid="9"/>
                                        </p:tgtEl>
                                        <p:attrNameLst>
                                          <p:attrName>ppt_w</p:attrName>
                                        </p:attrNameLst>
                                      </p:cBhvr>
                                      <p:tavLst>
                                        <p:tav tm="0">
                                          <p:val>
                                            <p:fltVal val="0"/>
                                          </p:val>
                                        </p:tav>
                                        <p:tav tm="100000">
                                          <p:val>
                                            <p:strVal val="#ppt_w"/>
                                          </p:val>
                                        </p:tav>
                                      </p:tavLst>
                                    </p:anim>
                                    <p:anim calcmode="lin" valueType="num">
                                      <p:cBhvr>
                                        <p:cTn id="14" dur="900" fill="hold"/>
                                        <p:tgtEl>
                                          <p:spTgt spid="9"/>
                                        </p:tgtEl>
                                        <p:attrNameLst>
                                          <p:attrName>ppt_h</p:attrName>
                                        </p:attrNameLst>
                                      </p:cBhvr>
                                      <p:tavLst>
                                        <p:tav tm="0">
                                          <p:val>
                                            <p:fltVal val="0"/>
                                          </p:val>
                                        </p:tav>
                                        <p:tav tm="100000">
                                          <p:val>
                                            <p:strVal val="#ppt_h"/>
                                          </p:val>
                                        </p:tav>
                                      </p:tavLst>
                                    </p:anim>
                                    <p:animEffect transition="in" filter="fade">
                                      <p:cBhvr>
                                        <p:cTn id="15" dur="900"/>
                                        <p:tgtEl>
                                          <p:spTgt spid="9"/>
                                        </p:tgtEl>
                                      </p:cBhvr>
                                    </p:animEffect>
                                  </p:childTnLst>
                                </p:cTn>
                              </p:par>
                              <p:par>
                                <p:cTn id="16" presetID="6" presetClass="emph" presetSubtype="0" fill="hold" nodeType="withEffect">
                                  <p:stCondLst>
                                    <p:cond delay="0"/>
                                  </p:stCondLst>
                                  <p:childTnLst>
                                    <p:animScale>
                                      <p:cBhvr>
                                        <p:cTn id="17" dur="1300" repeatCount="indefinite" autoRev="1" fill="hold"/>
                                        <p:tgtEl>
                                          <p:spTgt spid="16"/>
                                        </p:tgtEl>
                                      </p:cBhvr>
                                      <p:by x="150000" y="150000"/>
                                    </p:animScale>
                                  </p:childTnLst>
                                </p:cTn>
                              </p:par>
                              <p:par>
                                <p:cTn id="18" presetID="6" presetClass="emph" presetSubtype="0" fill="hold" nodeType="withEffect">
                                  <p:stCondLst>
                                    <p:cond delay="350"/>
                                  </p:stCondLst>
                                  <p:childTnLst>
                                    <p:animScale>
                                      <p:cBhvr>
                                        <p:cTn id="19" dur="1700" repeatCount="indefinite" autoRev="1" fill="hold"/>
                                        <p:tgtEl>
                                          <p:spTgt spid="17"/>
                                        </p:tgtEl>
                                      </p:cBhvr>
                                      <p:by x="150000" y="150000"/>
                                    </p:animScale>
                                  </p:childTnLst>
                                </p:cTn>
                              </p:par>
                              <p:par>
                                <p:cTn id="20" presetID="6" presetClass="emph" presetSubtype="0" fill="hold" nodeType="withEffect">
                                  <p:stCondLst>
                                    <p:cond delay="700"/>
                                  </p:stCondLst>
                                  <p:childTnLst>
                                    <p:animScale>
                                      <p:cBhvr>
                                        <p:cTn id="21" dur="2100" repeatCount="indefinite" autoRev="1"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914400" y="512064"/>
            <a:ext cx="16459200" cy="548640"/>
          </a:xfrm>
          <a:prstGeom prst="rect">
            <a:avLst/>
          </a:prstGeom>
          <a:noFill/>
          <a:ln/>
        </p:spPr>
        <p:txBody>
          <a:bodyPr wrap="square" lIns="0" tIns="0" rIns="0" bIns="0" rtlCol="0" anchor="t"/>
          <a:lstStyle/>
          <a:p>
            <a:r>
              <a:rPr lang="en-US" sz="2400" b="1" dirty="0">
                <a:solidFill>
                  <a:srgbClr val="FFC857"/>
                </a:solidFill>
                <a:latin typeface="Kalpurush" panose="02000600000000000000" pitchFamily="2" charset="0"/>
                <a:ea typeface="Nirmala UI" pitchFamily="34" charset="-122"/>
                <a:cs typeface="Kalpurush" panose="02000600000000000000" pitchFamily="2" charset="0"/>
              </a:rPr>
              <a:t>আরও জানি</a:t>
            </a:r>
            <a:endParaRPr lang="en-US" sz="2400" dirty="0">
              <a:latin typeface="Kalpurush" panose="02000600000000000000" pitchFamily="2" charset="0"/>
              <a:cs typeface="Kalpurush" panose="02000600000000000000" pitchFamily="2" charset="0"/>
            </a:endParaRPr>
          </a:p>
        </p:txBody>
      </p:sp>
      <p:sp>
        <p:nvSpPr>
          <p:cNvPr id="3" name="Text 1"/>
          <p:cNvSpPr txBox="1"/>
          <p:nvPr/>
        </p:nvSpPr>
        <p:spPr>
          <a:xfrm>
            <a:off x="914400" y="1005840"/>
            <a:ext cx="16459200" cy="1280160"/>
          </a:xfrm>
          <a:prstGeom prst="rect">
            <a:avLst/>
          </a:prstGeom>
          <a:noFill/>
          <a:ln/>
        </p:spPr>
        <p:txBody>
          <a:bodyPr wrap="square" lIns="0" tIns="0" rIns="0" bIns="0" rtlCol="0" anchor="ctr"/>
          <a:lstStyle/>
          <a:p>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ধূমকেতু</a:t>
            </a:r>
            <a:r>
              <a:rPr lang="en-US" sz="6000" b="1" dirty="0">
                <a:solidFill>
                  <a:srgbClr val="FFFFFF"/>
                </a:solidFill>
                <a:latin typeface="Kalpurush" panose="02000600000000000000" pitchFamily="2" charset="0"/>
                <a:ea typeface="Nirmala UI" pitchFamily="34" charset="-122"/>
                <a:cs typeface="Kalpurush" panose="02000600000000000000" pitchFamily="2" charset="0"/>
              </a:rPr>
              <a:t> - </a:t>
            </a:r>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মহাকাশের</a:t>
            </a:r>
            <a:r>
              <a:rPr lang="en-US" sz="6000" b="1" dirty="0">
                <a:solidFill>
                  <a:srgbClr val="FFFFFF"/>
                </a:solidFill>
                <a:latin typeface="Kalpurush" panose="02000600000000000000" pitchFamily="2" charset="0"/>
                <a:ea typeface="Nirmala UI" pitchFamily="34" charset="-122"/>
                <a:cs typeface="Kalpurush" panose="02000600000000000000" pitchFamily="2" charset="0"/>
              </a:rPr>
              <a:t> </a:t>
            </a:r>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পথিক</a:t>
            </a:r>
            <a:endParaRPr lang="en-US" sz="6000" dirty="0">
              <a:latin typeface="Kalpurush" panose="02000600000000000000" pitchFamily="2" charset="0"/>
              <a:cs typeface="Kalpurush" panose="02000600000000000000" pitchFamily="2" charset="0"/>
            </a:endParaRPr>
          </a:p>
        </p:txBody>
      </p:sp>
      <p:pic>
        <p:nvPicPr>
          <p:cNvPr id="4" name="orb" descr="cometorbit.png"/>
          <p:cNvPicPr>
            <a:picLocks noChangeAspect="1"/>
          </p:cNvPicPr>
          <p:nvPr/>
        </p:nvPicPr>
        <p:blipFill>
          <a:blip r:embed="rId4"/>
          <a:stretch>
            <a:fillRect/>
          </a:stretch>
        </p:blipFill>
        <p:spPr>
          <a:xfrm>
            <a:off x="731520" y="2468880"/>
            <a:ext cx="10241280" cy="5468112"/>
          </a:xfrm>
          <a:prstGeom prst="rect">
            <a:avLst/>
          </a:prstGeom>
        </p:spPr>
      </p:pic>
      <p:sp>
        <p:nvSpPr>
          <p:cNvPr id="5" name="Text 2"/>
          <p:cNvSpPr txBox="1"/>
          <p:nvPr/>
        </p:nvSpPr>
        <p:spPr>
          <a:xfrm>
            <a:off x="1173480" y="4251185"/>
            <a:ext cx="1280160" cy="548640"/>
          </a:xfrm>
          <a:prstGeom prst="rect">
            <a:avLst/>
          </a:prstGeom>
          <a:noFill/>
          <a:ln/>
        </p:spPr>
        <p:txBody>
          <a:bodyPr wrap="square" lIns="0" tIns="0" rIns="0" bIns="0" rtlCol="0" anchor="t"/>
          <a:lstStyle/>
          <a:p>
            <a:r>
              <a:rPr lang="en-US" sz="2400" b="1" dirty="0">
                <a:solidFill>
                  <a:srgbClr val="FFC857"/>
                </a:solidFill>
                <a:latin typeface="Kalpurush" panose="02000600000000000000" pitchFamily="2" charset="0"/>
                <a:ea typeface="Nirmala UI" pitchFamily="34" charset="-122"/>
                <a:cs typeface="Kalpurush" panose="02000600000000000000" pitchFamily="2" charset="0"/>
              </a:rPr>
              <a:t>সূর্য</a:t>
            </a:r>
            <a:endParaRPr lang="en-US" sz="2400" dirty="0">
              <a:latin typeface="Kalpurush" panose="02000600000000000000" pitchFamily="2" charset="0"/>
              <a:cs typeface="Kalpurush" panose="02000600000000000000" pitchFamily="2" charset="0"/>
            </a:endParaRPr>
          </a:p>
        </p:txBody>
      </p:sp>
      <p:sp>
        <p:nvSpPr>
          <p:cNvPr id="6" name="l1"/>
          <p:cNvSpPr txBox="1"/>
          <p:nvPr/>
        </p:nvSpPr>
        <p:spPr>
          <a:xfrm>
            <a:off x="3032760" y="5836920"/>
            <a:ext cx="4023360" cy="548640"/>
          </a:xfrm>
          <a:prstGeom prst="rect">
            <a:avLst/>
          </a:prstGeom>
          <a:noFill/>
          <a:ln/>
        </p:spPr>
        <p:txBody>
          <a:bodyPr wrap="square" lIns="0" tIns="0" rIns="0" bIns="0" rtlCol="0" anchor="t"/>
          <a:lstStyle/>
          <a:p>
            <a:r>
              <a:rPr lang="en-US" sz="2300" b="1" dirty="0">
                <a:solidFill>
                  <a:srgbClr val="4CC9F0"/>
                </a:solidFill>
                <a:latin typeface="Kalpurush" panose="02000600000000000000" pitchFamily="2" charset="0"/>
                <a:ea typeface="Nirmala UI" pitchFamily="34" charset="-122"/>
                <a:cs typeface="Kalpurush" panose="02000600000000000000" pitchFamily="2" charset="0"/>
              </a:rPr>
              <a:t>সূর্যের কাছে: লেজ তৈরি হয়</a:t>
            </a:r>
            <a:endParaRPr lang="en-US" sz="2300" dirty="0">
              <a:latin typeface="Kalpurush" panose="02000600000000000000" pitchFamily="2" charset="0"/>
              <a:cs typeface="Kalpurush" panose="02000600000000000000" pitchFamily="2" charset="0"/>
            </a:endParaRPr>
          </a:p>
        </p:txBody>
      </p:sp>
      <p:sp>
        <p:nvSpPr>
          <p:cNvPr id="7" name="l2"/>
          <p:cNvSpPr txBox="1"/>
          <p:nvPr/>
        </p:nvSpPr>
        <p:spPr>
          <a:xfrm>
            <a:off x="8595360" y="4023360"/>
            <a:ext cx="2377440" cy="548640"/>
          </a:xfrm>
          <a:prstGeom prst="rect">
            <a:avLst/>
          </a:prstGeom>
          <a:noFill/>
          <a:ln/>
        </p:spPr>
        <p:txBody>
          <a:bodyPr wrap="square" lIns="0" tIns="0" rIns="0" bIns="0" rtlCol="0" anchor="t"/>
          <a:lstStyle/>
          <a:p>
            <a:r>
              <a:rPr lang="en-US" sz="2300" b="1" dirty="0">
                <a:solidFill>
                  <a:srgbClr val="4CC9F0"/>
                </a:solidFill>
                <a:latin typeface="Kalpurush" panose="02000600000000000000" pitchFamily="2" charset="0"/>
                <a:ea typeface="Nirmala UI" pitchFamily="34" charset="-122"/>
                <a:cs typeface="Kalpurush" panose="02000600000000000000" pitchFamily="2" charset="0"/>
              </a:rPr>
              <a:t>দূরে: লেজ নেই</a:t>
            </a:r>
            <a:endParaRPr lang="en-US" sz="2300" dirty="0">
              <a:latin typeface="Kalpurush" panose="02000600000000000000" pitchFamily="2" charset="0"/>
              <a:cs typeface="Kalpurush" panose="02000600000000000000" pitchFamily="2" charset="0"/>
            </a:endParaRPr>
          </a:p>
        </p:txBody>
      </p:sp>
      <p:sp>
        <p:nvSpPr>
          <p:cNvPr id="8" name="c"/>
          <p:cNvSpPr/>
          <p:nvPr/>
        </p:nvSpPr>
        <p:spPr>
          <a:xfrm>
            <a:off x="11338560" y="2560320"/>
            <a:ext cx="6035040" cy="5394960"/>
          </a:xfrm>
          <a:prstGeom prst="roundRect">
            <a:avLst>
              <a:gd name="adj" fmla="val 5085"/>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9" name="Text 6"/>
          <p:cNvSpPr txBox="1"/>
          <p:nvPr/>
        </p:nvSpPr>
        <p:spPr>
          <a:xfrm>
            <a:off x="11704320" y="2779776"/>
            <a:ext cx="5410200" cy="4946904"/>
          </a:xfrm>
          <a:prstGeom prst="rect">
            <a:avLst/>
          </a:prstGeom>
          <a:noFill/>
          <a:ln/>
        </p:spPr>
        <p:txBody>
          <a:bodyPr wrap="square" lIns="0" tIns="0" rIns="0" bIns="0" rtlCol="0" anchor="t"/>
          <a:lstStyle/>
          <a:p>
            <a:pPr>
              <a:lnSpc>
                <a:spcPct val="150000"/>
              </a:lnSpc>
              <a:spcAft>
                <a:spcPts val="1200"/>
              </a:spcAft>
              <a:buSzPct val="100000"/>
            </a:pPr>
            <a:r>
              <a:rPr lang="as-IN" sz="2800" dirty="0">
                <a:solidFill>
                  <a:srgbClr val="FFFFFF"/>
                </a:solidFill>
                <a:latin typeface="Kalpurush" panose="02000600000000000000" pitchFamily="2" charset="0"/>
                <a:ea typeface="Nirmala UI" pitchFamily="34" charset="-122"/>
                <a:cs typeface="Kalpurush" panose="02000600000000000000" pitchFamily="2" charset="0"/>
              </a:rPr>
              <a:t>ধূমকেতু হলো সূর্যকে কেন্দ্র করে ঘোরা সৌরজগতের ছোটো বস্তু, যা বরফ, ধূলিকণা এবং পাথর দ্বারা গঠিত। এটি যখন সূর্যের কাছাকাছি আসে, তখন এর বরফ এবং অন্যান্য উদ্বায়ী পদার্থ গ্যাসে রূপান্তরিত হয়। ফলে এর একটি মাথা এবং একটি দীর্ঘ লেজ সৃষ্টি হয়। হ্যালির ধূমকেতু সবচেয়ে বিখ্যাত ধূমকেতু।</a:t>
            </a:r>
            <a:endParaRPr lang="en-US" sz="2800" dirty="0">
              <a:latin typeface="Kalpurush" panose="02000600000000000000" pitchFamily="2" charset="0"/>
              <a:cs typeface="Kalpurush" panose="02000600000000000000" pitchFamily="2" charset="0"/>
            </a:endParaRPr>
          </a:p>
        </p:txBody>
      </p:sp>
      <p:grpSp>
        <p:nvGrpSpPr>
          <p:cNvPr id="17" name="Group 16">
            <a:extLst>
              <a:ext uri="{FF2B5EF4-FFF2-40B4-BE49-F238E27FC236}">
                <a16:creationId xmlns:a16="http://schemas.microsoft.com/office/drawing/2014/main" id="{C99EAFE0-BF23-2F8A-D399-61C42758C44B}"/>
              </a:ext>
            </a:extLst>
          </p:cNvPr>
          <p:cNvGrpSpPr/>
          <p:nvPr/>
        </p:nvGrpSpPr>
        <p:grpSpPr>
          <a:xfrm>
            <a:off x="914400" y="8138160"/>
            <a:ext cx="5303520" cy="1737360"/>
            <a:chOff x="914400" y="8138160"/>
            <a:chExt cx="5303520" cy="1737360"/>
          </a:xfrm>
        </p:grpSpPr>
        <p:sp>
          <p:nvSpPr>
            <p:cNvPr id="10" name="h1"/>
            <p:cNvSpPr/>
            <p:nvPr/>
          </p:nvSpPr>
          <p:spPr>
            <a:xfrm>
              <a:off x="914400" y="8138160"/>
              <a:ext cx="5303520" cy="1737360"/>
            </a:xfrm>
            <a:prstGeom prst="roundRect">
              <a:avLst>
                <a:gd name="adj" fmla="val 15789"/>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1" name="Text 8"/>
            <p:cNvSpPr txBox="1"/>
            <p:nvPr/>
          </p:nvSpPr>
          <p:spPr>
            <a:xfrm>
              <a:off x="1188720" y="8284464"/>
              <a:ext cx="4754880" cy="822960"/>
            </a:xfrm>
            <a:prstGeom prst="rect">
              <a:avLst/>
            </a:prstGeom>
            <a:noFill/>
            <a:ln/>
          </p:spPr>
          <p:txBody>
            <a:bodyPr wrap="square" lIns="0" tIns="0" rIns="0" bIns="0" rtlCol="0" anchor="t"/>
            <a:lstStyle/>
            <a:p>
              <a:r>
                <a:rPr lang="en-US" sz="4000" b="1" dirty="0">
                  <a:solidFill>
                    <a:srgbClr val="FFC857"/>
                  </a:solidFill>
                  <a:latin typeface="Kalpurush" panose="02000600000000000000" pitchFamily="2" charset="0"/>
                  <a:ea typeface="Nirmala UI" pitchFamily="34" charset="-122"/>
                  <a:cs typeface="Kalpurush" panose="02000600000000000000" pitchFamily="2" charset="0"/>
                </a:rPr>
                <a:t>৭৬ বছর</a:t>
              </a:r>
              <a:endParaRPr lang="en-US" sz="4000" dirty="0">
                <a:latin typeface="Kalpurush" panose="02000600000000000000" pitchFamily="2" charset="0"/>
                <a:cs typeface="Kalpurush" panose="02000600000000000000" pitchFamily="2" charset="0"/>
              </a:endParaRPr>
            </a:p>
          </p:txBody>
        </p:sp>
        <p:sp>
          <p:nvSpPr>
            <p:cNvPr id="12" name="Text 9"/>
            <p:cNvSpPr txBox="1"/>
            <p:nvPr/>
          </p:nvSpPr>
          <p:spPr>
            <a:xfrm>
              <a:off x="1188720" y="9144000"/>
              <a:ext cx="4754880" cy="694944"/>
            </a:xfrm>
            <a:prstGeom prst="rect">
              <a:avLst/>
            </a:prstGeom>
            <a:noFill/>
            <a:ln/>
          </p:spPr>
          <p:txBody>
            <a:bodyPr wrap="square" lIns="0" tIns="0" rIns="0" bIns="0" rtlCol="0" anchor="t"/>
            <a:lstStyle/>
            <a:p>
              <a:r>
                <a:rPr lang="en-US" sz="2200" dirty="0">
                  <a:solidFill>
                    <a:srgbClr val="B8C4F0"/>
                  </a:solidFill>
                  <a:latin typeface="Kalpurush" panose="02000600000000000000" pitchFamily="2" charset="0"/>
                  <a:ea typeface="Nirmala UI" pitchFamily="34" charset="-122"/>
                  <a:cs typeface="Kalpurush" panose="02000600000000000000" pitchFamily="2" charset="0"/>
                </a:rPr>
                <a:t>হ্যালির ধূমকেতু একবার সূর্যকে প্রদক্ষিণ করে</a:t>
              </a:r>
              <a:endParaRPr lang="en-US" sz="2200" dirty="0">
                <a:latin typeface="Kalpurush" panose="02000600000000000000" pitchFamily="2" charset="0"/>
                <a:cs typeface="Kalpurush" panose="02000600000000000000" pitchFamily="2" charset="0"/>
              </a:endParaRPr>
            </a:p>
          </p:txBody>
        </p:sp>
      </p:grpSp>
      <p:grpSp>
        <p:nvGrpSpPr>
          <p:cNvPr id="18" name="Group 17">
            <a:extLst>
              <a:ext uri="{FF2B5EF4-FFF2-40B4-BE49-F238E27FC236}">
                <a16:creationId xmlns:a16="http://schemas.microsoft.com/office/drawing/2014/main" id="{4012F8D3-1E2D-08CC-2D31-74AEBC0DF6EC}"/>
              </a:ext>
            </a:extLst>
          </p:cNvPr>
          <p:cNvGrpSpPr/>
          <p:nvPr/>
        </p:nvGrpSpPr>
        <p:grpSpPr>
          <a:xfrm>
            <a:off x="6583680" y="8138160"/>
            <a:ext cx="4389120" cy="1737360"/>
            <a:chOff x="6583680" y="8138160"/>
            <a:chExt cx="4389120" cy="1737360"/>
          </a:xfrm>
        </p:grpSpPr>
        <p:sp>
          <p:nvSpPr>
            <p:cNvPr id="13" name="h2"/>
            <p:cNvSpPr/>
            <p:nvPr/>
          </p:nvSpPr>
          <p:spPr>
            <a:xfrm>
              <a:off x="6583680" y="8138160"/>
              <a:ext cx="4389120" cy="1737360"/>
            </a:xfrm>
            <a:prstGeom prst="roundRect">
              <a:avLst>
                <a:gd name="adj" fmla="val 15789"/>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4" name="Text 11"/>
            <p:cNvSpPr txBox="1"/>
            <p:nvPr/>
          </p:nvSpPr>
          <p:spPr>
            <a:xfrm>
              <a:off x="6858000" y="8284464"/>
              <a:ext cx="3840480" cy="822960"/>
            </a:xfrm>
            <a:prstGeom prst="rect">
              <a:avLst/>
            </a:prstGeom>
            <a:noFill/>
            <a:ln/>
          </p:spPr>
          <p:txBody>
            <a:bodyPr wrap="square" lIns="0" tIns="0" rIns="0" bIns="0" rtlCol="0" anchor="t"/>
            <a:lstStyle/>
            <a:p>
              <a:r>
                <a:rPr lang="en-US" sz="4000" b="1" dirty="0">
                  <a:solidFill>
                    <a:srgbClr val="FFC857"/>
                  </a:solidFill>
                  <a:latin typeface="Kalpurush" panose="02000600000000000000" pitchFamily="2" charset="0"/>
                  <a:ea typeface="Nirmala UI" pitchFamily="34" charset="-122"/>
                  <a:cs typeface="Kalpurush" panose="02000600000000000000" pitchFamily="2" charset="0"/>
                </a:rPr>
                <a:t>২০৬১ সাল</a:t>
              </a:r>
              <a:endParaRPr lang="en-US" sz="4000" dirty="0">
                <a:latin typeface="Kalpurush" panose="02000600000000000000" pitchFamily="2" charset="0"/>
                <a:cs typeface="Kalpurush" panose="02000600000000000000" pitchFamily="2" charset="0"/>
              </a:endParaRPr>
            </a:p>
          </p:txBody>
        </p:sp>
        <p:sp>
          <p:nvSpPr>
            <p:cNvPr id="15" name="Text 12"/>
            <p:cNvSpPr txBox="1"/>
            <p:nvPr/>
          </p:nvSpPr>
          <p:spPr>
            <a:xfrm>
              <a:off x="6858000" y="9144000"/>
              <a:ext cx="3840480" cy="694944"/>
            </a:xfrm>
            <a:prstGeom prst="rect">
              <a:avLst/>
            </a:prstGeom>
            <a:noFill/>
            <a:ln/>
          </p:spPr>
          <p:txBody>
            <a:bodyPr wrap="square" lIns="0" tIns="0" rIns="0" bIns="0" rtlCol="0" anchor="t"/>
            <a:lstStyle/>
            <a:p>
              <a:r>
                <a:rPr lang="en-US" sz="2200" dirty="0">
                  <a:solidFill>
                    <a:srgbClr val="B8C4F0"/>
                  </a:solidFill>
                  <a:latin typeface="Kalpurush" panose="02000600000000000000" pitchFamily="2" charset="0"/>
                  <a:ea typeface="Nirmala UI" pitchFamily="34" charset="-122"/>
                  <a:cs typeface="Kalpurush" panose="02000600000000000000" pitchFamily="2" charset="0"/>
                </a:rPr>
                <a:t>পৃথিবী থেকে আবার দেখা যাবে</a:t>
              </a:r>
              <a:endParaRPr lang="en-US" sz="2200" dirty="0">
                <a:latin typeface="Kalpurush" panose="02000600000000000000" pitchFamily="2" charset="0"/>
                <a:cs typeface="Kalpurush" panose="02000600000000000000" pitchFamily="2" charset="0"/>
              </a:endParaRPr>
            </a:p>
          </p:txBody>
        </p:sp>
      </p:grpSp>
      <p:pic>
        <p:nvPicPr>
          <p:cNvPr id="16" name="cm2" descr="comet.png"/>
          <p:cNvPicPr>
            <a:picLocks noChangeAspect="1"/>
          </p:cNvPicPr>
          <p:nvPr/>
        </p:nvPicPr>
        <p:blipFill>
          <a:blip r:embed="rId5"/>
          <a:stretch>
            <a:fillRect/>
          </a:stretch>
        </p:blipFill>
        <p:spPr>
          <a:xfrm>
            <a:off x="8321040" y="8284464"/>
            <a:ext cx="5852160" cy="1883664"/>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00"/>
                                        <p:tgtEl>
                                          <p:spTgt spid="6"/>
                                        </p:tgtEl>
                                      </p:cBhvr>
                                    </p:animEffect>
                                  </p:childTnLst>
                                </p:cTn>
                              </p:par>
                              <p:par>
                                <p:cTn id="22" presetID="10" presetClass="entr" presetSubtype="0" fill="hold" grpId="0" nodeType="withEffect">
                                  <p:stCondLst>
                                    <p:cond delay="170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700"/>
                                        <p:tgtEl>
                                          <p:spTgt spid="7"/>
                                        </p:tgtEl>
                                      </p:cBhvr>
                                    </p:animEffect>
                                  </p:childTnLst>
                                </p:cTn>
                              </p:par>
                              <p:par>
                                <p:cTn id="25" presetID="10" presetClass="entr" presetSubtype="0" fill="hold" nodeType="withEffect">
                                  <p:stCondLst>
                                    <p:cond delay="17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par>
                                <p:cTn id="28" presetID="10" presetClass="entr" presetSubtype="0" fill="hold" nodeType="withEffect">
                                  <p:stCondLst>
                                    <p:cond delay="170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63" presetClass="path" presetSubtype="0" accel="50000" decel="50000" fill="hold" nodeType="withEffect">
                                  <p:stCondLst>
                                    <p:cond delay="300"/>
                                  </p:stCondLst>
                                  <p:childTnLst>
                                    <p:animMotion origin="layout" path="M 2.63889E-6 -3.58025E-6 L 0.19001 -3.58025E-6 " pathEditMode="relative" rAng="0" ptsTypes="AA">
                                      <p:cBhvr>
                                        <p:cTn id="32" dur="2500" fill="hold"/>
                                        <p:tgtEl>
                                          <p:spTgt spid="16"/>
                                        </p:tgtEl>
                                        <p:attrNameLst>
                                          <p:attrName>ppt_x</p:attrName>
                                          <p:attrName>ppt_y</p:attrName>
                                        </p:attrNameLst>
                                      </p:cBhvr>
                                      <p:rCtr x="9497"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914400" y="512064"/>
            <a:ext cx="16459200" cy="548640"/>
          </a:xfrm>
          <a:prstGeom prst="rect">
            <a:avLst/>
          </a:prstGeom>
          <a:noFill/>
          <a:ln/>
        </p:spPr>
        <p:txBody>
          <a:bodyPr wrap="square" lIns="0" tIns="0" rIns="0" bIns="0" rtlCol="0" anchor="t"/>
          <a:lstStyle/>
          <a:p>
            <a:r>
              <a:rPr lang="en-US" sz="2400" b="1" dirty="0">
                <a:solidFill>
                  <a:srgbClr val="FFC857"/>
                </a:solidFill>
                <a:latin typeface="Kalpurush" panose="02000600000000000000" pitchFamily="2" charset="0"/>
                <a:ea typeface="Nirmala UI" pitchFamily="34" charset="-122"/>
                <a:cs typeface="Kalpurush" panose="02000600000000000000" pitchFamily="2" charset="0"/>
              </a:rPr>
              <a:t>আরও জানি</a:t>
            </a:r>
            <a:endParaRPr lang="en-US" sz="2400" dirty="0">
              <a:latin typeface="Kalpurush" panose="02000600000000000000" pitchFamily="2" charset="0"/>
              <a:cs typeface="Kalpurush" panose="02000600000000000000" pitchFamily="2" charset="0"/>
            </a:endParaRPr>
          </a:p>
        </p:txBody>
      </p:sp>
      <p:sp>
        <p:nvSpPr>
          <p:cNvPr id="3" name="Text 1"/>
          <p:cNvSpPr txBox="1"/>
          <p:nvPr/>
        </p:nvSpPr>
        <p:spPr>
          <a:xfrm>
            <a:off x="914400" y="1005840"/>
            <a:ext cx="16459200" cy="1280160"/>
          </a:xfrm>
          <a:prstGeom prst="rect">
            <a:avLst/>
          </a:prstGeom>
          <a:noFill/>
          <a:ln/>
        </p:spPr>
        <p:txBody>
          <a:bodyPr wrap="square" lIns="0" tIns="0" rIns="0" bIns="0" rtlCol="0" anchor="ctr"/>
          <a:lstStyle/>
          <a:p>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গ্রহাণু</a:t>
            </a:r>
            <a:endParaRPr lang="en-US" sz="6000" dirty="0">
              <a:latin typeface="Kalpurush" panose="02000600000000000000" pitchFamily="2" charset="0"/>
              <a:cs typeface="Kalpurush" panose="02000600000000000000" pitchFamily="2" charset="0"/>
            </a:endParaRPr>
          </a:p>
        </p:txBody>
      </p:sp>
      <p:pic>
        <p:nvPicPr>
          <p:cNvPr id="4" name="blt" descr="belt.png"/>
          <p:cNvPicPr>
            <a:picLocks noChangeAspect="1"/>
          </p:cNvPicPr>
          <p:nvPr/>
        </p:nvPicPr>
        <p:blipFill>
          <a:blip r:embed="rId4"/>
          <a:stretch>
            <a:fillRect/>
          </a:stretch>
        </p:blipFill>
        <p:spPr>
          <a:xfrm>
            <a:off x="914400" y="1898904"/>
            <a:ext cx="6309360" cy="6309360"/>
          </a:xfrm>
          <a:prstGeom prst="rect">
            <a:avLst/>
          </a:prstGeom>
        </p:spPr>
      </p:pic>
      <p:sp>
        <p:nvSpPr>
          <p:cNvPr id="6" name="c">
            <a:extLst>
              <a:ext uri="{FF2B5EF4-FFF2-40B4-BE49-F238E27FC236}">
                <a16:creationId xmlns:a16="http://schemas.microsoft.com/office/drawing/2014/main" id="{99CB66C1-5CC8-CB94-4250-D0D04A655F39}"/>
              </a:ext>
            </a:extLst>
          </p:cNvPr>
          <p:cNvSpPr/>
          <p:nvPr/>
        </p:nvSpPr>
        <p:spPr>
          <a:xfrm>
            <a:off x="9372600" y="2554224"/>
            <a:ext cx="6035040" cy="5394960"/>
          </a:xfrm>
          <a:prstGeom prst="roundRect">
            <a:avLst>
              <a:gd name="adj" fmla="val 5085"/>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9" name="Text 6">
            <a:extLst>
              <a:ext uri="{FF2B5EF4-FFF2-40B4-BE49-F238E27FC236}">
                <a16:creationId xmlns:a16="http://schemas.microsoft.com/office/drawing/2014/main" id="{02388CAC-3CD8-F106-3A04-1DBF53390F06}"/>
              </a:ext>
            </a:extLst>
          </p:cNvPr>
          <p:cNvSpPr txBox="1"/>
          <p:nvPr/>
        </p:nvSpPr>
        <p:spPr>
          <a:xfrm>
            <a:off x="9685020" y="3098292"/>
            <a:ext cx="5410200" cy="4946904"/>
          </a:xfrm>
          <a:prstGeom prst="rect">
            <a:avLst/>
          </a:prstGeom>
          <a:noFill/>
          <a:ln/>
        </p:spPr>
        <p:txBody>
          <a:bodyPr wrap="square" lIns="0" tIns="0" rIns="0" bIns="0" rtlCol="0" anchor="t"/>
          <a:lstStyle/>
          <a:p>
            <a:pPr>
              <a:lnSpc>
                <a:spcPct val="150000"/>
              </a:lnSpc>
              <a:spcAft>
                <a:spcPts val="1200"/>
              </a:spcAft>
              <a:buSzPct val="100000"/>
            </a:pPr>
            <a:r>
              <a:rPr lang="as-IN" sz="2800" dirty="0">
                <a:solidFill>
                  <a:srgbClr val="FFFFFF"/>
                </a:solidFill>
                <a:latin typeface="Kalpurush" panose="02000600000000000000" pitchFamily="2" charset="0"/>
                <a:ea typeface="Nirmala UI" pitchFamily="34" charset="-122"/>
                <a:cs typeface="Kalpurush" panose="02000600000000000000" pitchFamily="2" charset="0"/>
              </a:rPr>
              <a:t>গ্রহাণু হলো এমন এক ধরনের বস্তু যা প্রধানত পাথরের তৈরি। এরা সূর্যকে কেন্দ্র করে ঘোরে। সৌরজগতে বেশিরভাগ গ্রহাণুই মঙ্গল ও বৃহস্পতি গ্রহের মাঝে অবস্থান করে। কিছু কিছু গ্রহাণুর চাঁদের মতো উপগ্রহ রয়েছে।</a:t>
            </a:r>
            <a:endParaRPr lang="en-US" sz="2800" dirty="0">
              <a:latin typeface="Kalpurush" panose="02000600000000000000" pitchFamily="2" charset="0"/>
              <a:cs typeface="Kalpurush" panose="02000600000000000000" pitchFamily="2" charset="0"/>
            </a:endParaRPr>
          </a:p>
        </p:txBody>
      </p:sp>
      <p:sp>
        <p:nvSpPr>
          <p:cNvPr id="12" name="bn">
            <a:extLst>
              <a:ext uri="{FF2B5EF4-FFF2-40B4-BE49-F238E27FC236}">
                <a16:creationId xmlns:a16="http://schemas.microsoft.com/office/drawing/2014/main" id="{FBDDACA6-0E5E-48B2-FFCA-CCB3D01F2643}"/>
              </a:ext>
            </a:extLst>
          </p:cNvPr>
          <p:cNvSpPr/>
          <p:nvPr/>
        </p:nvSpPr>
        <p:spPr>
          <a:xfrm>
            <a:off x="914400" y="8412480"/>
            <a:ext cx="16276320" cy="1097280"/>
          </a:xfrm>
          <a:prstGeom prst="roundRect">
            <a:avLst>
              <a:gd name="adj" fmla="val 25000"/>
            </a:avLst>
          </a:prstGeom>
          <a:solidFill>
            <a:srgbClr val="2B2F77">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4" name="Text 12">
            <a:extLst>
              <a:ext uri="{FF2B5EF4-FFF2-40B4-BE49-F238E27FC236}">
                <a16:creationId xmlns:a16="http://schemas.microsoft.com/office/drawing/2014/main" id="{6B493D55-E4FA-AEC8-CDEC-ABAB2746962A}"/>
              </a:ext>
            </a:extLst>
          </p:cNvPr>
          <p:cNvSpPr txBox="1"/>
          <p:nvPr/>
        </p:nvSpPr>
        <p:spPr>
          <a:xfrm>
            <a:off x="1280160" y="8412480"/>
            <a:ext cx="15544800" cy="1097280"/>
          </a:xfrm>
          <a:prstGeom prst="rect">
            <a:avLst/>
          </a:prstGeom>
          <a:noFill/>
          <a:ln/>
        </p:spPr>
        <p:txBody>
          <a:bodyPr wrap="square" lIns="0" tIns="0" rIns="0" bIns="0" rtlCol="0" anchor="ctr"/>
          <a:lstStyle/>
          <a:p>
            <a:r>
              <a:rPr lang="en-US" sz="3000" b="1" dirty="0" err="1">
                <a:solidFill>
                  <a:srgbClr val="FFC857"/>
                </a:solidFill>
                <a:latin typeface="Kalpurush" panose="02000600000000000000" pitchFamily="2" charset="0"/>
                <a:ea typeface="Nirmala UI" pitchFamily="34" charset="-122"/>
                <a:cs typeface="Kalpurush" panose="02000600000000000000" pitchFamily="2" charset="0"/>
              </a:rPr>
              <a:t>আমাদের</a:t>
            </a:r>
            <a:r>
              <a:rPr lang="en-US" sz="30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3000" b="1" dirty="0" err="1">
                <a:solidFill>
                  <a:srgbClr val="FFC857"/>
                </a:solidFill>
                <a:latin typeface="Kalpurush" panose="02000600000000000000" pitchFamily="2" charset="0"/>
                <a:ea typeface="Nirmala UI" pitchFamily="34" charset="-122"/>
                <a:cs typeface="Kalpurush" panose="02000600000000000000" pitchFamily="2" charset="0"/>
              </a:rPr>
              <a:t>সৌরজগতের</a:t>
            </a:r>
            <a:r>
              <a:rPr lang="en-US" sz="3000" b="1" dirty="0">
                <a:solidFill>
                  <a:srgbClr val="FFC857"/>
                </a:solidFill>
                <a:latin typeface="Kalpurush" panose="02000600000000000000" pitchFamily="2" charset="0"/>
                <a:ea typeface="Nirmala UI" pitchFamily="34" charset="-122"/>
                <a:cs typeface="Kalpurush" panose="02000600000000000000" pitchFamily="2" charset="0"/>
              </a:rPr>
              <a:t> </a:t>
            </a:r>
            <a:r>
              <a:rPr lang="en-US" sz="3000" b="1" dirty="0" err="1">
                <a:solidFill>
                  <a:srgbClr val="FFC857"/>
                </a:solidFill>
                <a:latin typeface="Kalpurush" panose="02000600000000000000" pitchFamily="2" charset="0"/>
                <a:ea typeface="Nirmala UI" pitchFamily="34" charset="-122"/>
                <a:cs typeface="Kalpurush" panose="02000600000000000000" pitchFamily="2" charset="0"/>
              </a:rPr>
              <a:t>গ্রহ</a:t>
            </a:r>
            <a:r>
              <a:rPr lang="en-US" sz="3000" b="1" dirty="0">
                <a:solidFill>
                  <a:srgbClr val="FFC857"/>
                </a:solidFill>
                <a:latin typeface="Kalpurush" panose="02000600000000000000" pitchFamily="2" charset="0"/>
                <a:ea typeface="Nirmala UI" pitchFamily="34" charset="-122"/>
                <a:cs typeface="Kalpurush" panose="02000600000000000000" pitchFamily="2" charset="0"/>
              </a:rPr>
              <a:t> </a:t>
            </a:r>
            <a:r>
              <a:rPr lang="as-IN" sz="3000" b="1" dirty="0">
                <a:solidFill>
                  <a:srgbClr val="FFC857"/>
                </a:solidFill>
                <a:latin typeface="Kalpurush" panose="02000600000000000000" pitchFamily="2" charset="0"/>
                <a:ea typeface="Nirmala UI" pitchFamily="34" charset="-122"/>
                <a:cs typeface="Kalpurush" panose="02000600000000000000" pitchFamily="2" charset="0"/>
              </a:rPr>
              <a:t>মঙ্গল ও বৃহস্পতির মাঝে গ্রহাণু বলয়</a:t>
            </a:r>
            <a:endParaRPr lang="en-US" sz="3000" b="1" dirty="0">
              <a:solidFill>
                <a:srgbClr val="FFC857"/>
              </a:solidFill>
              <a:latin typeface="Kalpurush" panose="02000600000000000000" pitchFamily="2" charset="0"/>
              <a:cs typeface="Kalpurush" panose="02000600000000000000" pitchFamily="2" charset="0"/>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00" repeatCount="indefinite" fill="hold"/>
                                        <p:tgtEl>
                                          <p:spTgt spid="4"/>
                                        </p:tgtEl>
                                        <p:attrNameLst>
                                          <p:attrName>r</p:attrName>
                                        </p:attrNameLst>
                                      </p:cBhvr>
                                    </p:animRot>
                                  </p:childTnLst>
                                </p:cTn>
                              </p:par>
                              <p:par>
                                <p:cTn id="7" presetID="10"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animEffect transition="in" filter="fade">
                                      <p:cBhvr>
                                        <p:cTn id="9" dur="500"/>
                                        <p:tgtEl>
                                          <p:spTgt spid="6"/>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71955755-B56E-5A27-C065-1205A52BF41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CA70225-102F-9FC2-0982-7AEE5984FEA4}"/>
              </a:ext>
            </a:extLst>
          </p:cNvPr>
          <p:cNvSpPr txBox="1"/>
          <p:nvPr/>
        </p:nvSpPr>
        <p:spPr>
          <a:xfrm>
            <a:off x="914400" y="512064"/>
            <a:ext cx="16459200" cy="548640"/>
          </a:xfrm>
          <a:prstGeom prst="rect">
            <a:avLst/>
          </a:prstGeom>
          <a:noFill/>
          <a:ln/>
        </p:spPr>
        <p:txBody>
          <a:bodyPr wrap="square" lIns="0" tIns="0" rIns="0" bIns="0" rtlCol="0" anchor="t"/>
          <a:lstStyle/>
          <a:p>
            <a:r>
              <a:rPr lang="en-US" sz="2400" b="1" dirty="0">
                <a:solidFill>
                  <a:srgbClr val="FFC857"/>
                </a:solidFill>
                <a:latin typeface="Kalpurush" panose="02000600000000000000" pitchFamily="2" charset="0"/>
                <a:ea typeface="Nirmala UI" pitchFamily="34" charset="-122"/>
                <a:cs typeface="Kalpurush" panose="02000600000000000000" pitchFamily="2" charset="0"/>
              </a:rPr>
              <a:t>আরও জানি</a:t>
            </a:r>
            <a:endParaRPr lang="en-US" sz="2400" dirty="0">
              <a:latin typeface="Kalpurush" panose="02000600000000000000" pitchFamily="2" charset="0"/>
              <a:cs typeface="Kalpurush" panose="02000600000000000000" pitchFamily="2" charset="0"/>
            </a:endParaRPr>
          </a:p>
        </p:txBody>
      </p:sp>
      <p:sp>
        <p:nvSpPr>
          <p:cNvPr id="3" name="Text 1">
            <a:extLst>
              <a:ext uri="{FF2B5EF4-FFF2-40B4-BE49-F238E27FC236}">
                <a16:creationId xmlns:a16="http://schemas.microsoft.com/office/drawing/2014/main" id="{90CE2A09-DC27-AE0D-985E-CBA9CF7B4C4A}"/>
              </a:ext>
            </a:extLst>
          </p:cNvPr>
          <p:cNvSpPr txBox="1"/>
          <p:nvPr/>
        </p:nvSpPr>
        <p:spPr>
          <a:xfrm>
            <a:off x="914400" y="1005840"/>
            <a:ext cx="16459200" cy="1280160"/>
          </a:xfrm>
          <a:prstGeom prst="rect">
            <a:avLst/>
          </a:prstGeom>
          <a:noFill/>
          <a:ln/>
        </p:spPr>
        <p:txBody>
          <a:bodyPr wrap="square" lIns="0" tIns="0" rIns="0" bIns="0" rtlCol="0" anchor="ctr"/>
          <a:lstStyle/>
          <a:p>
            <a:r>
              <a:rPr lang="en-US" sz="6000" b="1" dirty="0">
                <a:solidFill>
                  <a:srgbClr val="FFFFFF"/>
                </a:solidFill>
                <a:latin typeface="Kalpurush" panose="02000600000000000000" pitchFamily="2" charset="0"/>
                <a:ea typeface="Nirmala UI" pitchFamily="34" charset="-122"/>
                <a:cs typeface="Kalpurush" panose="02000600000000000000" pitchFamily="2" charset="0"/>
              </a:rPr>
              <a:t>গ্রহাণু ও ধূমকেতুর পার্থক্য</a:t>
            </a:r>
            <a:endParaRPr lang="en-US" sz="6000" dirty="0">
              <a:latin typeface="Kalpurush" panose="02000600000000000000" pitchFamily="2" charset="0"/>
              <a:cs typeface="Kalpurush" panose="02000600000000000000" pitchFamily="2" charset="0"/>
            </a:endParaRPr>
          </a:p>
        </p:txBody>
      </p:sp>
      <p:pic>
        <p:nvPicPr>
          <p:cNvPr id="4" name="blt" descr="belt.png">
            <a:extLst>
              <a:ext uri="{FF2B5EF4-FFF2-40B4-BE49-F238E27FC236}">
                <a16:creationId xmlns:a16="http://schemas.microsoft.com/office/drawing/2014/main" id="{B86287C3-D65A-0A4D-B29A-B52A217E5F2E}"/>
              </a:ext>
            </a:extLst>
          </p:cNvPr>
          <p:cNvPicPr>
            <a:picLocks noChangeAspect="1"/>
          </p:cNvPicPr>
          <p:nvPr/>
        </p:nvPicPr>
        <p:blipFill>
          <a:blip r:embed="rId4"/>
          <a:stretch>
            <a:fillRect/>
          </a:stretch>
        </p:blipFill>
        <p:spPr>
          <a:xfrm>
            <a:off x="914400" y="2301240"/>
            <a:ext cx="6050280" cy="6050280"/>
          </a:xfrm>
          <a:prstGeom prst="rect">
            <a:avLst/>
          </a:prstGeom>
        </p:spPr>
      </p:pic>
      <p:graphicFrame>
        <p:nvGraphicFramePr>
          <p:cNvPr id="11" name="Table 0">
            <a:extLst>
              <a:ext uri="{FF2B5EF4-FFF2-40B4-BE49-F238E27FC236}">
                <a16:creationId xmlns:a16="http://schemas.microsoft.com/office/drawing/2014/main" id="{E75045CA-2C6F-D114-5DDD-1DBDE4CA58ED}"/>
              </a:ext>
            </a:extLst>
          </p:cNvPr>
          <p:cNvGraphicFramePr>
            <a:graphicFrameLocks noGrp="1"/>
          </p:cNvGraphicFramePr>
          <p:nvPr/>
        </p:nvGraphicFramePr>
        <p:xfrm>
          <a:off x="7863840" y="2651760"/>
          <a:ext cx="9509760" cy="4846320"/>
        </p:xfrm>
        <a:graphic>
          <a:graphicData uri="http://schemas.openxmlformats.org/drawingml/2006/table">
            <a:tbl>
              <a:tblPr/>
              <a:tblGrid>
                <a:gridCol w="164592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gridCol w="3840480">
                  <a:extLst>
                    <a:ext uri="{9D8B030D-6E8A-4147-A177-3AD203B41FA5}">
                      <a16:colId xmlns:a16="http://schemas.microsoft.com/office/drawing/2014/main" val="20002"/>
                    </a:ext>
                  </a:extLst>
                </a:gridCol>
              </a:tblGrid>
              <a:tr h="822960">
                <a:tc>
                  <a:txBody>
                    <a:bodyPr/>
                    <a:lstStyle/>
                    <a:p>
                      <a:pPr marL="0" indent="0" algn="ctr">
                        <a:buNone/>
                      </a:pPr>
                      <a:endParaRPr lang="en-US" sz="2800" dirty="0">
                        <a:latin typeface="Kalpurush" panose="02000600000000000000" pitchFamily="2" charset="0"/>
                        <a:ea typeface="Nirmala UI" charset="0"/>
                        <a:cs typeface="Kalpurush" panose="02000600000000000000" pitchFamily="2" charset="0"/>
                      </a:endParaRPr>
                    </a:p>
                  </a:txBody>
                  <a:tcPr marL="182880" marR="182880" marT="91440" marB="91440">
                    <a:lnL w="12700" cap="flat" cmpd="sng" algn="ctr">
                      <a:solidFill>
                        <a:srgbClr val="3A4590"/>
                      </a:solidFill>
                      <a:prstDash val="solid"/>
                      <a:round/>
                      <a:headEnd type="none" w="med" len="med"/>
                      <a:tailEnd type="none" w="med" len="med"/>
                    </a:lnL>
                    <a:lnR w="12700" cap="flat" cmpd="sng" algn="ctr">
                      <a:solidFill>
                        <a:srgbClr val="3A4590"/>
                      </a:solidFill>
                      <a:prstDash val="solid"/>
                      <a:round/>
                      <a:headEnd type="none" w="med" len="med"/>
                      <a:tailEnd type="none" w="med" len="med"/>
                    </a:lnR>
                    <a:lnT w="12700" cap="flat" cmpd="sng" algn="ctr">
                      <a:solidFill>
                        <a:srgbClr val="3A4590"/>
                      </a:solidFill>
                      <a:prstDash val="solid"/>
                      <a:round/>
                      <a:headEnd type="none" w="med" len="med"/>
                      <a:tailEnd type="none" w="med" len="med"/>
                    </a:lnT>
                    <a:lnB w="12700" cap="flat" cmpd="sng" algn="ctr">
                      <a:solidFill>
                        <a:srgbClr val="3A4590"/>
                      </a:solidFill>
                      <a:prstDash val="solid"/>
                      <a:round/>
                      <a:headEnd type="none" w="med" len="med"/>
                      <a:tailEnd type="none" w="med" len="med"/>
                    </a:lnB>
                    <a:solidFill>
                      <a:srgbClr val="FFC857"/>
                    </a:solidFill>
                  </a:tcPr>
                </a:tc>
                <a:tc>
                  <a:txBody>
                    <a:bodyPr/>
                    <a:lstStyle/>
                    <a:p>
                      <a:pPr marL="0" indent="0" algn="ctr">
                        <a:buNone/>
                      </a:pPr>
                      <a:r>
                        <a:rPr lang="en-US" sz="2800" b="1" dirty="0">
                          <a:solidFill>
                            <a:srgbClr val="0B1026"/>
                          </a:solidFill>
                          <a:latin typeface="Kalpurush" panose="02000600000000000000" pitchFamily="2" charset="0"/>
                          <a:ea typeface="Nirmala UI" pitchFamily="34" charset="-122"/>
                          <a:cs typeface="Kalpurush" panose="02000600000000000000" pitchFamily="2" charset="0"/>
                        </a:rPr>
                        <a:t>ধূমকেতু</a:t>
                      </a:r>
                      <a:endParaRPr lang="en-US" sz="2800" dirty="0">
                        <a:latin typeface="Kalpurush" panose="02000600000000000000" pitchFamily="2" charset="0"/>
                        <a:ea typeface="Nirmala UI" charset="0"/>
                        <a:cs typeface="Kalpurush" panose="02000600000000000000" pitchFamily="2" charset="0"/>
                      </a:endParaRPr>
                    </a:p>
                  </a:txBody>
                  <a:tcPr marL="182880" marR="182880" marT="91440" marB="91440">
                    <a:lnL w="12700" cap="flat" cmpd="sng" algn="ctr">
                      <a:solidFill>
                        <a:srgbClr val="3A4590"/>
                      </a:solidFill>
                      <a:prstDash val="solid"/>
                      <a:round/>
                      <a:headEnd type="none" w="med" len="med"/>
                      <a:tailEnd type="none" w="med" len="med"/>
                    </a:lnL>
                    <a:lnR w="12700" cap="flat" cmpd="sng" algn="ctr">
                      <a:solidFill>
                        <a:srgbClr val="3A4590"/>
                      </a:solidFill>
                      <a:prstDash val="solid"/>
                      <a:round/>
                      <a:headEnd type="none" w="med" len="med"/>
                      <a:tailEnd type="none" w="med" len="med"/>
                    </a:lnR>
                    <a:lnT w="12700" cap="flat" cmpd="sng" algn="ctr">
                      <a:solidFill>
                        <a:srgbClr val="3A4590"/>
                      </a:solidFill>
                      <a:prstDash val="solid"/>
                      <a:round/>
                      <a:headEnd type="none" w="med" len="med"/>
                      <a:tailEnd type="none" w="med" len="med"/>
                    </a:lnT>
                    <a:lnB w="12700" cap="flat" cmpd="sng" algn="ctr">
                      <a:solidFill>
                        <a:srgbClr val="3A4590"/>
                      </a:solidFill>
                      <a:prstDash val="solid"/>
                      <a:round/>
                      <a:headEnd type="none" w="med" len="med"/>
                      <a:tailEnd type="none" w="med" len="med"/>
                    </a:lnB>
                    <a:solidFill>
                      <a:srgbClr val="FFC857"/>
                    </a:solidFill>
                  </a:tcPr>
                </a:tc>
                <a:tc>
                  <a:txBody>
                    <a:bodyPr/>
                    <a:lstStyle/>
                    <a:p>
                      <a:pPr marL="0" indent="0" algn="ctr">
                        <a:buNone/>
                      </a:pPr>
                      <a:r>
                        <a:rPr lang="en-US" sz="2800" b="1" dirty="0">
                          <a:solidFill>
                            <a:srgbClr val="0B1026"/>
                          </a:solidFill>
                          <a:latin typeface="Kalpurush" panose="02000600000000000000" pitchFamily="2" charset="0"/>
                          <a:ea typeface="Nirmala UI" pitchFamily="34" charset="-122"/>
                          <a:cs typeface="Kalpurush" panose="02000600000000000000" pitchFamily="2" charset="0"/>
                        </a:rPr>
                        <a:t>গ্রহাণু</a:t>
                      </a:r>
                      <a:endParaRPr lang="en-US" sz="2800" dirty="0">
                        <a:latin typeface="Kalpurush" panose="02000600000000000000" pitchFamily="2" charset="0"/>
                        <a:ea typeface="Nirmala UI" charset="0"/>
                        <a:cs typeface="Kalpurush" panose="02000600000000000000" pitchFamily="2" charset="0"/>
                      </a:endParaRPr>
                    </a:p>
                  </a:txBody>
                  <a:tcPr marL="182880" marR="182880" marT="91440" marB="91440">
                    <a:lnL w="12700" cap="flat" cmpd="sng" algn="ctr">
                      <a:solidFill>
                        <a:srgbClr val="3A4590"/>
                      </a:solidFill>
                      <a:prstDash val="solid"/>
                      <a:round/>
                      <a:headEnd type="none" w="med" len="med"/>
                      <a:tailEnd type="none" w="med" len="med"/>
                    </a:lnL>
                    <a:lnR w="12700" cap="flat" cmpd="sng" algn="ctr">
                      <a:solidFill>
                        <a:srgbClr val="3A4590"/>
                      </a:solidFill>
                      <a:prstDash val="solid"/>
                      <a:round/>
                      <a:headEnd type="none" w="med" len="med"/>
                      <a:tailEnd type="none" w="med" len="med"/>
                    </a:lnR>
                    <a:lnT w="12700" cap="flat" cmpd="sng" algn="ctr">
                      <a:solidFill>
                        <a:srgbClr val="3A4590"/>
                      </a:solidFill>
                      <a:prstDash val="solid"/>
                      <a:round/>
                      <a:headEnd type="none" w="med" len="med"/>
                      <a:tailEnd type="none" w="med" len="med"/>
                    </a:lnT>
                    <a:lnB w="12700" cap="flat" cmpd="sng" algn="ctr">
                      <a:solidFill>
                        <a:srgbClr val="3A4590"/>
                      </a:solidFill>
                      <a:prstDash val="solid"/>
                      <a:round/>
                      <a:headEnd type="none" w="med" len="med"/>
                      <a:tailEnd type="none" w="med" len="med"/>
                    </a:lnB>
                    <a:solidFill>
                      <a:srgbClr val="FFC857"/>
                    </a:solidFill>
                  </a:tcPr>
                </a:tc>
                <a:extLst>
                  <a:ext uri="{0D108BD9-81ED-4DB2-BD59-A6C34878D82A}">
                    <a16:rowId xmlns:a16="http://schemas.microsoft.com/office/drawing/2014/main" val="10000"/>
                  </a:ext>
                </a:extLst>
              </a:tr>
              <a:tr h="1280160">
                <a:tc>
                  <a:txBody>
                    <a:bodyPr/>
                    <a:lstStyle/>
                    <a:p>
                      <a:pPr marL="0" indent="0">
                        <a:buNone/>
                      </a:pPr>
                      <a:r>
                        <a:rPr lang="en-US" sz="2500" b="1" dirty="0">
                          <a:solidFill>
                            <a:srgbClr val="4CC9F0"/>
                          </a:solidFill>
                          <a:latin typeface="Kalpurush" panose="02000600000000000000" pitchFamily="2" charset="0"/>
                          <a:ea typeface="Nirmala UI" pitchFamily="34" charset="-122"/>
                          <a:cs typeface="Kalpurush" panose="02000600000000000000" pitchFamily="2" charset="0"/>
                        </a:rPr>
                        <a:t>গঠন</a:t>
                      </a:r>
                      <a:endParaRPr lang="en-US" sz="2500" dirty="0">
                        <a:latin typeface="Kalpurush" panose="02000600000000000000" pitchFamily="2" charset="0"/>
                        <a:ea typeface="Nirmala UI" charset="0"/>
                        <a:cs typeface="Kalpurush" panose="02000600000000000000" pitchFamily="2" charset="0"/>
                      </a:endParaRPr>
                    </a:p>
                  </a:txBody>
                  <a:tcPr marL="182880" marR="182880" marT="91440" marB="91440" anchor="ctr">
                    <a:lnL w="12700" cap="flat" cmpd="sng" algn="ctr">
                      <a:solidFill>
                        <a:srgbClr val="3A4590"/>
                      </a:solidFill>
                      <a:prstDash val="solid"/>
                      <a:round/>
                      <a:headEnd type="none" w="med" len="med"/>
                      <a:tailEnd type="none" w="med" len="med"/>
                    </a:lnL>
                    <a:lnR w="12700" cap="flat" cmpd="sng" algn="ctr">
                      <a:solidFill>
                        <a:srgbClr val="3A4590"/>
                      </a:solidFill>
                      <a:prstDash val="solid"/>
                      <a:round/>
                      <a:headEnd type="none" w="med" len="med"/>
                      <a:tailEnd type="none" w="med" len="med"/>
                    </a:lnR>
                    <a:lnT w="12700" cap="flat" cmpd="sng" algn="ctr">
                      <a:solidFill>
                        <a:srgbClr val="3A4590"/>
                      </a:solidFill>
                      <a:prstDash val="solid"/>
                      <a:round/>
                      <a:headEnd type="none" w="med" len="med"/>
                      <a:tailEnd type="none" w="med" len="med"/>
                    </a:lnT>
                    <a:lnB w="12700" cap="flat" cmpd="sng" algn="ctr">
                      <a:solidFill>
                        <a:srgbClr val="3A4590"/>
                      </a:solidFill>
                      <a:prstDash val="solid"/>
                      <a:round/>
                      <a:headEnd type="none" w="med" len="med"/>
                      <a:tailEnd type="none" w="med" len="med"/>
                    </a:lnB>
                    <a:solidFill>
                      <a:srgbClr val="1B2250"/>
                    </a:solidFill>
                  </a:tcPr>
                </a:tc>
                <a:tc>
                  <a:txBody>
                    <a:bodyPr/>
                    <a:lstStyle/>
                    <a:p>
                      <a:pPr marL="0" indent="0">
                        <a:buNone/>
                      </a:pPr>
                      <a:r>
                        <a:rPr lang="en-US" sz="2500" dirty="0">
                          <a:solidFill>
                            <a:srgbClr val="FFFFFF"/>
                          </a:solidFill>
                          <a:latin typeface="Kalpurush" panose="02000600000000000000" pitchFamily="2" charset="0"/>
                          <a:ea typeface="Nirmala UI" pitchFamily="34" charset="-122"/>
                          <a:cs typeface="Kalpurush" panose="02000600000000000000" pitchFamily="2" charset="0"/>
                        </a:rPr>
                        <a:t>বরফ, ধূলিকণা ও পাথর</a:t>
                      </a:r>
                      <a:endParaRPr lang="en-US" sz="2500" dirty="0">
                        <a:latin typeface="Kalpurush" panose="02000600000000000000" pitchFamily="2" charset="0"/>
                        <a:ea typeface="Nirmala UI" charset="0"/>
                        <a:cs typeface="Kalpurush" panose="02000600000000000000" pitchFamily="2" charset="0"/>
                      </a:endParaRPr>
                    </a:p>
                  </a:txBody>
                  <a:tcPr marL="182880" marR="182880" marT="91440" marB="91440" anchor="ctr">
                    <a:lnL w="12700" cap="flat" cmpd="sng" algn="ctr">
                      <a:solidFill>
                        <a:srgbClr val="3A4590"/>
                      </a:solidFill>
                      <a:prstDash val="solid"/>
                      <a:round/>
                      <a:headEnd type="none" w="med" len="med"/>
                      <a:tailEnd type="none" w="med" len="med"/>
                    </a:lnL>
                    <a:lnR w="12700" cap="flat" cmpd="sng" algn="ctr">
                      <a:solidFill>
                        <a:srgbClr val="3A4590"/>
                      </a:solidFill>
                      <a:prstDash val="solid"/>
                      <a:round/>
                      <a:headEnd type="none" w="med" len="med"/>
                      <a:tailEnd type="none" w="med" len="med"/>
                    </a:lnR>
                    <a:lnT w="12700" cap="flat" cmpd="sng" algn="ctr">
                      <a:solidFill>
                        <a:srgbClr val="3A4590"/>
                      </a:solidFill>
                      <a:prstDash val="solid"/>
                      <a:round/>
                      <a:headEnd type="none" w="med" len="med"/>
                      <a:tailEnd type="none" w="med" len="med"/>
                    </a:lnT>
                    <a:lnB w="12700" cap="flat" cmpd="sng" algn="ctr">
                      <a:solidFill>
                        <a:srgbClr val="3A4590"/>
                      </a:solidFill>
                      <a:prstDash val="solid"/>
                      <a:round/>
                      <a:headEnd type="none" w="med" len="med"/>
                      <a:tailEnd type="none" w="med" len="med"/>
                    </a:lnB>
                    <a:solidFill>
                      <a:srgbClr val="1B2250"/>
                    </a:solidFill>
                  </a:tcPr>
                </a:tc>
                <a:tc>
                  <a:txBody>
                    <a:bodyPr/>
                    <a:lstStyle/>
                    <a:p>
                      <a:pPr marL="0" indent="0">
                        <a:buNone/>
                      </a:pPr>
                      <a:r>
                        <a:rPr lang="en-US" sz="2500" dirty="0">
                          <a:solidFill>
                            <a:srgbClr val="FFFFFF"/>
                          </a:solidFill>
                          <a:latin typeface="Kalpurush" panose="02000600000000000000" pitchFamily="2" charset="0"/>
                          <a:ea typeface="Nirmala UI" pitchFamily="34" charset="-122"/>
                          <a:cs typeface="Kalpurush" panose="02000600000000000000" pitchFamily="2" charset="0"/>
                        </a:rPr>
                        <a:t>প্রধানত পাথর</a:t>
                      </a:r>
                      <a:endParaRPr lang="en-US" sz="2500" dirty="0">
                        <a:latin typeface="Kalpurush" panose="02000600000000000000" pitchFamily="2" charset="0"/>
                        <a:ea typeface="Nirmala UI" charset="0"/>
                        <a:cs typeface="Kalpurush" panose="02000600000000000000" pitchFamily="2" charset="0"/>
                      </a:endParaRPr>
                    </a:p>
                  </a:txBody>
                  <a:tcPr marL="182880" marR="182880" marT="91440" marB="91440" anchor="ctr">
                    <a:lnL w="12700" cap="flat" cmpd="sng" algn="ctr">
                      <a:solidFill>
                        <a:srgbClr val="3A4590"/>
                      </a:solidFill>
                      <a:prstDash val="solid"/>
                      <a:round/>
                      <a:headEnd type="none" w="med" len="med"/>
                      <a:tailEnd type="none" w="med" len="med"/>
                    </a:lnL>
                    <a:lnR w="12700" cap="flat" cmpd="sng" algn="ctr">
                      <a:solidFill>
                        <a:srgbClr val="3A4590"/>
                      </a:solidFill>
                      <a:prstDash val="solid"/>
                      <a:round/>
                      <a:headEnd type="none" w="med" len="med"/>
                      <a:tailEnd type="none" w="med" len="med"/>
                    </a:lnR>
                    <a:lnT w="12700" cap="flat" cmpd="sng" algn="ctr">
                      <a:solidFill>
                        <a:srgbClr val="3A4590"/>
                      </a:solidFill>
                      <a:prstDash val="solid"/>
                      <a:round/>
                      <a:headEnd type="none" w="med" len="med"/>
                      <a:tailEnd type="none" w="med" len="med"/>
                    </a:lnT>
                    <a:lnB w="12700" cap="flat" cmpd="sng" algn="ctr">
                      <a:solidFill>
                        <a:srgbClr val="3A4590"/>
                      </a:solidFill>
                      <a:prstDash val="solid"/>
                      <a:round/>
                      <a:headEnd type="none" w="med" len="med"/>
                      <a:tailEnd type="none" w="med" len="med"/>
                    </a:lnB>
                    <a:solidFill>
                      <a:srgbClr val="1B2250"/>
                    </a:solidFill>
                  </a:tcPr>
                </a:tc>
                <a:extLst>
                  <a:ext uri="{0D108BD9-81ED-4DB2-BD59-A6C34878D82A}">
                    <a16:rowId xmlns:a16="http://schemas.microsoft.com/office/drawing/2014/main" val="10001"/>
                  </a:ext>
                </a:extLst>
              </a:tr>
              <a:tr h="1280160">
                <a:tc>
                  <a:txBody>
                    <a:bodyPr/>
                    <a:lstStyle/>
                    <a:p>
                      <a:pPr marL="0" indent="0">
                        <a:buNone/>
                      </a:pPr>
                      <a:r>
                        <a:rPr lang="en-US" sz="2500" b="1" dirty="0">
                          <a:solidFill>
                            <a:srgbClr val="4CC9F0"/>
                          </a:solidFill>
                          <a:latin typeface="Kalpurush" panose="02000600000000000000" pitchFamily="2" charset="0"/>
                          <a:ea typeface="Nirmala UI" pitchFamily="34" charset="-122"/>
                          <a:cs typeface="Kalpurush" panose="02000600000000000000" pitchFamily="2" charset="0"/>
                        </a:rPr>
                        <a:t>লেজ</a:t>
                      </a:r>
                      <a:endParaRPr lang="en-US" sz="2500" dirty="0">
                        <a:latin typeface="Kalpurush" panose="02000600000000000000" pitchFamily="2" charset="0"/>
                        <a:ea typeface="Nirmala UI" charset="0"/>
                        <a:cs typeface="Kalpurush" panose="02000600000000000000" pitchFamily="2" charset="0"/>
                      </a:endParaRPr>
                    </a:p>
                  </a:txBody>
                  <a:tcPr marL="182880" marR="182880" marT="91440" marB="91440" anchor="ctr">
                    <a:lnL w="12700" cap="flat" cmpd="sng" algn="ctr">
                      <a:solidFill>
                        <a:srgbClr val="3A4590"/>
                      </a:solidFill>
                      <a:prstDash val="solid"/>
                      <a:round/>
                      <a:headEnd type="none" w="med" len="med"/>
                      <a:tailEnd type="none" w="med" len="med"/>
                    </a:lnL>
                    <a:lnR w="12700" cap="flat" cmpd="sng" algn="ctr">
                      <a:solidFill>
                        <a:srgbClr val="3A4590"/>
                      </a:solidFill>
                      <a:prstDash val="solid"/>
                      <a:round/>
                      <a:headEnd type="none" w="med" len="med"/>
                      <a:tailEnd type="none" w="med" len="med"/>
                    </a:lnR>
                    <a:lnT w="12700" cap="flat" cmpd="sng" algn="ctr">
                      <a:solidFill>
                        <a:srgbClr val="3A4590"/>
                      </a:solidFill>
                      <a:prstDash val="solid"/>
                      <a:round/>
                      <a:headEnd type="none" w="med" len="med"/>
                      <a:tailEnd type="none" w="med" len="med"/>
                    </a:lnT>
                    <a:lnB w="12700" cap="flat" cmpd="sng" algn="ctr">
                      <a:solidFill>
                        <a:srgbClr val="3A4590"/>
                      </a:solidFill>
                      <a:prstDash val="solid"/>
                      <a:round/>
                      <a:headEnd type="none" w="med" len="med"/>
                      <a:tailEnd type="none" w="med" len="med"/>
                    </a:lnB>
                    <a:solidFill>
                      <a:srgbClr val="1B2250"/>
                    </a:solidFill>
                  </a:tcPr>
                </a:tc>
                <a:tc>
                  <a:txBody>
                    <a:bodyPr/>
                    <a:lstStyle/>
                    <a:p>
                      <a:pPr marL="0" indent="0">
                        <a:buNone/>
                      </a:pPr>
                      <a:r>
                        <a:rPr lang="en-US" sz="2500" dirty="0">
                          <a:solidFill>
                            <a:srgbClr val="FFFFFF"/>
                          </a:solidFill>
                          <a:latin typeface="Kalpurush" panose="02000600000000000000" pitchFamily="2" charset="0"/>
                          <a:ea typeface="Nirmala UI" pitchFamily="34" charset="-122"/>
                          <a:cs typeface="Kalpurush" panose="02000600000000000000" pitchFamily="2" charset="0"/>
                        </a:rPr>
                        <a:t>সূর্যের কাছে এলে তৈরি হয়</a:t>
                      </a:r>
                      <a:endParaRPr lang="en-US" sz="2500" dirty="0">
                        <a:latin typeface="Kalpurush" panose="02000600000000000000" pitchFamily="2" charset="0"/>
                        <a:ea typeface="Nirmala UI" charset="0"/>
                        <a:cs typeface="Kalpurush" panose="02000600000000000000" pitchFamily="2" charset="0"/>
                      </a:endParaRPr>
                    </a:p>
                  </a:txBody>
                  <a:tcPr marL="182880" marR="182880" marT="91440" marB="91440" anchor="ctr">
                    <a:lnL w="12700" cap="flat" cmpd="sng" algn="ctr">
                      <a:solidFill>
                        <a:srgbClr val="3A4590"/>
                      </a:solidFill>
                      <a:prstDash val="solid"/>
                      <a:round/>
                      <a:headEnd type="none" w="med" len="med"/>
                      <a:tailEnd type="none" w="med" len="med"/>
                    </a:lnL>
                    <a:lnR w="12700" cap="flat" cmpd="sng" algn="ctr">
                      <a:solidFill>
                        <a:srgbClr val="3A4590"/>
                      </a:solidFill>
                      <a:prstDash val="solid"/>
                      <a:round/>
                      <a:headEnd type="none" w="med" len="med"/>
                      <a:tailEnd type="none" w="med" len="med"/>
                    </a:lnR>
                    <a:lnT w="12700" cap="flat" cmpd="sng" algn="ctr">
                      <a:solidFill>
                        <a:srgbClr val="3A4590"/>
                      </a:solidFill>
                      <a:prstDash val="solid"/>
                      <a:round/>
                      <a:headEnd type="none" w="med" len="med"/>
                      <a:tailEnd type="none" w="med" len="med"/>
                    </a:lnT>
                    <a:lnB w="12700" cap="flat" cmpd="sng" algn="ctr">
                      <a:solidFill>
                        <a:srgbClr val="3A4590"/>
                      </a:solidFill>
                      <a:prstDash val="solid"/>
                      <a:round/>
                      <a:headEnd type="none" w="med" len="med"/>
                      <a:tailEnd type="none" w="med" len="med"/>
                    </a:lnB>
                    <a:solidFill>
                      <a:srgbClr val="1B2250"/>
                    </a:solidFill>
                  </a:tcPr>
                </a:tc>
                <a:tc>
                  <a:txBody>
                    <a:bodyPr/>
                    <a:lstStyle/>
                    <a:p>
                      <a:pPr marL="0" indent="0">
                        <a:buNone/>
                      </a:pPr>
                      <a:r>
                        <a:rPr lang="en-US" sz="2500" dirty="0">
                          <a:solidFill>
                            <a:srgbClr val="FFFFFF"/>
                          </a:solidFill>
                          <a:latin typeface="Kalpurush" panose="02000600000000000000" pitchFamily="2" charset="0"/>
                          <a:ea typeface="Nirmala UI" pitchFamily="34" charset="-122"/>
                          <a:cs typeface="Kalpurush" panose="02000600000000000000" pitchFamily="2" charset="0"/>
                        </a:rPr>
                        <a:t>দেখা যায় না</a:t>
                      </a:r>
                      <a:endParaRPr lang="en-US" sz="2500" dirty="0">
                        <a:latin typeface="Kalpurush" panose="02000600000000000000" pitchFamily="2" charset="0"/>
                        <a:ea typeface="Nirmala UI" charset="0"/>
                        <a:cs typeface="Kalpurush" panose="02000600000000000000" pitchFamily="2" charset="0"/>
                      </a:endParaRPr>
                    </a:p>
                  </a:txBody>
                  <a:tcPr marL="182880" marR="182880" marT="91440" marB="91440" anchor="ctr">
                    <a:lnL w="12700" cap="flat" cmpd="sng" algn="ctr">
                      <a:solidFill>
                        <a:srgbClr val="3A4590"/>
                      </a:solidFill>
                      <a:prstDash val="solid"/>
                      <a:round/>
                      <a:headEnd type="none" w="med" len="med"/>
                      <a:tailEnd type="none" w="med" len="med"/>
                    </a:lnL>
                    <a:lnR w="12700" cap="flat" cmpd="sng" algn="ctr">
                      <a:solidFill>
                        <a:srgbClr val="3A4590"/>
                      </a:solidFill>
                      <a:prstDash val="solid"/>
                      <a:round/>
                      <a:headEnd type="none" w="med" len="med"/>
                      <a:tailEnd type="none" w="med" len="med"/>
                    </a:lnR>
                    <a:lnT w="12700" cap="flat" cmpd="sng" algn="ctr">
                      <a:solidFill>
                        <a:srgbClr val="3A4590"/>
                      </a:solidFill>
                      <a:prstDash val="solid"/>
                      <a:round/>
                      <a:headEnd type="none" w="med" len="med"/>
                      <a:tailEnd type="none" w="med" len="med"/>
                    </a:lnT>
                    <a:lnB w="12700" cap="flat" cmpd="sng" algn="ctr">
                      <a:solidFill>
                        <a:srgbClr val="3A4590"/>
                      </a:solidFill>
                      <a:prstDash val="solid"/>
                      <a:round/>
                      <a:headEnd type="none" w="med" len="med"/>
                      <a:tailEnd type="none" w="med" len="med"/>
                    </a:lnB>
                    <a:solidFill>
                      <a:srgbClr val="1B2250"/>
                    </a:solidFill>
                  </a:tcPr>
                </a:tc>
                <a:extLst>
                  <a:ext uri="{0D108BD9-81ED-4DB2-BD59-A6C34878D82A}">
                    <a16:rowId xmlns:a16="http://schemas.microsoft.com/office/drawing/2014/main" val="10002"/>
                  </a:ext>
                </a:extLst>
              </a:tr>
              <a:tr h="1463040">
                <a:tc>
                  <a:txBody>
                    <a:bodyPr/>
                    <a:lstStyle/>
                    <a:p>
                      <a:pPr marL="0" indent="0">
                        <a:buNone/>
                      </a:pPr>
                      <a:r>
                        <a:rPr lang="en-US" sz="2500" b="1" dirty="0">
                          <a:solidFill>
                            <a:srgbClr val="4CC9F0"/>
                          </a:solidFill>
                          <a:latin typeface="Kalpurush" panose="02000600000000000000" pitchFamily="2" charset="0"/>
                          <a:ea typeface="Nirmala UI" pitchFamily="34" charset="-122"/>
                          <a:cs typeface="Kalpurush" panose="02000600000000000000" pitchFamily="2" charset="0"/>
                        </a:rPr>
                        <a:t>অবস্থান</a:t>
                      </a:r>
                      <a:endParaRPr lang="en-US" sz="2500" dirty="0">
                        <a:latin typeface="Kalpurush" panose="02000600000000000000" pitchFamily="2" charset="0"/>
                        <a:ea typeface="Nirmala UI" charset="0"/>
                        <a:cs typeface="Kalpurush" panose="02000600000000000000" pitchFamily="2" charset="0"/>
                      </a:endParaRPr>
                    </a:p>
                  </a:txBody>
                  <a:tcPr marL="182880" marR="182880" marT="91440" marB="91440" anchor="ctr">
                    <a:lnL w="12700" cap="flat" cmpd="sng" algn="ctr">
                      <a:solidFill>
                        <a:srgbClr val="3A4590"/>
                      </a:solidFill>
                      <a:prstDash val="solid"/>
                      <a:round/>
                      <a:headEnd type="none" w="med" len="med"/>
                      <a:tailEnd type="none" w="med" len="med"/>
                    </a:lnL>
                    <a:lnR w="12700" cap="flat" cmpd="sng" algn="ctr">
                      <a:solidFill>
                        <a:srgbClr val="3A4590"/>
                      </a:solidFill>
                      <a:prstDash val="solid"/>
                      <a:round/>
                      <a:headEnd type="none" w="med" len="med"/>
                      <a:tailEnd type="none" w="med" len="med"/>
                    </a:lnR>
                    <a:lnT w="12700" cap="flat" cmpd="sng" algn="ctr">
                      <a:solidFill>
                        <a:srgbClr val="3A4590"/>
                      </a:solidFill>
                      <a:prstDash val="solid"/>
                      <a:round/>
                      <a:headEnd type="none" w="med" len="med"/>
                      <a:tailEnd type="none" w="med" len="med"/>
                    </a:lnT>
                    <a:lnB w="12700" cap="flat" cmpd="sng" algn="ctr">
                      <a:solidFill>
                        <a:srgbClr val="3A4590"/>
                      </a:solidFill>
                      <a:prstDash val="solid"/>
                      <a:round/>
                      <a:headEnd type="none" w="med" len="med"/>
                      <a:tailEnd type="none" w="med" len="med"/>
                    </a:lnB>
                    <a:solidFill>
                      <a:srgbClr val="1B2250"/>
                    </a:solidFill>
                  </a:tcPr>
                </a:tc>
                <a:tc>
                  <a:txBody>
                    <a:bodyPr/>
                    <a:lstStyle/>
                    <a:p>
                      <a:pPr marL="0" indent="0">
                        <a:buNone/>
                      </a:pPr>
                      <a:r>
                        <a:rPr lang="en-US" sz="2500" dirty="0">
                          <a:solidFill>
                            <a:srgbClr val="FFFFFF"/>
                          </a:solidFill>
                          <a:latin typeface="Kalpurush" panose="02000600000000000000" pitchFamily="2" charset="0"/>
                          <a:ea typeface="Nirmala UI" pitchFamily="34" charset="-122"/>
                          <a:cs typeface="Kalpurush" panose="02000600000000000000" pitchFamily="2" charset="0"/>
                        </a:rPr>
                        <a:t>সূর্যকে ঘিরে দীর্ঘ কক্ষপথে</a:t>
                      </a:r>
                      <a:endParaRPr lang="en-US" sz="2500" dirty="0">
                        <a:latin typeface="Kalpurush" panose="02000600000000000000" pitchFamily="2" charset="0"/>
                        <a:ea typeface="Nirmala UI" charset="0"/>
                        <a:cs typeface="Kalpurush" panose="02000600000000000000" pitchFamily="2" charset="0"/>
                      </a:endParaRPr>
                    </a:p>
                  </a:txBody>
                  <a:tcPr marL="182880" marR="182880" marT="91440" marB="91440" anchor="ctr">
                    <a:lnL w="12700" cap="flat" cmpd="sng" algn="ctr">
                      <a:solidFill>
                        <a:srgbClr val="3A4590"/>
                      </a:solidFill>
                      <a:prstDash val="solid"/>
                      <a:round/>
                      <a:headEnd type="none" w="med" len="med"/>
                      <a:tailEnd type="none" w="med" len="med"/>
                    </a:lnL>
                    <a:lnR w="12700" cap="flat" cmpd="sng" algn="ctr">
                      <a:solidFill>
                        <a:srgbClr val="3A4590"/>
                      </a:solidFill>
                      <a:prstDash val="solid"/>
                      <a:round/>
                      <a:headEnd type="none" w="med" len="med"/>
                      <a:tailEnd type="none" w="med" len="med"/>
                    </a:lnR>
                    <a:lnT w="12700" cap="flat" cmpd="sng" algn="ctr">
                      <a:solidFill>
                        <a:srgbClr val="3A4590"/>
                      </a:solidFill>
                      <a:prstDash val="solid"/>
                      <a:round/>
                      <a:headEnd type="none" w="med" len="med"/>
                      <a:tailEnd type="none" w="med" len="med"/>
                    </a:lnT>
                    <a:lnB w="12700" cap="flat" cmpd="sng" algn="ctr">
                      <a:solidFill>
                        <a:srgbClr val="3A4590"/>
                      </a:solidFill>
                      <a:prstDash val="solid"/>
                      <a:round/>
                      <a:headEnd type="none" w="med" len="med"/>
                      <a:tailEnd type="none" w="med" len="med"/>
                    </a:lnB>
                    <a:solidFill>
                      <a:srgbClr val="1B2250"/>
                    </a:solidFill>
                  </a:tcPr>
                </a:tc>
                <a:tc>
                  <a:txBody>
                    <a:bodyPr/>
                    <a:lstStyle/>
                    <a:p>
                      <a:pPr marL="0" indent="0">
                        <a:buNone/>
                      </a:pPr>
                      <a:r>
                        <a:rPr lang="en-US" sz="2500" dirty="0">
                          <a:solidFill>
                            <a:srgbClr val="FFFFFF"/>
                          </a:solidFill>
                          <a:latin typeface="Kalpurush" panose="02000600000000000000" pitchFamily="2" charset="0"/>
                          <a:ea typeface="Nirmala UI" pitchFamily="34" charset="-122"/>
                          <a:cs typeface="Kalpurush" panose="02000600000000000000" pitchFamily="2" charset="0"/>
                        </a:rPr>
                        <a:t>বেশিরভাগ মঙ্গল ও বৃহস্পতির মাঝে</a:t>
                      </a:r>
                      <a:endParaRPr lang="en-US" sz="2500" dirty="0">
                        <a:latin typeface="Kalpurush" panose="02000600000000000000" pitchFamily="2" charset="0"/>
                        <a:ea typeface="Nirmala UI" charset="0"/>
                        <a:cs typeface="Kalpurush" panose="02000600000000000000" pitchFamily="2" charset="0"/>
                      </a:endParaRPr>
                    </a:p>
                  </a:txBody>
                  <a:tcPr marL="182880" marR="182880" marT="91440" marB="91440" anchor="ctr">
                    <a:lnL w="12700" cap="flat" cmpd="sng" algn="ctr">
                      <a:solidFill>
                        <a:srgbClr val="3A4590"/>
                      </a:solidFill>
                      <a:prstDash val="solid"/>
                      <a:round/>
                      <a:headEnd type="none" w="med" len="med"/>
                      <a:tailEnd type="none" w="med" len="med"/>
                    </a:lnL>
                    <a:lnR w="12700" cap="flat" cmpd="sng" algn="ctr">
                      <a:solidFill>
                        <a:srgbClr val="3A4590"/>
                      </a:solidFill>
                      <a:prstDash val="solid"/>
                      <a:round/>
                      <a:headEnd type="none" w="med" len="med"/>
                      <a:tailEnd type="none" w="med" len="med"/>
                    </a:lnR>
                    <a:lnT w="12700" cap="flat" cmpd="sng" algn="ctr">
                      <a:solidFill>
                        <a:srgbClr val="3A4590"/>
                      </a:solidFill>
                      <a:prstDash val="solid"/>
                      <a:round/>
                      <a:headEnd type="none" w="med" len="med"/>
                      <a:tailEnd type="none" w="med" len="med"/>
                    </a:lnT>
                    <a:lnB w="12700" cap="flat" cmpd="sng" algn="ctr">
                      <a:solidFill>
                        <a:srgbClr val="3A4590"/>
                      </a:solidFill>
                      <a:prstDash val="solid"/>
                      <a:round/>
                      <a:headEnd type="none" w="med" len="med"/>
                      <a:tailEnd type="none" w="med" len="med"/>
                    </a:lnB>
                    <a:solidFill>
                      <a:srgbClr val="1B2250"/>
                    </a:solidFill>
                  </a:tcPr>
                </a:tc>
                <a:extLst>
                  <a:ext uri="{0D108BD9-81ED-4DB2-BD59-A6C34878D82A}">
                    <a16:rowId xmlns:a16="http://schemas.microsoft.com/office/drawing/2014/main" val="10003"/>
                  </a:ext>
                </a:extLst>
              </a:tr>
            </a:tbl>
          </a:graphicData>
        </a:graphic>
      </p:graphicFrame>
      <p:sp>
        <p:nvSpPr>
          <p:cNvPr id="7" name="nt">
            <a:extLst>
              <a:ext uri="{FF2B5EF4-FFF2-40B4-BE49-F238E27FC236}">
                <a16:creationId xmlns:a16="http://schemas.microsoft.com/office/drawing/2014/main" id="{388A30BA-9C39-17B8-42F8-64469CF75AFA}"/>
              </a:ext>
            </a:extLst>
          </p:cNvPr>
          <p:cNvSpPr/>
          <p:nvPr/>
        </p:nvSpPr>
        <p:spPr>
          <a:xfrm>
            <a:off x="7863840" y="7863840"/>
            <a:ext cx="9509760" cy="1554480"/>
          </a:xfrm>
          <a:prstGeom prst="roundRect">
            <a:avLst>
              <a:gd name="adj" fmla="val 17647"/>
            </a:avLst>
          </a:prstGeom>
          <a:solidFill>
            <a:srgbClr val="2B2F77">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8" name="Text 4">
            <a:extLst>
              <a:ext uri="{FF2B5EF4-FFF2-40B4-BE49-F238E27FC236}">
                <a16:creationId xmlns:a16="http://schemas.microsoft.com/office/drawing/2014/main" id="{D37B9F7B-3A61-76E6-4324-4B580DFA0654}"/>
              </a:ext>
            </a:extLst>
          </p:cNvPr>
          <p:cNvSpPr txBox="1"/>
          <p:nvPr/>
        </p:nvSpPr>
        <p:spPr>
          <a:xfrm>
            <a:off x="8229600" y="7863840"/>
            <a:ext cx="8778240" cy="1554480"/>
          </a:xfrm>
          <a:prstGeom prst="rect">
            <a:avLst/>
          </a:prstGeom>
          <a:noFill/>
          <a:ln/>
        </p:spPr>
        <p:txBody>
          <a:bodyPr wrap="square" lIns="0" tIns="0" rIns="0" bIns="0" rtlCol="0" anchor="ctr"/>
          <a:lstStyle/>
          <a:p>
            <a:r>
              <a:rPr lang="en-US" sz="2700" b="1" dirty="0">
                <a:solidFill>
                  <a:srgbClr val="FFC857"/>
                </a:solidFill>
                <a:latin typeface="Kalpurush" panose="02000600000000000000" pitchFamily="2" charset="0"/>
                <a:ea typeface="Nirmala UI" pitchFamily="34" charset="-122"/>
                <a:cs typeface="Kalpurush" panose="02000600000000000000" pitchFamily="2" charset="0"/>
              </a:rPr>
              <a:t>কিছু কিছু গ্রহাণুর চাঁদের মতো উপগ্রহ রয়েছে। ধূমকেতু গ্রহ থেকেও ছোটো হয়।</a:t>
            </a:r>
            <a:endParaRPr lang="en-US" sz="2700" dirty="0">
              <a:latin typeface="Kalpurush" panose="02000600000000000000" pitchFamily="2" charset="0"/>
              <a:cs typeface="Kalpurush" panose="02000600000000000000" pitchFamily="2" charset="0"/>
            </a:endParaRPr>
          </a:p>
        </p:txBody>
      </p:sp>
      <p:pic>
        <p:nvPicPr>
          <p:cNvPr id="6" name="cmt" descr="comet.png">
            <a:extLst>
              <a:ext uri="{FF2B5EF4-FFF2-40B4-BE49-F238E27FC236}">
                <a16:creationId xmlns:a16="http://schemas.microsoft.com/office/drawing/2014/main" id="{3F72F98C-30C9-29ED-4D44-18D7E74E3955}"/>
              </a:ext>
            </a:extLst>
          </p:cNvPr>
          <p:cNvPicPr>
            <a:picLocks noChangeAspect="1"/>
          </p:cNvPicPr>
          <p:nvPr/>
        </p:nvPicPr>
        <p:blipFill>
          <a:blip r:embed="rId5"/>
          <a:stretch>
            <a:fillRect/>
          </a:stretch>
        </p:blipFill>
        <p:spPr>
          <a:xfrm>
            <a:off x="-137160" y="7886063"/>
            <a:ext cx="5862020" cy="1888873"/>
          </a:xfrm>
          <a:prstGeom prst="rect">
            <a:avLst/>
          </a:prstGeom>
        </p:spPr>
      </p:pic>
    </p:spTree>
    <p:extLst>
      <p:ext uri="{BB962C8B-B14F-4D97-AF65-F5344CB8AC3E}">
        <p14:creationId xmlns:p14="http://schemas.microsoft.com/office/powerpoint/2010/main" val="3567925483"/>
      </p:ext>
    </p:extLst>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100000" repeatCount="indefinite" fill="hold"/>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08D19085-20C5-F233-568D-2D404581DB3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6FA4492-ADFA-DE55-A759-C07B69CA2EE2}"/>
              </a:ext>
            </a:extLst>
          </p:cNvPr>
          <p:cNvSpPr txBox="1"/>
          <p:nvPr/>
        </p:nvSpPr>
        <p:spPr>
          <a:xfrm>
            <a:off x="914400" y="512064"/>
            <a:ext cx="16459200" cy="548640"/>
          </a:xfrm>
          <a:prstGeom prst="rect">
            <a:avLst/>
          </a:prstGeom>
          <a:noFill/>
          <a:ln/>
        </p:spPr>
        <p:txBody>
          <a:bodyPr wrap="square" lIns="0" tIns="0" rIns="0" bIns="0" rtlCol="0" anchor="t"/>
          <a:lstStyle/>
          <a:p>
            <a:r>
              <a:rPr lang="en-US" sz="2400" b="1" dirty="0" err="1">
                <a:solidFill>
                  <a:srgbClr val="FFC857"/>
                </a:solidFill>
                <a:latin typeface="Kalpurush" panose="02000600000000000000" pitchFamily="2" charset="0"/>
                <a:ea typeface="Nirmala UI" pitchFamily="34" charset="-122"/>
                <a:cs typeface="Kalpurush" panose="02000600000000000000" pitchFamily="2" charset="0"/>
              </a:rPr>
              <a:t>দলগত</a:t>
            </a:r>
            <a:r>
              <a:rPr lang="en-US" sz="2400" b="1" dirty="0">
                <a:solidFill>
                  <a:srgbClr val="FFC857"/>
                </a:solidFill>
                <a:latin typeface="Kalpurush" panose="02000600000000000000" pitchFamily="2" charset="0"/>
                <a:ea typeface="Nirmala UI" pitchFamily="34" charset="-122"/>
                <a:cs typeface="Kalpurush" panose="02000600000000000000" pitchFamily="2" charset="0"/>
              </a:rPr>
              <a:t> কাজ</a:t>
            </a:r>
            <a:endParaRPr lang="en-US" sz="2400" dirty="0">
              <a:latin typeface="Kalpurush" panose="02000600000000000000" pitchFamily="2" charset="0"/>
              <a:cs typeface="Kalpurush" panose="02000600000000000000" pitchFamily="2" charset="0"/>
            </a:endParaRPr>
          </a:p>
        </p:txBody>
      </p:sp>
      <p:sp>
        <p:nvSpPr>
          <p:cNvPr id="3" name="Text 1">
            <a:extLst>
              <a:ext uri="{FF2B5EF4-FFF2-40B4-BE49-F238E27FC236}">
                <a16:creationId xmlns:a16="http://schemas.microsoft.com/office/drawing/2014/main" id="{4F383AD9-E113-3EB0-FA76-08546B5C8C11}"/>
              </a:ext>
            </a:extLst>
          </p:cNvPr>
          <p:cNvSpPr txBox="1"/>
          <p:nvPr/>
        </p:nvSpPr>
        <p:spPr>
          <a:xfrm>
            <a:off x="914400" y="1005840"/>
            <a:ext cx="16459200" cy="1280160"/>
          </a:xfrm>
          <a:prstGeom prst="rect">
            <a:avLst/>
          </a:prstGeom>
          <a:noFill/>
          <a:ln/>
        </p:spPr>
        <p:txBody>
          <a:bodyPr wrap="square" lIns="0" tIns="0" rIns="0" bIns="0" rtlCol="0" anchor="ctr"/>
          <a:lstStyle/>
          <a:p>
            <a:r>
              <a:rPr lang="en-US" sz="6000" b="1" dirty="0">
                <a:solidFill>
                  <a:srgbClr val="FFFFFF"/>
                </a:solidFill>
                <a:latin typeface="Kalpurush" panose="02000600000000000000" pitchFamily="2" charset="0"/>
                <a:ea typeface="Nirmala UI" pitchFamily="34" charset="-122"/>
                <a:cs typeface="Kalpurush" panose="02000600000000000000" pitchFamily="2" charset="0"/>
              </a:rPr>
              <a:t>নক্ষত্রমণ্ডল — তারার ছবি</a:t>
            </a:r>
            <a:endParaRPr lang="en-US" sz="6000" dirty="0">
              <a:latin typeface="Kalpurush" panose="02000600000000000000" pitchFamily="2" charset="0"/>
              <a:cs typeface="Kalpurush" panose="02000600000000000000" pitchFamily="2" charset="0"/>
            </a:endParaRPr>
          </a:p>
        </p:txBody>
      </p:sp>
      <p:sp>
        <p:nvSpPr>
          <p:cNvPr id="4" name="k0">
            <a:extLst>
              <a:ext uri="{FF2B5EF4-FFF2-40B4-BE49-F238E27FC236}">
                <a16:creationId xmlns:a16="http://schemas.microsoft.com/office/drawing/2014/main" id="{12DFDA34-60DD-52D5-BA1A-C3CC85A264C0}"/>
              </a:ext>
            </a:extLst>
          </p:cNvPr>
          <p:cNvSpPr/>
          <p:nvPr/>
        </p:nvSpPr>
        <p:spPr>
          <a:xfrm>
            <a:off x="914400" y="2560320"/>
            <a:ext cx="5120640" cy="5577840"/>
          </a:xfrm>
          <a:prstGeom prst="roundRect">
            <a:avLst>
              <a:gd name="adj" fmla="val 5357"/>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pic>
        <p:nvPicPr>
          <p:cNvPr id="5" name="im0" descr="orion.png">
            <a:extLst>
              <a:ext uri="{FF2B5EF4-FFF2-40B4-BE49-F238E27FC236}">
                <a16:creationId xmlns:a16="http://schemas.microsoft.com/office/drawing/2014/main" id="{38ACF1D0-F029-C1E6-5163-02607FE3759C}"/>
              </a:ext>
            </a:extLst>
          </p:cNvPr>
          <p:cNvPicPr>
            <a:picLocks noChangeAspect="1"/>
          </p:cNvPicPr>
          <p:nvPr/>
        </p:nvPicPr>
        <p:blipFill>
          <a:blip r:embed="rId4"/>
          <a:stretch>
            <a:fillRect/>
          </a:stretch>
        </p:blipFill>
        <p:spPr>
          <a:xfrm>
            <a:off x="1645920" y="2651760"/>
            <a:ext cx="3657600" cy="3657600"/>
          </a:xfrm>
          <a:prstGeom prst="rect">
            <a:avLst/>
          </a:prstGeom>
        </p:spPr>
      </p:pic>
      <p:sp>
        <p:nvSpPr>
          <p:cNvPr id="6" name="Text 3">
            <a:extLst>
              <a:ext uri="{FF2B5EF4-FFF2-40B4-BE49-F238E27FC236}">
                <a16:creationId xmlns:a16="http://schemas.microsoft.com/office/drawing/2014/main" id="{5D2C7755-6899-3C7C-A044-BB32120CF664}"/>
              </a:ext>
            </a:extLst>
          </p:cNvPr>
          <p:cNvSpPr txBox="1"/>
          <p:nvPr/>
        </p:nvSpPr>
        <p:spPr>
          <a:xfrm>
            <a:off x="1097280" y="6309360"/>
            <a:ext cx="4754880" cy="640080"/>
          </a:xfrm>
          <a:prstGeom prst="rect">
            <a:avLst/>
          </a:prstGeom>
          <a:noFill/>
          <a:ln/>
        </p:spPr>
        <p:txBody>
          <a:bodyPr wrap="square" lIns="0" tIns="0" rIns="0" bIns="0" rtlCol="0" anchor="t"/>
          <a:lstStyle/>
          <a:p>
            <a:pPr algn="ctr"/>
            <a:r>
              <a:rPr lang="en-US" sz="3400" b="1" dirty="0">
                <a:solidFill>
                  <a:srgbClr val="FFC857"/>
                </a:solidFill>
                <a:latin typeface="Kalpurush" panose="02000600000000000000" pitchFamily="2" charset="0"/>
                <a:ea typeface="Nirmala UI" pitchFamily="34" charset="-122"/>
                <a:cs typeface="Kalpurush" panose="02000600000000000000" pitchFamily="2" charset="0"/>
              </a:rPr>
              <a:t>কালপুরুষ</a:t>
            </a:r>
            <a:endParaRPr lang="en-US" sz="3400" dirty="0">
              <a:latin typeface="Kalpurush" panose="02000600000000000000" pitchFamily="2" charset="0"/>
              <a:cs typeface="Kalpurush" panose="02000600000000000000" pitchFamily="2" charset="0"/>
            </a:endParaRPr>
          </a:p>
        </p:txBody>
      </p:sp>
      <p:sp>
        <p:nvSpPr>
          <p:cNvPr id="7" name="Text 4">
            <a:extLst>
              <a:ext uri="{FF2B5EF4-FFF2-40B4-BE49-F238E27FC236}">
                <a16:creationId xmlns:a16="http://schemas.microsoft.com/office/drawing/2014/main" id="{A6C80C28-79A8-7B49-2863-8FAA10A69B32}"/>
              </a:ext>
            </a:extLst>
          </p:cNvPr>
          <p:cNvSpPr txBox="1"/>
          <p:nvPr/>
        </p:nvSpPr>
        <p:spPr>
          <a:xfrm>
            <a:off x="1280160" y="7040880"/>
            <a:ext cx="4389120" cy="1005840"/>
          </a:xfrm>
          <a:prstGeom prst="rect">
            <a:avLst/>
          </a:prstGeom>
          <a:noFill/>
          <a:ln/>
        </p:spPr>
        <p:txBody>
          <a:bodyPr wrap="square" lIns="0" tIns="0" rIns="0" bIns="0" rtlCol="0" anchor="t"/>
          <a:lstStyle/>
          <a:p>
            <a:pPr algn="ctr"/>
            <a:r>
              <a:rPr lang="en-US" sz="2800" dirty="0">
                <a:solidFill>
                  <a:srgbClr val="B8C4F0"/>
                </a:solidFill>
                <a:latin typeface="Kalpurush" panose="02000600000000000000" pitchFamily="2" charset="0"/>
                <a:ea typeface="Nirmala UI" pitchFamily="34" charset="-122"/>
                <a:cs typeface="Kalpurush" panose="02000600000000000000" pitchFamily="2" charset="0"/>
              </a:rPr>
              <a:t>শীতের আকাশে দেখা যায়; মাঝে তিন তারার সারি</a:t>
            </a:r>
            <a:endParaRPr lang="en-US" sz="2800" dirty="0">
              <a:latin typeface="Kalpurush" panose="02000600000000000000" pitchFamily="2" charset="0"/>
              <a:cs typeface="Kalpurush" panose="02000600000000000000" pitchFamily="2" charset="0"/>
            </a:endParaRPr>
          </a:p>
        </p:txBody>
      </p:sp>
      <p:sp>
        <p:nvSpPr>
          <p:cNvPr id="8" name="k1">
            <a:extLst>
              <a:ext uri="{FF2B5EF4-FFF2-40B4-BE49-F238E27FC236}">
                <a16:creationId xmlns:a16="http://schemas.microsoft.com/office/drawing/2014/main" id="{8F65A8D9-171B-B182-E9D0-BAD21990F304}"/>
              </a:ext>
            </a:extLst>
          </p:cNvPr>
          <p:cNvSpPr/>
          <p:nvPr/>
        </p:nvSpPr>
        <p:spPr>
          <a:xfrm>
            <a:off x="6583680" y="2560320"/>
            <a:ext cx="5120640" cy="5577840"/>
          </a:xfrm>
          <a:prstGeom prst="roundRect">
            <a:avLst>
              <a:gd name="adj" fmla="val 5357"/>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pic>
        <p:nvPicPr>
          <p:cNvPr id="9" name="im1" descr="scorpius.png">
            <a:extLst>
              <a:ext uri="{FF2B5EF4-FFF2-40B4-BE49-F238E27FC236}">
                <a16:creationId xmlns:a16="http://schemas.microsoft.com/office/drawing/2014/main" id="{05AB412B-0E3A-BFD7-638C-5CA44AB3E569}"/>
              </a:ext>
            </a:extLst>
          </p:cNvPr>
          <p:cNvPicPr>
            <a:picLocks noChangeAspect="1"/>
          </p:cNvPicPr>
          <p:nvPr/>
        </p:nvPicPr>
        <p:blipFill>
          <a:blip r:embed="rId5"/>
          <a:stretch>
            <a:fillRect/>
          </a:stretch>
        </p:blipFill>
        <p:spPr>
          <a:xfrm>
            <a:off x="7315200" y="2651760"/>
            <a:ext cx="3657600" cy="3657600"/>
          </a:xfrm>
          <a:prstGeom prst="rect">
            <a:avLst/>
          </a:prstGeom>
        </p:spPr>
      </p:pic>
      <p:sp>
        <p:nvSpPr>
          <p:cNvPr id="10" name="Text 6">
            <a:extLst>
              <a:ext uri="{FF2B5EF4-FFF2-40B4-BE49-F238E27FC236}">
                <a16:creationId xmlns:a16="http://schemas.microsoft.com/office/drawing/2014/main" id="{CC6F3E27-DACE-91AE-8772-FA71C08DC36A}"/>
              </a:ext>
            </a:extLst>
          </p:cNvPr>
          <p:cNvSpPr txBox="1"/>
          <p:nvPr/>
        </p:nvSpPr>
        <p:spPr>
          <a:xfrm>
            <a:off x="6766560" y="6309360"/>
            <a:ext cx="4754880" cy="640080"/>
          </a:xfrm>
          <a:prstGeom prst="rect">
            <a:avLst/>
          </a:prstGeom>
          <a:noFill/>
          <a:ln/>
        </p:spPr>
        <p:txBody>
          <a:bodyPr wrap="square" lIns="0" tIns="0" rIns="0" bIns="0" rtlCol="0" anchor="t"/>
          <a:lstStyle/>
          <a:p>
            <a:pPr algn="ctr"/>
            <a:r>
              <a:rPr lang="en-US" sz="3400" b="1" dirty="0">
                <a:solidFill>
                  <a:srgbClr val="FFC857"/>
                </a:solidFill>
                <a:latin typeface="Kalpurush" panose="02000600000000000000" pitchFamily="2" charset="0"/>
                <a:ea typeface="Nirmala UI" pitchFamily="34" charset="-122"/>
                <a:cs typeface="Kalpurush" panose="02000600000000000000" pitchFamily="2" charset="0"/>
              </a:rPr>
              <a:t>বৃশ্চিক</a:t>
            </a:r>
            <a:endParaRPr lang="en-US" sz="3400" dirty="0">
              <a:latin typeface="Kalpurush" panose="02000600000000000000" pitchFamily="2" charset="0"/>
              <a:cs typeface="Kalpurush" panose="02000600000000000000" pitchFamily="2" charset="0"/>
            </a:endParaRPr>
          </a:p>
        </p:txBody>
      </p:sp>
      <p:sp>
        <p:nvSpPr>
          <p:cNvPr id="11" name="Text 7">
            <a:extLst>
              <a:ext uri="{FF2B5EF4-FFF2-40B4-BE49-F238E27FC236}">
                <a16:creationId xmlns:a16="http://schemas.microsoft.com/office/drawing/2014/main" id="{2C84AAF2-0EFC-85FF-0693-E459D98B00C5}"/>
              </a:ext>
            </a:extLst>
          </p:cNvPr>
          <p:cNvSpPr txBox="1"/>
          <p:nvPr/>
        </p:nvSpPr>
        <p:spPr>
          <a:xfrm>
            <a:off x="6949440" y="7040880"/>
            <a:ext cx="4389120" cy="1005840"/>
          </a:xfrm>
          <a:prstGeom prst="rect">
            <a:avLst/>
          </a:prstGeom>
          <a:noFill/>
          <a:ln/>
        </p:spPr>
        <p:txBody>
          <a:bodyPr wrap="square" lIns="0" tIns="0" rIns="0" bIns="0" rtlCol="0" anchor="t"/>
          <a:lstStyle/>
          <a:p>
            <a:pPr algn="ctr"/>
            <a:r>
              <a:rPr lang="en-US" sz="2800" dirty="0">
                <a:solidFill>
                  <a:srgbClr val="B8C4F0"/>
                </a:solidFill>
                <a:latin typeface="Kalpurush" panose="02000600000000000000" pitchFamily="2" charset="0"/>
                <a:ea typeface="Nirmala UI" pitchFamily="34" charset="-122"/>
                <a:cs typeface="Kalpurush" panose="02000600000000000000" pitchFamily="2" charset="0"/>
              </a:rPr>
              <a:t>লাল উজ্জ্বল তারা অ্যান্টারেস; বিছার মতো আকৃতি</a:t>
            </a:r>
            <a:endParaRPr lang="en-US" sz="2800" dirty="0">
              <a:latin typeface="Kalpurush" panose="02000600000000000000" pitchFamily="2" charset="0"/>
              <a:cs typeface="Kalpurush" panose="02000600000000000000" pitchFamily="2" charset="0"/>
            </a:endParaRPr>
          </a:p>
        </p:txBody>
      </p:sp>
      <p:sp>
        <p:nvSpPr>
          <p:cNvPr id="12" name="k2">
            <a:extLst>
              <a:ext uri="{FF2B5EF4-FFF2-40B4-BE49-F238E27FC236}">
                <a16:creationId xmlns:a16="http://schemas.microsoft.com/office/drawing/2014/main" id="{A79829D6-E882-3EDE-51D5-80F7D499896E}"/>
              </a:ext>
            </a:extLst>
          </p:cNvPr>
          <p:cNvSpPr/>
          <p:nvPr/>
        </p:nvSpPr>
        <p:spPr>
          <a:xfrm>
            <a:off x="12252960" y="2560320"/>
            <a:ext cx="5120640" cy="5577840"/>
          </a:xfrm>
          <a:prstGeom prst="roundRect">
            <a:avLst>
              <a:gd name="adj" fmla="val 5357"/>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pic>
        <p:nvPicPr>
          <p:cNvPr id="13" name="im2" descr="dipper.png">
            <a:extLst>
              <a:ext uri="{FF2B5EF4-FFF2-40B4-BE49-F238E27FC236}">
                <a16:creationId xmlns:a16="http://schemas.microsoft.com/office/drawing/2014/main" id="{4BD42EFD-40D8-5858-2977-8B4EDC838820}"/>
              </a:ext>
            </a:extLst>
          </p:cNvPr>
          <p:cNvPicPr>
            <a:picLocks noChangeAspect="1"/>
          </p:cNvPicPr>
          <p:nvPr/>
        </p:nvPicPr>
        <p:blipFill>
          <a:blip r:embed="rId6"/>
          <a:stretch>
            <a:fillRect/>
          </a:stretch>
        </p:blipFill>
        <p:spPr>
          <a:xfrm>
            <a:off x="12984480" y="2651760"/>
            <a:ext cx="3657600" cy="3657600"/>
          </a:xfrm>
          <a:prstGeom prst="rect">
            <a:avLst/>
          </a:prstGeom>
        </p:spPr>
      </p:pic>
      <p:sp>
        <p:nvSpPr>
          <p:cNvPr id="14" name="Text 9">
            <a:extLst>
              <a:ext uri="{FF2B5EF4-FFF2-40B4-BE49-F238E27FC236}">
                <a16:creationId xmlns:a16="http://schemas.microsoft.com/office/drawing/2014/main" id="{D9D3ECA5-60D8-DE17-FDAE-954103F67591}"/>
              </a:ext>
            </a:extLst>
          </p:cNvPr>
          <p:cNvSpPr txBox="1"/>
          <p:nvPr/>
        </p:nvSpPr>
        <p:spPr>
          <a:xfrm>
            <a:off x="12435840" y="6309360"/>
            <a:ext cx="4754880" cy="640080"/>
          </a:xfrm>
          <a:prstGeom prst="rect">
            <a:avLst/>
          </a:prstGeom>
          <a:noFill/>
          <a:ln/>
        </p:spPr>
        <p:txBody>
          <a:bodyPr wrap="square" lIns="0" tIns="0" rIns="0" bIns="0" rtlCol="0" anchor="t"/>
          <a:lstStyle/>
          <a:p>
            <a:pPr algn="ctr"/>
            <a:r>
              <a:rPr lang="en-US" sz="3400" b="1" dirty="0">
                <a:solidFill>
                  <a:srgbClr val="FFC857"/>
                </a:solidFill>
                <a:latin typeface="Kalpurush" panose="02000600000000000000" pitchFamily="2" charset="0"/>
                <a:ea typeface="Nirmala UI" pitchFamily="34" charset="-122"/>
                <a:cs typeface="Kalpurush" panose="02000600000000000000" pitchFamily="2" charset="0"/>
              </a:rPr>
              <a:t>বড় ভাল্লুক</a:t>
            </a:r>
            <a:endParaRPr lang="en-US" sz="3400" dirty="0">
              <a:latin typeface="Kalpurush" panose="02000600000000000000" pitchFamily="2" charset="0"/>
              <a:cs typeface="Kalpurush" panose="02000600000000000000" pitchFamily="2" charset="0"/>
            </a:endParaRPr>
          </a:p>
        </p:txBody>
      </p:sp>
      <p:sp>
        <p:nvSpPr>
          <p:cNvPr id="15" name="Text 10">
            <a:extLst>
              <a:ext uri="{FF2B5EF4-FFF2-40B4-BE49-F238E27FC236}">
                <a16:creationId xmlns:a16="http://schemas.microsoft.com/office/drawing/2014/main" id="{37377756-ACC6-A4FA-F9F5-E17533760B59}"/>
              </a:ext>
            </a:extLst>
          </p:cNvPr>
          <p:cNvSpPr txBox="1"/>
          <p:nvPr/>
        </p:nvSpPr>
        <p:spPr>
          <a:xfrm>
            <a:off x="12618720" y="7040880"/>
            <a:ext cx="4389120" cy="1005840"/>
          </a:xfrm>
          <a:prstGeom prst="rect">
            <a:avLst/>
          </a:prstGeom>
          <a:noFill/>
          <a:ln/>
        </p:spPr>
        <p:txBody>
          <a:bodyPr wrap="square" lIns="0" tIns="0" rIns="0" bIns="0" rtlCol="0" anchor="t"/>
          <a:lstStyle/>
          <a:p>
            <a:pPr algn="ctr"/>
            <a:r>
              <a:rPr lang="en-US" sz="2800" dirty="0">
                <a:solidFill>
                  <a:srgbClr val="B8C4F0"/>
                </a:solidFill>
                <a:latin typeface="Kalpurush" panose="02000600000000000000" pitchFamily="2" charset="0"/>
                <a:ea typeface="Nirmala UI" pitchFamily="34" charset="-122"/>
                <a:cs typeface="Kalpurush" panose="02000600000000000000" pitchFamily="2" charset="0"/>
              </a:rPr>
              <a:t>সাতটি উজ্জ্বল তারার “সপ্তর্ষি” এর অংশ</a:t>
            </a:r>
            <a:endParaRPr lang="en-US" sz="2800" dirty="0">
              <a:latin typeface="Kalpurush" panose="02000600000000000000" pitchFamily="2" charset="0"/>
              <a:cs typeface="Kalpurush" panose="02000600000000000000" pitchFamily="2" charset="0"/>
            </a:endParaRPr>
          </a:p>
        </p:txBody>
      </p:sp>
      <p:pic>
        <p:nvPicPr>
          <p:cNvPr id="16" name="sp0" descr="spark.png">
            <a:extLst>
              <a:ext uri="{FF2B5EF4-FFF2-40B4-BE49-F238E27FC236}">
                <a16:creationId xmlns:a16="http://schemas.microsoft.com/office/drawing/2014/main" id="{11B2FE9D-0E5E-234A-0F6B-082C4B07B61A}"/>
              </a:ext>
            </a:extLst>
          </p:cNvPr>
          <p:cNvPicPr>
            <a:picLocks noChangeAspect="1"/>
          </p:cNvPicPr>
          <p:nvPr/>
        </p:nvPicPr>
        <p:blipFill>
          <a:blip r:embed="rId7"/>
          <a:stretch>
            <a:fillRect/>
          </a:stretch>
        </p:blipFill>
        <p:spPr>
          <a:xfrm>
            <a:off x="731520" y="1828800"/>
            <a:ext cx="548640" cy="548640"/>
          </a:xfrm>
          <a:prstGeom prst="rect">
            <a:avLst/>
          </a:prstGeom>
        </p:spPr>
      </p:pic>
      <p:pic>
        <p:nvPicPr>
          <p:cNvPr id="17" name="sp1" descr="spark.png">
            <a:extLst>
              <a:ext uri="{FF2B5EF4-FFF2-40B4-BE49-F238E27FC236}">
                <a16:creationId xmlns:a16="http://schemas.microsoft.com/office/drawing/2014/main" id="{B65F0DEC-979A-592C-B1D5-26C9FB41F97C}"/>
              </a:ext>
            </a:extLst>
          </p:cNvPr>
          <p:cNvPicPr>
            <a:picLocks noChangeAspect="1"/>
          </p:cNvPicPr>
          <p:nvPr/>
        </p:nvPicPr>
        <p:blipFill>
          <a:blip r:embed="rId7"/>
          <a:stretch>
            <a:fillRect/>
          </a:stretch>
        </p:blipFill>
        <p:spPr>
          <a:xfrm>
            <a:off x="16824960" y="1828800"/>
            <a:ext cx="548640" cy="548640"/>
          </a:xfrm>
          <a:prstGeom prst="rect">
            <a:avLst/>
          </a:prstGeom>
        </p:spPr>
      </p:pic>
      <p:pic>
        <p:nvPicPr>
          <p:cNvPr id="18" name="sp2" descr="spark.png">
            <a:extLst>
              <a:ext uri="{FF2B5EF4-FFF2-40B4-BE49-F238E27FC236}">
                <a16:creationId xmlns:a16="http://schemas.microsoft.com/office/drawing/2014/main" id="{A5E08ECB-13E9-3672-B5F4-0EC359F3127B}"/>
              </a:ext>
            </a:extLst>
          </p:cNvPr>
          <p:cNvPicPr>
            <a:picLocks noChangeAspect="1"/>
          </p:cNvPicPr>
          <p:nvPr/>
        </p:nvPicPr>
        <p:blipFill>
          <a:blip r:embed="rId7"/>
          <a:stretch>
            <a:fillRect/>
          </a:stretch>
        </p:blipFill>
        <p:spPr>
          <a:xfrm>
            <a:off x="8778240" y="8321040"/>
            <a:ext cx="457200" cy="457200"/>
          </a:xfrm>
          <a:prstGeom prst="rect">
            <a:avLst/>
          </a:prstGeom>
        </p:spPr>
      </p:pic>
      <p:sp>
        <p:nvSpPr>
          <p:cNvPr id="19" name="bn">
            <a:extLst>
              <a:ext uri="{FF2B5EF4-FFF2-40B4-BE49-F238E27FC236}">
                <a16:creationId xmlns:a16="http://schemas.microsoft.com/office/drawing/2014/main" id="{031FE0AC-1303-F8D2-E098-9A53B6D0DE30}"/>
              </a:ext>
            </a:extLst>
          </p:cNvPr>
          <p:cNvSpPr/>
          <p:nvPr/>
        </p:nvSpPr>
        <p:spPr>
          <a:xfrm>
            <a:off x="914400" y="8412480"/>
            <a:ext cx="16276320" cy="1097280"/>
          </a:xfrm>
          <a:prstGeom prst="roundRect">
            <a:avLst>
              <a:gd name="adj" fmla="val 25000"/>
            </a:avLst>
          </a:prstGeom>
          <a:solidFill>
            <a:srgbClr val="2B2F77">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20" name="Text 12">
            <a:extLst>
              <a:ext uri="{FF2B5EF4-FFF2-40B4-BE49-F238E27FC236}">
                <a16:creationId xmlns:a16="http://schemas.microsoft.com/office/drawing/2014/main" id="{1C4F101F-CA87-DA11-62F4-35BCB74CC121}"/>
              </a:ext>
            </a:extLst>
          </p:cNvPr>
          <p:cNvSpPr txBox="1"/>
          <p:nvPr/>
        </p:nvSpPr>
        <p:spPr>
          <a:xfrm>
            <a:off x="1280160" y="8412480"/>
            <a:ext cx="15544800" cy="1097280"/>
          </a:xfrm>
          <a:prstGeom prst="rect">
            <a:avLst/>
          </a:prstGeom>
          <a:noFill/>
          <a:ln/>
        </p:spPr>
        <p:txBody>
          <a:bodyPr wrap="square" lIns="0" tIns="0" rIns="0" bIns="0" rtlCol="0" anchor="ctr"/>
          <a:lstStyle/>
          <a:p>
            <a:r>
              <a:rPr lang="en-US" sz="3000" b="1" dirty="0">
                <a:solidFill>
                  <a:srgbClr val="FFC857"/>
                </a:solidFill>
                <a:latin typeface="Kalpurush" panose="02000600000000000000" pitchFamily="2" charset="0"/>
                <a:ea typeface="Nirmala UI" pitchFamily="34" charset="-122"/>
                <a:cs typeface="Kalpurush" panose="02000600000000000000" pitchFamily="2" charset="0"/>
              </a:rPr>
              <a:t>জোট বেঁধে থাকা নক্ষত্রের বিশেষ আকৃতির সমষ্টিকে নক্ষত্রমণ্ডল বলে।</a:t>
            </a:r>
            <a:endParaRPr lang="en-US" sz="30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256762062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53" presetClass="entr" presetSubtype="16" fill="hold" nodeType="withEffect">
                                  <p:stCondLst>
                                    <p:cond delay="200"/>
                                  </p:stCondLst>
                                  <p:childTnLst>
                                    <p:set>
                                      <p:cBhvr>
                                        <p:cTn id="9" dur="1" fill="hold">
                                          <p:stCondLst>
                                            <p:cond delay="0"/>
                                          </p:stCondLst>
                                        </p:cTn>
                                        <p:tgtEl>
                                          <p:spTgt spid="5"/>
                                        </p:tgtEl>
                                        <p:attrNameLst>
                                          <p:attrName>style.visibility</p:attrName>
                                        </p:attrNameLst>
                                      </p:cBhvr>
                                      <p:to>
                                        <p:strVal val="visible"/>
                                      </p:to>
                                    </p:set>
                                    <p:anim calcmode="lin" valueType="num">
                                      <p:cBhvr>
                                        <p:cTn id="10" dur="900" fill="hold"/>
                                        <p:tgtEl>
                                          <p:spTgt spid="5"/>
                                        </p:tgtEl>
                                        <p:attrNameLst>
                                          <p:attrName>ppt_w</p:attrName>
                                        </p:attrNameLst>
                                      </p:cBhvr>
                                      <p:tavLst>
                                        <p:tav tm="0">
                                          <p:val>
                                            <p:fltVal val="0"/>
                                          </p:val>
                                        </p:tav>
                                        <p:tav tm="100000">
                                          <p:val>
                                            <p:strVal val="#ppt_w"/>
                                          </p:val>
                                        </p:tav>
                                      </p:tavLst>
                                    </p:anim>
                                    <p:anim calcmode="lin" valueType="num">
                                      <p:cBhvr>
                                        <p:cTn id="11" dur="900" fill="hold"/>
                                        <p:tgtEl>
                                          <p:spTgt spid="5"/>
                                        </p:tgtEl>
                                        <p:attrNameLst>
                                          <p:attrName>ppt_h</p:attrName>
                                        </p:attrNameLst>
                                      </p:cBhvr>
                                      <p:tavLst>
                                        <p:tav tm="0">
                                          <p:val>
                                            <p:fltVal val="0"/>
                                          </p:val>
                                        </p:tav>
                                        <p:tav tm="100000">
                                          <p:val>
                                            <p:strVal val="#ppt_h"/>
                                          </p:val>
                                        </p:tav>
                                      </p:tavLst>
                                    </p:anim>
                                    <p:animEffect transition="in" filter="fade">
                                      <p:cBhvr>
                                        <p:cTn id="12" dur="900"/>
                                        <p:tgtEl>
                                          <p:spTgt spid="5"/>
                                        </p:tgtEl>
                                      </p:cBhvr>
                                    </p:animEffect>
                                  </p:childTnLst>
                                </p:cTn>
                              </p:par>
                              <p:par>
                                <p:cTn id="13" presetID="10" presetClass="entr" presetSubtype="0" fill="hold" grpId="0" nodeType="withEffect">
                                  <p:stCondLst>
                                    <p:cond delay="9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700"/>
                                        <p:tgtEl>
                                          <p:spTgt spid="8"/>
                                        </p:tgtEl>
                                      </p:cBhvr>
                                    </p:animEffect>
                                  </p:childTnLst>
                                </p:cTn>
                              </p:par>
                              <p:par>
                                <p:cTn id="16" presetID="53" presetClass="entr" presetSubtype="16" fill="hold" nodeType="withEffect">
                                  <p:stCondLst>
                                    <p:cond delay="1100"/>
                                  </p:stCondLst>
                                  <p:childTnLst>
                                    <p:set>
                                      <p:cBhvr>
                                        <p:cTn id="17" dur="1" fill="hold">
                                          <p:stCondLst>
                                            <p:cond delay="0"/>
                                          </p:stCondLst>
                                        </p:cTn>
                                        <p:tgtEl>
                                          <p:spTgt spid="9"/>
                                        </p:tgtEl>
                                        <p:attrNameLst>
                                          <p:attrName>style.visibility</p:attrName>
                                        </p:attrNameLst>
                                      </p:cBhvr>
                                      <p:to>
                                        <p:strVal val="visible"/>
                                      </p:to>
                                    </p:set>
                                    <p:anim calcmode="lin" valueType="num">
                                      <p:cBhvr>
                                        <p:cTn id="18" dur="900" fill="hold"/>
                                        <p:tgtEl>
                                          <p:spTgt spid="9"/>
                                        </p:tgtEl>
                                        <p:attrNameLst>
                                          <p:attrName>ppt_w</p:attrName>
                                        </p:attrNameLst>
                                      </p:cBhvr>
                                      <p:tavLst>
                                        <p:tav tm="0">
                                          <p:val>
                                            <p:fltVal val="0"/>
                                          </p:val>
                                        </p:tav>
                                        <p:tav tm="100000">
                                          <p:val>
                                            <p:strVal val="#ppt_w"/>
                                          </p:val>
                                        </p:tav>
                                      </p:tavLst>
                                    </p:anim>
                                    <p:anim calcmode="lin" valueType="num">
                                      <p:cBhvr>
                                        <p:cTn id="19" dur="900" fill="hold"/>
                                        <p:tgtEl>
                                          <p:spTgt spid="9"/>
                                        </p:tgtEl>
                                        <p:attrNameLst>
                                          <p:attrName>ppt_h</p:attrName>
                                        </p:attrNameLst>
                                      </p:cBhvr>
                                      <p:tavLst>
                                        <p:tav tm="0">
                                          <p:val>
                                            <p:fltVal val="0"/>
                                          </p:val>
                                        </p:tav>
                                        <p:tav tm="100000">
                                          <p:val>
                                            <p:strVal val="#ppt_h"/>
                                          </p:val>
                                        </p:tav>
                                      </p:tavLst>
                                    </p:anim>
                                    <p:animEffect transition="in" filter="fade">
                                      <p:cBhvr>
                                        <p:cTn id="20" dur="900"/>
                                        <p:tgtEl>
                                          <p:spTgt spid="9"/>
                                        </p:tgtEl>
                                      </p:cBhvr>
                                    </p:animEffect>
                                  </p:childTnLst>
                                </p:cTn>
                              </p:par>
                              <p:par>
                                <p:cTn id="21" presetID="10" presetClass="entr" presetSubtype="0" fill="hold" grpId="0" nodeType="withEffect">
                                  <p:stCondLst>
                                    <p:cond delay="18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700"/>
                                        <p:tgtEl>
                                          <p:spTgt spid="12"/>
                                        </p:tgtEl>
                                      </p:cBhvr>
                                    </p:animEffect>
                                  </p:childTnLst>
                                </p:cTn>
                              </p:par>
                              <p:par>
                                <p:cTn id="24" presetID="53" presetClass="entr" presetSubtype="16" fill="hold" nodeType="withEffect">
                                  <p:stCondLst>
                                    <p:cond delay="20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900" fill="hold"/>
                                        <p:tgtEl>
                                          <p:spTgt spid="13"/>
                                        </p:tgtEl>
                                        <p:attrNameLst>
                                          <p:attrName>ppt_w</p:attrName>
                                        </p:attrNameLst>
                                      </p:cBhvr>
                                      <p:tavLst>
                                        <p:tav tm="0">
                                          <p:val>
                                            <p:fltVal val="0"/>
                                          </p:val>
                                        </p:tav>
                                        <p:tav tm="100000">
                                          <p:val>
                                            <p:strVal val="#ppt_w"/>
                                          </p:val>
                                        </p:tav>
                                      </p:tavLst>
                                    </p:anim>
                                    <p:anim calcmode="lin" valueType="num">
                                      <p:cBhvr>
                                        <p:cTn id="27" dur="900" fill="hold"/>
                                        <p:tgtEl>
                                          <p:spTgt spid="13"/>
                                        </p:tgtEl>
                                        <p:attrNameLst>
                                          <p:attrName>ppt_h</p:attrName>
                                        </p:attrNameLst>
                                      </p:cBhvr>
                                      <p:tavLst>
                                        <p:tav tm="0">
                                          <p:val>
                                            <p:fltVal val="0"/>
                                          </p:val>
                                        </p:tav>
                                        <p:tav tm="100000">
                                          <p:val>
                                            <p:strVal val="#ppt_h"/>
                                          </p:val>
                                        </p:tav>
                                      </p:tavLst>
                                    </p:anim>
                                    <p:animEffect transition="in" filter="fade">
                                      <p:cBhvr>
                                        <p:cTn id="28" dur="900"/>
                                        <p:tgtEl>
                                          <p:spTgt spid="13"/>
                                        </p:tgtEl>
                                      </p:cBhvr>
                                    </p:animEffect>
                                  </p:childTnLst>
                                </p:cTn>
                              </p:par>
                              <p:par>
                                <p:cTn id="29" presetID="6" presetClass="emph" presetSubtype="0" fill="hold" nodeType="withEffect">
                                  <p:stCondLst>
                                    <p:cond delay="0"/>
                                  </p:stCondLst>
                                  <p:childTnLst>
                                    <p:animScale>
                                      <p:cBhvr>
                                        <p:cTn id="30" dur="1300" repeatCount="indefinite" autoRev="1" fill="hold"/>
                                        <p:tgtEl>
                                          <p:spTgt spid="16"/>
                                        </p:tgtEl>
                                      </p:cBhvr>
                                      <p:by x="150000" y="150000"/>
                                    </p:animScale>
                                  </p:childTnLst>
                                </p:cTn>
                              </p:par>
                              <p:par>
                                <p:cTn id="31" presetID="6" presetClass="emph" presetSubtype="0" fill="hold" nodeType="withEffect">
                                  <p:stCondLst>
                                    <p:cond delay="350"/>
                                  </p:stCondLst>
                                  <p:childTnLst>
                                    <p:animScale>
                                      <p:cBhvr>
                                        <p:cTn id="32" dur="1700" repeatCount="indefinite" autoRev="1" fill="hold"/>
                                        <p:tgtEl>
                                          <p:spTgt spid="17"/>
                                        </p:tgtEl>
                                      </p:cBhvr>
                                      <p:by x="150000" y="150000"/>
                                    </p:animScale>
                                  </p:childTnLst>
                                </p:cTn>
                              </p:par>
                              <p:par>
                                <p:cTn id="33" presetID="6" presetClass="emph" presetSubtype="0" fill="hold" nodeType="withEffect">
                                  <p:stCondLst>
                                    <p:cond delay="700"/>
                                  </p:stCondLst>
                                  <p:childTnLst>
                                    <p:animScale>
                                      <p:cBhvr>
                                        <p:cTn id="34" dur="2100" repeatCount="indefinite" autoRev="1"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914400" y="512064"/>
            <a:ext cx="16459200" cy="548640"/>
          </a:xfrm>
          <a:prstGeom prst="rect">
            <a:avLst/>
          </a:prstGeom>
          <a:noFill/>
          <a:ln/>
        </p:spPr>
        <p:txBody>
          <a:bodyPr wrap="square" lIns="0" tIns="0" rIns="0" bIns="0" rtlCol="0" anchor="t"/>
          <a:lstStyle/>
          <a:p>
            <a:r>
              <a:rPr lang="en-US" sz="2400" b="1" dirty="0">
                <a:solidFill>
                  <a:srgbClr val="FFC857"/>
                </a:solidFill>
                <a:latin typeface="Kalpurush" panose="02000600000000000000" pitchFamily="2" charset="0"/>
                <a:ea typeface="Nirmala UI" pitchFamily="34" charset="-122"/>
                <a:cs typeface="Kalpurush" panose="02000600000000000000" pitchFamily="2" charset="0"/>
              </a:rPr>
              <a:t>কাজ ৪ • দলগত কাজ</a:t>
            </a:r>
            <a:endParaRPr lang="en-US" sz="2400" dirty="0">
              <a:latin typeface="Kalpurush" panose="02000600000000000000" pitchFamily="2" charset="0"/>
              <a:cs typeface="Kalpurush" panose="02000600000000000000" pitchFamily="2" charset="0"/>
            </a:endParaRPr>
          </a:p>
        </p:txBody>
      </p:sp>
      <p:sp>
        <p:nvSpPr>
          <p:cNvPr id="3" name="Text 1"/>
          <p:cNvSpPr txBox="1"/>
          <p:nvPr/>
        </p:nvSpPr>
        <p:spPr>
          <a:xfrm>
            <a:off x="914400" y="1005840"/>
            <a:ext cx="16459200" cy="1280160"/>
          </a:xfrm>
          <a:prstGeom prst="rect">
            <a:avLst/>
          </a:prstGeom>
          <a:noFill/>
          <a:ln/>
        </p:spPr>
        <p:txBody>
          <a:bodyPr wrap="square" lIns="0" tIns="0" rIns="0" bIns="0" rtlCol="0" anchor="ctr"/>
          <a:lstStyle/>
          <a:p>
            <a:r>
              <a:rPr lang="en-US" sz="6000" b="1" dirty="0">
                <a:solidFill>
                  <a:srgbClr val="FFFFFF"/>
                </a:solidFill>
                <a:latin typeface="Kalpurush" panose="02000600000000000000" pitchFamily="2" charset="0"/>
                <a:ea typeface="Nirmala UI" pitchFamily="34" charset="-122"/>
                <a:cs typeface="Kalpurush" panose="02000600000000000000" pitchFamily="2" charset="0"/>
              </a:rPr>
              <a:t>উল্টো পিরামিডে সাজাই</a:t>
            </a:r>
            <a:endParaRPr lang="en-US" sz="6000" dirty="0">
              <a:latin typeface="Kalpurush" panose="02000600000000000000" pitchFamily="2" charset="0"/>
              <a:cs typeface="Kalpurush" panose="02000600000000000000" pitchFamily="2" charset="0"/>
            </a:endParaRPr>
          </a:p>
        </p:txBody>
      </p:sp>
      <p:sp>
        <p:nvSpPr>
          <p:cNvPr id="4" name="b0"/>
          <p:cNvSpPr/>
          <p:nvPr/>
        </p:nvSpPr>
        <p:spPr>
          <a:xfrm>
            <a:off x="914400" y="2441447"/>
            <a:ext cx="9509760" cy="914400"/>
          </a:xfrm>
          <a:prstGeom prst="rect">
            <a:avLst/>
          </a:prstGeom>
          <a:solidFill>
            <a:srgbClr val="FFC857"/>
          </a:solidFill>
          <a:ln>
            <a:solidFill>
              <a:srgbClr val="FFC857"/>
            </a:solidFill>
          </a:ln>
        </p:spPr>
        <p:txBody>
          <a:bodyPr wrap="square" rtlCol="0" anchor="ctr"/>
          <a:lstStyle/>
          <a:p>
            <a:pPr algn="ctr"/>
            <a:r>
              <a:rPr lang="en-US" sz="3000" b="1" dirty="0">
                <a:solidFill>
                  <a:srgbClr val="0B1026"/>
                </a:solidFill>
                <a:latin typeface="Kalpurush" panose="02000600000000000000" pitchFamily="2" charset="0"/>
                <a:ea typeface="Nirmala UI" pitchFamily="34" charset="-122"/>
                <a:cs typeface="Kalpurush" panose="02000600000000000000" pitchFamily="2" charset="0"/>
              </a:rPr>
              <a:t>মহাবিশ্ব</a:t>
            </a:r>
            <a:endParaRPr lang="en-US" sz="3000" dirty="0">
              <a:latin typeface="Kalpurush" panose="02000600000000000000" pitchFamily="2" charset="0"/>
              <a:cs typeface="Kalpurush" panose="02000600000000000000" pitchFamily="2" charset="0"/>
            </a:endParaRPr>
          </a:p>
        </p:txBody>
      </p:sp>
      <p:pic>
        <p:nvPicPr>
          <p:cNvPr id="5" name="th0" descr="web.png"/>
          <p:cNvPicPr>
            <a:picLocks noChangeAspect="1"/>
          </p:cNvPicPr>
          <p:nvPr/>
        </p:nvPicPr>
        <p:blipFill>
          <a:blip r:embed="rId4"/>
          <a:stretch>
            <a:fillRect/>
          </a:stretch>
        </p:blipFill>
        <p:spPr>
          <a:xfrm>
            <a:off x="10756395" y="1920240"/>
            <a:ext cx="1719071" cy="1719071"/>
          </a:xfrm>
          <a:prstGeom prst="rect">
            <a:avLst/>
          </a:prstGeom>
        </p:spPr>
      </p:pic>
      <p:sp>
        <p:nvSpPr>
          <p:cNvPr id="6" name="b1"/>
          <p:cNvSpPr/>
          <p:nvPr/>
        </p:nvSpPr>
        <p:spPr>
          <a:xfrm>
            <a:off x="1444752" y="3566160"/>
            <a:ext cx="8449056" cy="914400"/>
          </a:xfrm>
          <a:prstGeom prst="rect">
            <a:avLst/>
          </a:prstGeom>
          <a:solidFill>
            <a:srgbClr val="F4A261"/>
          </a:solidFill>
          <a:ln>
            <a:solidFill>
              <a:srgbClr val="F4A261"/>
            </a:solidFill>
          </a:ln>
        </p:spPr>
        <p:txBody>
          <a:bodyPr wrap="square" rtlCol="0" anchor="ctr"/>
          <a:lstStyle/>
          <a:p>
            <a:pPr algn="ctr"/>
            <a:r>
              <a:rPr lang="en-US" sz="3000" b="1" dirty="0">
                <a:solidFill>
                  <a:srgbClr val="0B1026"/>
                </a:solidFill>
                <a:latin typeface="Kalpurush" panose="02000600000000000000" pitchFamily="2" charset="0"/>
                <a:ea typeface="Nirmala UI" pitchFamily="34" charset="-122"/>
                <a:cs typeface="Kalpurush" panose="02000600000000000000" pitchFamily="2" charset="0"/>
              </a:rPr>
              <a:t>গ্যালাক্সি</a:t>
            </a:r>
            <a:endParaRPr lang="en-US" sz="3000" dirty="0">
              <a:latin typeface="Kalpurush" panose="02000600000000000000" pitchFamily="2" charset="0"/>
              <a:cs typeface="Kalpurush" panose="02000600000000000000" pitchFamily="2" charset="0"/>
            </a:endParaRPr>
          </a:p>
        </p:txBody>
      </p:sp>
      <p:pic>
        <p:nvPicPr>
          <p:cNvPr id="7" name="th1" descr="galaxy.png"/>
          <p:cNvPicPr>
            <a:picLocks noChangeAspect="1"/>
          </p:cNvPicPr>
          <p:nvPr/>
        </p:nvPicPr>
        <p:blipFill>
          <a:blip r:embed="rId5"/>
          <a:stretch>
            <a:fillRect/>
          </a:stretch>
        </p:blipFill>
        <p:spPr>
          <a:xfrm>
            <a:off x="10899655" y="3383283"/>
            <a:ext cx="1463033" cy="1463033"/>
          </a:xfrm>
          <a:prstGeom prst="rect">
            <a:avLst/>
          </a:prstGeom>
        </p:spPr>
      </p:pic>
      <p:sp>
        <p:nvSpPr>
          <p:cNvPr id="8" name="b2"/>
          <p:cNvSpPr/>
          <p:nvPr/>
        </p:nvSpPr>
        <p:spPr>
          <a:xfrm>
            <a:off x="1975104" y="4663440"/>
            <a:ext cx="7388352" cy="914400"/>
          </a:xfrm>
          <a:prstGeom prst="rect">
            <a:avLst/>
          </a:prstGeom>
          <a:solidFill>
            <a:srgbClr val="EF476F"/>
          </a:solidFill>
          <a:ln>
            <a:solidFill>
              <a:srgbClr val="EF476F"/>
            </a:solidFill>
          </a:ln>
        </p:spPr>
        <p:txBody>
          <a:bodyPr wrap="square" rtlCol="0" anchor="ctr"/>
          <a:lstStyle/>
          <a:p>
            <a:pPr algn="ctr"/>
            <a:r>
              <a:rPr lang="en-US" sz="3000" b="1" dirty="0">
                <a:solidFill>
                  <a:srgbClr val="0B1026"/>
                </a:solidFill>
                <a:latin typeface="Kalpurush" panose="02000600000000000000" pitchFamily="2" charset="0"/>
                <a:ea typeface="Nirmala UI" pitchFamily="34" charset="-122"/>
                <a:cs typeface="Kalpurush" panose="02000600000000000000" pitchFamily="2" charset="0"/>
              </a:rPr>
              <a:t>নক্ষত্রমণ্ডল</a:t>
            </a:r>
            <a:endParaRPr lang="en-US" sz="3000" dirty="0">
              <a:latin typeface="Kalpurush" panose="02000600000000000000" pitchFamily="2" charset="0"/>
              <a:cs typeface="Kalpurush" panose="02000600000000000000" pitchFamily="2" charset="0"/>
            </a:endParaRPr>
          </a:p>
        </p:txBody>
      </p:sp>
      <p:pic>
        <p:nvPicPr>
          <p:cNvPr id="9" name="th2" descr="orion.png"/>
          <p:cNvPicPr>
            <a:picLocks noChangeAspect="1"/>
          </p:cNvPicPr>
          <p:nvPr/>
        </p:nvPicPr>
        <p:blipFill>
          <a:blip r:embed="rId6"/>
          <a:stretch>
            <a:fillRect/>
          </a:stretch>
        </p:blipFill>
        <p:spPr>
          <a:xfrm rot="5722814">
            <a:off x="10692031" y="4250686"/>
            <a:ext cx="1739250" cy="1739250"/>
          </a:xfrm>
          <a:prstGeom prst="rect">
            <a:avLst/>
          </a:prstGeom>
        </p:spPr>
      </p:pic>
      <p:sp>
        <p:nvSpPr>
          <p:cNvPr id="10" name="b3"/>
          <p:cNvSpPr/>
          <p:nvPr/>
        </p:nvSpPr>
        <p:spPr>
          <a:xfrm>
            <a:off x="2505456" y="5669280"/>
            <a:ext cx="6327648" cy="914400"/>
          </a:xfrm>
          <a:prstGeom prst="rect">
            <a:avLst/>
          </a:prstGeom>
          <a:solidFill>
            <a:srgbClr val="9B5DE5"/>
          </a:solidFill>
          <a:ln>
            <a:solidFill>
              <a:srgbClr val="9B5DE5"/>
            </a:solidFill>
          </a:ln>
        </p:spPr>
        <p:txBody>
          <a:bodyPr wrap="square" rtlCol="0" anchor="ctr"/>
          <a:lstStyle/>
          <a:p>
            <a:pPr algn="ctr"/>
            <a:r>
              <a:rPr lang="en-US" sz="3000" b="1" dirty="0">
                <a:solidFill>
                  <a:srgbClr val="0B1026"/>
                </a:solidFill>
                <a:latin typeface="Kalpurush" panose="02000600000000000000" pitchFamily="2" charset="0"/>
                <a:ea typeface="Nirmala UI" pitchFamily="34" charset="-122"/>
                <a:cs typeface="Kalpurush" panose="02000600000000000000" pitchFamily="2" charset="0"/>
              </a:rPr>
              <a:t>সূর্য</a:t>
            </a:r>
            <a:endParaRPr lang="en-US" sz="3000" dirty="0">
              <a:latin typeface="Kalpurush" panose="02000600000000000000" pitchFamily="2" charset="0"/>
              <a:cs typeface="Kalpurush" panose="02000600000000000000" pitchFamily="2" charset="0"/>
            </a:endParaRPr>
          </a:p>
        </p:txBody>
      </p:sp>
      <p:pic>
        <p:nvPicPr>
          <p:cNvPr id="11" name="th3" descr="sun.png"/>
          <p:cNvPicPr>
            <a:picLocks noChangeAspect="1"/>
          </p:cNvPicPr>
          <p:nvPr/>
        </p:nvPicPr>
        <p:blipFill>
          <a:blip r:embed="rId7"/>
          <a:stretch>
            <a:fillRect/>
          </a:stretch>
        </p:blipFill>
        <p:spPr>
          <a:xfrm>
            <a:off x="10756395" y="5413258"/>
            <a:ext cx="1463033" cy="1463033"/>
          </a:xfrm>
          <a:prstGeom prst="rect">
            <a:avLst/>
          </a:prstGeom>
        </p:spPr>
      </p:pic>
      <p:sp>
        <p:nvSpPr>
          <p:cNvPr id="12" name="b4"/>
          <p:cNvSpPr/>
          <p:nvPr/>
        </p:nvSpPr>
        <p:spPr>
          <a:xfrm>
            <a:off x="3035808" y="6675120"/>
            <a:ext cx="5266944" cy="914400"/>
          </a:xfrm>
          <a:prstGeom prst="rect">
            <a:avLst/>
          </a:prstGeom>
          <a:solidFill>
            <a:srgbClr val="4361EE"/>
          </a:solidFill>
          <a:ln>
            <a:solidFill>
              <a:srgbClr val="4361EE"/>
            </a:solidFill>
          </a:ln>
        </p:spPr>
        <p:txBody>
          <a:bodyPr wrap="square" rtlCol="0" anchor="ctr"/>
          <a:lstStyle/>
          <a:p>
            <a:pPr algn="ctr"/>
            <a:r>
              <a:rPr lang="en-US" sz="3000" b="1" dirty="0">
                <a:solidFill>
                  <a:srgbClr val="0B1026"/>
                </a:solidFill>
                <a:latin typeface="Kalpurush" panose="02000600000000000000" pitchFamily="2" charset="0"/>
                <a:ea typeface="Nirmala UI" pitchFamily="34" charset="-122"/>
                <a:cs typeface="Kalpurush" panose="02000600000000000000" pitchFamily="2" charset="0"/>
              </a:rPr>
              <a:t>গ্রহ</a:t>
            </a:r>
            <a:endParaRPr lang="en-US" sz="3000" dirty="0">
              <a:latin typeface="Kalpurush" panose="02000600000000000000" pitchFamily="2" charset="0"/>
              <a:cs typeface="Kalpurush" panose="02000600000000000000" pitchFamily="2" charset="0"/>
            </a:endParaRPr>
          </a:p>
        </p:txBody>
      </p:sp>
      <p:pic>
        <p:nvPicPr>
          <p:cNvPr id="13" name="th4" descr="jup.png"/>
          <p:cNvPicPr>
            <a:picLocks noChangeAspect="1"/>
          </p:cNvPicPr>
          <p:nvPr/>
        </p:nvPicPr>
        <p:blipFill>
          <a:blip r:embed="rId8"/>
          <a:stretch>
            <a:fillRect/>
          </a:stretch>
        </p:blipFill>
        <p:spPr>
          <a:xfrm>
            <a:off x="11000232" y="6803134"/>
            <a:ext cx="969263" cy="969263"/>
          </a:xfrm>
          <a:prstGeom prst="rect">
            <a:avLst/>
          </a:prstGeom>
        </p:spPr>
      </p:pic>
      <p:sp>
        <p:nvSpPr>
          <p:cNvPr id="14" name="b5"/>
          <p:cNvSpPr/>
          <p:nvPr/>
        </p:nvSpPr>
        <p:spPr>
          <a:xfrm>
            <a:off x="3566160" y="7680960"/>
            <a:ext cx="4206240" cy="914400"/>
          </a:xfrm>
          <a:prstGeom prst="rect">
            <a:avLst/>
          </a:prstGeom>
          <a:solidFill>
            <a:srgbClr val="4CC9F0"/>
          </a:solidFill>
          <a:ln>
            <a:solidFill>
              <a:srgbClr val="4CC9F0"/>
            </a:solidFill>
          </a:ln>
        </p:spPr>
        <p:txBody>
          <a:bodyPr wrap="square" rtlCol="0" anchor="ctr"/>
          <a:lstStyle/>
          <a:p>
            <a:pPr algn="ctr"/>
            <a:r>
              <a:rPr lang="en-US" sz="3000" b="1" dirty="0">
                <a:solidFill>
                  <a:srgbClr val="0B1026"/>
                </a:solidFill>
                <a:latin typeface="Kalpurush" panose="02000600000000000000" pitchFamily="2" charset="0"/>
                <a:ea typeface="Nirmala UI" pitchFamily="34" charset="-122"/>
                <a:cs typeface="Kalpurush" panose="02000600000000000000" pitchFamily="2" charset="0"/>
              </a:rPr>
              <a:t>উপগ্রহ</a:t>
            </a:r>
            <a:endParaRPr lang="en-US" sz="3000" dirty="0">
              <a:latin typeface="Kalpurush" panose="02000600000000000000" pitchFamily="2" charset="0"/>
              <a:cs typeface="Kalpurush" panose="02000600000000000000" pitchFamily="2" charset="0"/>
            </a:endParaRPr>
          </a:p>
        </p:txBody>
      </p:sp>
      <p:pic>
        <p:nvPicPr>
          <p:cNvPr id="15" name="th5" descr="moon.png"/>
          <p:cNvPicPr>
            <a:picLocks noChangeAspect="1"/>
          </p:cNvPicPr>
          <p:nvPr/>
        </p:nvPicPr>
        <p:blipFill>
          <a:blip r:embed="rId9"/>
          <a:stretch>
            <a:fillRect/>
          </a:stretch>
        </p:blipFill>
        <p:spPr>
          <a:xfrm>
            <a:off x="11027669" y="7915660"/>
            <a:ext cx="914391" cy="914391"/>
          </a:xfrm>
          <a:prstGeom prst="rect">
            <a:avLst/>
          </a:prstGeom>
        </p:spPr>
      </p:pic>
      <p:sp>
        <p:nvSpPr>
          <p:cNvPr id="16" name="b6"/>
          <p:cNvSpPr/>
          <p:nvPr/>
        </p:nvSpPr>
        <p:spPr>
          <a:xfrm>
            <a:off x="4096512" y="8686800"/>
            <a:ext cx="3145536" cy="914400"/>
          </a:xfrm>
          <a:prstGeom prst="rect">
            <a:avLst/>
          </a:prstGeom>
          <a:solidFill>
            <a:srgbClr val="06D6A0"/>
          </a:solidFill>
          <a:ln>
            <a:solidFill>
              <a:srgbClr val="06D6A0"/>
            </a:solidFill>
          </a:ln>
        </p:spPr>
        <p:txBody>
          <a:bodyPr wrap="square" rtlCol="0" anchor="ctr"/>
          <a:lstStyle/>
          <a:p>
            <a:pPr algn="ctr"/>
            <a:r>
              <a:rPr lang="en-US" sz="3000" b="1" dirty="0">
                <a:solidFill>
                  <a:srgbClr val="0B1026"/>
                </a:solidFill>
                <a:latin typeface="Kalpurush" panose="02000600000000000000" pitchFamily="2" charset="0"/>
                <a:ea typeface="Nirmala UI" pitchFamily="34" charset="-122"/>
                <a:cs typeface="Kalpurush" panose="02000600000000000000" pitchFamily="2" charset="0"/>
              </a:rPr>
              <a:t>ধূমকেতু</a:t>
            </a:r>
            <a:endParaRPr lang="en-US" sz="3000" dirty="0">
              <a:latin typeface="Kalpurush" panose="02000600000000000000" pitchFamily="2" charset="0"/>
              <a:cs typeface="Kalpurush" panose="02000600000000000000" pitchFamily="2" charset="0"/>
            </a:endParaRPr>
          </a:p>
        </p:txBody>
      </p:sp>
      <p:pic>
        <p:nvPicPr>
          <p:cNvPr id="17" name="th6" descr="comet.png"/>
          <p:cNvPicPr>
            <a:picLocks noChangeAspect="1"/>
          </p:cNvPicPr>
          <p:nvPr/>
        </p:nvPicPr>
        <p:blipFill>
          <a:blip r:embed="rId10"/>
          <a:stretch>
            <a:fillRect/>
          </a:stretch>
        </p:blipFill>
        <p:spPr>
          <a:xfrm>
            <a:off x="10131552" y="9107424"/>
            <a:ext cx="1828800" cy="585216"/>
          </a:xfrm>
          <a:prstGeom prst="rect">
            <a:avLst/>
          </a:prstGeom>
        </p:spPr>
      </p:pic>
      <p:sp>
        <p:nvSpPr>
          <p:cNvPr id="18" name="Shape 9"/>
          <p:cNvSpPr/>
          <p:nvPr/>
        </p:nvSpPr>
        <p:spPr>
          <a:xfrm>
            <a:off x="13075920" y="3566160"/>
            <a:ext cx="0" cy="5486400"/>
          </a:xfrm>
          <a:prstGeom prst="line">
            <a:avLst/>
          </a:prstGeom>
          <a:noFill/>
          <a:ln w="38100">
            <a:solidFill>
              <a:srgbClr val="FFC857"/>
            </a:solidFill>
            <a:prstDash val="solid"/>
            <a:headEnd type="triangle"/>
          </a:ln>
        </p:spPr>
        <p:txBody>
          <a:bodyPr/>
          <a:lstStyle/>
          <a:p>
            <a:endParaRPr lang="en-US" sz="7200">
              <a:latin typeface="Kalpurush" panose="02000600000000000000" pitchFamily="2" charset="0"/>
              <a:cs typeface="Kalpurush" panose="02000600000000000000" pitchFamily="2" charset="0"/>
            </a:endParaRPr>
          </a:p>
        </p:txBody>
      </p:sp>
      <p:sp>
        <p:nvSpPr>
          <p:cNvPr id="19" name="Text 10"/>
          <p:cNvSpPr txBox="1"/>
          <p:nvPr/>
        </p:nvSpPr>
        <p:spPr>
          <a:xfrm>
            <a:off x="12435840" y="2743200"/>
            <a:ext cx="1280160" cy="548640"/>
          </a:xfrm>
          <a:prstGeom prst="rect">
            <a:avLst/>
          </a:prstGeom>
          <a:noFill/>
          <a:ln/>
        </p:spPr>
        <p:txBody>
          <a:bodyPr wrap="square" lIns="0" tIns="0" rIns="0" bIns="0" rtlCol="0" anchor="t"/>
          <a:lstStyle/>
          <a:p>
            <a:pPr algn="ctr"/>
            <a:r>
              <a:rPr lang="en-US" sz="2600" b="1" dirty="0">
                <a:solidFill>
                  <a:srgbClr val="FFC857"/>
                </a:solidFill>
                <a:latin typeface="Kalpurush" panose="02000600000000000000" pitchFamily="2" charset="0"/>
                <a:ea typeface="Nirmala UI" pitchFamily="34" charset="-122"/>
                <a:cs typeface="Kalpurush" panose="02000600000000000000" pitchFamily="2" charset="0"/>
              </a:rPr>
              <a:t>বড়ো</a:t>
            </a:r>
            <a:endParaRPr lang="en-US" sz="2600" dirty="0">
              <a:latin typeface="Kalpurush" panose="02000600000000000000" pitchFamily="2" charset="0"/>
              <a:cs typeface="Kalpurush" panose="02000600000000000000" pitchFamily="2" charset="0"/>
            </a:endParaRPr>
          </a:p>
        </p:txBody>
      </p:sp>
      <p:sp>
        <p:nvSpPr>
          <p:cNvPr id="20" name="Text 11"/>
          <p:cNvSpPr txBox="1"/>
          <p:nvPr/>
        </p:nvSpPr>
        <p:spPr>
          <a:xfrm>
            <a:off x="12435840" y="9144000"/>
            <a:ext cx="1280160" cy="548640"/>
          </a:xfrm>
          <a:prstGeom prst="rect">
            <a:avLst/>
          </a:prstGeom>
          <a:noFill/>
          <a:ln/>
        </p:spPr>
        <p:txBody>
          <a:bodyPr wrap="square" lIns="0" tIns="0" rIns="0" bIns="0" rtlCol="0" anchor="t"/>
          <a:lstStyle/>
          <a:p>
            <a:pPr algn="ctr"/>
            <a:r>
              <a:rPr lang="en-US" sz="2400" dirty="0">
                <a:solidFill>
                  <a:srgbClr val="B8C4F0"/>
                </a:solidFill>
                <a:latin typeface="Kalpurush" panose="02000600000000000000" pitchFamily="2" charset="0"/>
                <a:ea typeface="Nirmala UI" pitchFamily="34" charset="-122"/>
                <a:cs typeface="Kalpurush" panose="02000600000000000000" pitchFamily="2" charset="0"/>
              </a:rPr>
              <a:t>ছোটো</a:t>
            </a:r>
            <a:endParaRPr lang="en-US" sz="2400" dirty="0">
              <a:latin typeface="Kalpurush" panose="02000600000000000000" pitchFamily="2" charset="0"/>
              <a:cs typeface="Kalpurush" panose="02000600000000000000" pitchFamily="2" charset="0"/>
            </a:endParaRPr>
          </a:p>
        </p:txBody>
      </p:sp>
      <p:sp>
        <p:nvSpPr>
          <p:cNvPr id="21" name="tip"/>
          <p:cNvSpPr/>
          <p:nvPr/>
        </p:nvSpPr>
        <p:spPr>
          <a:xfrm>
            <a:off x="13898880" y="2651760"/>
            <a:ext cx="3474720" cy="3276600"/>
          </a:xfrm>
          <a:prstGeom prst="roundRect">
            <a:avLst>
              <a:gd name="adj" fmla="val 7895"/>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22" name="Text 13"/>
          <p:cNvSpPr txBox="1"/>
          <p:nvPr/>
        </p:nvSpPr>
        <p:spPr>
          <a:xfrm>
            <a:off x="14081760" y="2926080"/>
            <a:ext cx="3108960" cy="731520"/>
          </a:xfrm>
          <a:prstGeom prst="rect">
            <a:avLst/>
          </a:prstGeom>
          <a:noFill/>
          <a:ln/>
        </p:spPr>
        <p:txBody>
          <a:bodyPr wrap="square" lIns="0" tIns="0" rIns="0" bIns="0" rtlCol="0" anchor="t"/>
          <a:lstStyle/>
          <a:p>
            <a:pPr algn="ctr"/>
            <a:r>
              <a:rPr lang="en-US" sz="2600" b="1" dirty="0">
                <a:solidFill>
                  <a:srgbClr val="4CC9F0"/>
                </a:solidFill>
                <a:latin typeface="Kalpurush" panose="02000600000000000000" pitchFamily="2" charset="0"/>
                <a:ea typeface="Nirmala UI" pitchFamily="34" charset="-122"/>
                <a:cs typeface="Kalpurush" panose="02000600000000000000" pitchFamily="2" charset="0"/>
              </a:rPr>
              <a:t>নিচ থেকে উপরে</a:t>
            </a:r>
            <a:endParaRPr lang="en-US" sz="2600" dirty="0">
              <a:latin typeface="Kalpurush" panose="02000600000000000000" pitchFamily="2" charset="0"/>
              <a:cs typeface="Kalpurush" panose="02000600000000000000" pitchFamily="2" charset="0"/>
            </a:endParaRPr>
          </a:p>
        </p:txBody>
      </p:sp>
      <p:sp>
        <p:nvSpPr>
          <p:cNvPr id="23" name="Text 14"/>
          <p:cNvSpPr txBox="1"/>
          <p:nvPr/>
        </p:nvSpPr>
        <p:spPr>
          <a:xfrm>
            <a:off x="14173200" y="3840480"/>
            <a:ext cx="2926080" cy="2227166"/>
          </a:xfrm>
          <a:prstGeom prst="rect">
            <a:avLst/>
          </a:prstGeom>
          <a:noFill/>
          <a:ln/>
        </p:spPr>
        <p:txBody>
          <a:bodyPr wrap="square" lIns="0" tIns="0" rIns="0" bIns="0" rtlCol="0" anchor="t"/>
          <a:lstStyle/>
          <a:p>
            <a:pPr algn="ctr"/>
            <a:r>
              <a:rPr lang="en-US" sz="2800" dirty="0">
                <a:solidFill>
                  <a:srgbClr val="FFFFFF"/>
                </a:solidFill>
                <a:latin typeface="Kalpurush" panose="02000600000000000000" pitchFamily="2" charset="0"/>
                <a:ea typeface="Nirmala UI" pitchFamily="34" charset="-122"/>
                <a:cs typeface="Kalpurush" panose="02000600000000000000" pitchFamily="2" charset="0"/>
              </a:rPr>
              <a:t>সবচেয়ে ছোটো বস্তু নিচে আর সবচেয়ে বড়ো বস্তু উপরে থাকবে।</a:t>
            </a:r>
            <a:endParaRPr lang="en-US" sz="2800" dirty="0">
              <a:latin typeface="Kalpurush" panose="02000600000000000000" pitchFamily="2" charset="0"/>
              <a:cs typeface="Kalpurush" panose="02000600000000000000" pitchFamily="2" charset="0"/>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3900"/>
                                  </p:stCondLst>
                                  <p:childTnLst>
                                    <p:set>
                                      <p:cBhvr>
                                        <p:cTn id="6" dur="1" fill="hold">
                                          <p:stCondLst>
                                            <p:cond delay="0"/>
                                          </p:stCondLst>
                                        </p:cTn>
                                        <p:tgtEl>
                                          <p:spTgt spid="4"/>
                                        </p:tgtEl>
                                        <p:attrNameLst>
                                          <p:attrName>style.visibility</p:attrName>
                                        </p:attrNameLst>
                                      </p:cBhvr>
                                      <p:to>
                                        <p:strVal val="visible"/>
                                      </p:to>
                                    </p:set>
                                    <p:anim calcmode="lin" valueType="num">
                                      <p:cBhvr>
                                        <p:cTn id="7" dur="700" fill="hold"/>
                                        <p:tgtEl>
                                          <p:spTgt spid="4"/>
                                        </p:tgtEl>
                                        <p:attrNameLst>
                                          <p:attrName>ppt_x</p:attrName>
                                        </p:attrNameLst>
                                      </p:cBhvr>
                                      <p:tavLst>
                                        <p:tav tm="0">
                                          <p:val>
                                            <p:strVal val="#ppt_x"/>
                                          </p:val>
                                        </p:tav>
                                        <p:tav tm="100000">
                                          <p:val>
                                            <p:strVal val="#ppt_x"/>
                                          </p:val>
                                        </p:tav>
                                      </p:tavLst>
                                    </p:anim>
                                    <p:anim calcmode="lin" valueType="num">
                                      <p:cBhvr>
                                        <p:cTn id="8" dur="700" fill="hold"/>
                                        <p:tgtEl>
                                          <p:spTgt spid="4"/>
                                        </p:tgtEl>
                                        <p:attrNameLst>
                                          <p:attrName>ppt_y</p:attrName>
                                        </p:attrNameLst>
                                      </p:cBhvr>
                                      <p:tavLst>
                                        <p:tav tm="0">
                                          <p:val>
                                            <p:strVal val="1+#ppt_h/2"/>
                                          </p:val>
                                        </p:tav>
                                        <p:tav tm="100000">
                                          <p:val>
                                            <p:strVal val="#ppt_y"/>
                                          </p:val>
                                        </p:tav>
                                      </p:tavLst>
                                    </p:anim>
                                  </p:childTnLst>
                                </p:cTn>
                              </p:par>
                              <p:par>
                                <p:cTn id="9" presetID="53" presetClass="entr" presetSubtype="16" fill="hold" nodeType="withEffect">
                                  <p:stCondLst>
                                    <p:cond delay="4150"/>
                                  </p:stCondLst>
                                  <p:childTnLst>
                                    <p:set>
                                      <p:cBhvr>
                                        <p:cTn id="10" dur="1" fill="hold">
                                          <p:stCondLst>
                                            <p:cond delay="0"/>
                                          </p:stCondLst>
                                        </p:cTn>
                                        <p:tgtEl>
                                          <p:spTgt spid="5"/>
                                        </p:tgtEl>
                                        <p:attrNameLst>
                                          <p:attrName>style.visibility</p:attrName>
                                        </p:attrNameLst>
                                      </p:cBhvr>
                                      <p:to>
                                        <p:strVal val="visible"/>
                                      </p:to>
                                    </p:set>
                                    <p:anim calcmode="lin" valueType="num">
                                      <p:cBhvr>
                                        <p:cTn id="11" dur="600" fill="hold"/>
                                        <p:tgtEl>
                                          <p:spTgt spid="5"/>
                                        </p:tgtEl>
                                        <p:attrNameLst>
                                          <p:attrName>ppt_w</p:attrName>
                                        </p:attrNameLst>
                                      </p:cBhvr>
                                      <p:tavLst>
                                        <p:tav tm="0">
                                          <p:val>
                                            <p:fltVal val="0"/>
                                          </p:val>
                                        </p:tav>
                                        <p:tav tm="100000">
                                          <p:val>
                                            <p:strVal val="#ppt_w"/>
                                          </p:val>
                                        </p:tav>
                                      </p:tavLst>
                                    </p:anim>
                                    <p:anim calcmode="lin" valueType="num">
                                      <p:cBhvr>
                                        <p:cTn id="12" dur="600" fill="hold"/>
                                        <p:tgtEl>
                                          <p:spTgt spid="5"/>
                                        </p:tgtEl>
                                        <p:attrNameLst>
                                          <p:attrName>ppt_h</p:attrName>
                                        </p:attrNameLst>
                                      </p:cBhvr>
                                      <p:tavLst>
                                        <p:tav tm="0">
                                          <p:val>
                                            <p:fltVal val="0"/>
                                          </p:val>
                                        </p:tav>
                                        <p:tav tm="100000">
                                          <p:val>
                                            <p:strVal val="#ppt_h"/>
                                          </p:val>
                                        </p:tav>
                                      </p:tavLst>
                                    </p:anim>
                                    <p:animEffect transition="in" filter="fade">
                                      <p:cBhvr>
                                        <p:cTn id="13" dur="600"/>
                                        <p:tgtEl>
                                          <p:spTgt spid="5"/>
                                        </p:tgtEl>
                                      </p:cBhvr>
                                    </p:animEffect>
                                  </p:childTnLst>
                                </p:cTn>
                              </p:par>
                              <p:par>
                                <p:cTn id="14" presetID="2" presetClass="entr" presetSubtype="4" fill="hold" grpId="0" nodeType="withEffect">
                                  <p:stCondLst>
                                    <p:cond delay="3250"/>
                                  </p:stCondLst>
                                  <p:childTnLst>
                                    <p:set>
                                      <p:cBhvr>
                                        <p:cTn id="15" dur="1" fill="hold">
                                          <p:stCondLst>
                                            <p:cond delay="0"/>
                                          </p:stCondLst>
                                        </p:cTn>
                                        <p:tgtEl>
                                          <p:spTgt spid="6"/>
                                        </p:tgtEl>
                                        <p:attrNameLst>
                                          <p:attrName>style.visibility</p:attrName>
                                        </p:attrNameLst>
                                      </p:cBhvr>
                                      <p:to>
                                        <p:strVal val="visible"/>
                                      </p:to>
                                    </p:set>
                                    <p:anim calcmode="lin" valueType="num">
                                      <p:cBhvr>
                                        <p:cTn id="16" dur="700" fill="hold"/>
                                        <p:tgtEl>
                                          <p:spTgt spid="6"/>
                                        </p:tgtEl>
                                        <p:attrNameLst>
                                          <p:attrName>ppt_x</p:attrName>
                                        </p:attrNameLst>
                                      </p:cBhvr>
                                      <p:tavLst>
                                        <p:tav tm="0">
                                          <p:val>
                                            <p:strVal val="#ppt_x"/>
                                          </p:val>
                                        </p:tav>
                                        <p:tav tm="100000">
                                          <p:val>
                                            <p:strVal val="#ppt_x"/>
                                          </p:val>
                                        </p:tav>
                                      </p:tavLst>
                                    </p:anim>
                                    <p:anim calcmode="lin" valueType="num">
                                      <p:cBhvr>
                                        <p:cTn id="17" dur="700" fill="hold"/>
                                        <p:tgtEl>
                                          <p:spTgt spid="6"/>
                                        </p:tgtEl>
                                        <p:attrNameLst>
                                          <p:attrName>ppt_y</p:attrName>
                                        </p:attrNameLst>
                                      </p:cBhvr>
                                      <p:tavLst>
                                        <p:tav tm="0">
                                          <p:val>
                                            <p:strVal val="1+#ppt_h/2"/>
                                          </p:val>
                                        </p:tav>
                                        <p:tav tm="100000">
                                          <p:val>
                                            <p:strVal val="#ppt_y"/>
                                          </p:val>
                                        </p:tav>
                                      </p:tavLst>
                                    </p:anim>
                                  </p:childTnLst>
                                </p:cTn>
                              </p:par>
                              <p:par>
                                <p:cTn id="18" presetID="53" presetClass="entr" presetSubtype="16" fill="hold" nodeType="withEffect">
                                  <p:stCondLst>
                                    <p:cond delay="3500"/>
                                  </p:stCondLst>
                                  <p:childTnLst>
                                    <p:set>
                                      <p:cBhvr>
                                        <p:cTn id="19" dur="1" fill="hold">
                                          <p:stCondLst>
                                            <p:cond delay="0"/>
                                          </p:stCondLst>
                                        </p:cTn>
                                        <p:tgtEl>
                                          <p:spTgt spid="7"/>
                                        </p:tgtEl>
                                        <p:attrNameLst>
                                          <p:attrName>style.visibility</p:attrName>
                                        </p:attrNameLst>
                                      </p:cBhvr>
                                      <p:to>
                                        <p:strVal val="visible"/>
                                      </p:to>
                                    </p:set>
                                    <p:anim calcmode="lin" valueType="num">
                                      <p:cBhvr>
                                        <p:cTn id="20" dur="600" fill="hold"/>
                                        <p:tgtEl>
                                          <p:spTgt spid="7"/>
                                        </p:tgtEl>
                                        <p:attrNameLst>
                                          <p:attrName>ppt_w</p:attrName>
                                        </p:attrNameLst>
                                      </p:cBhvr>
                                      <p:tavLst>
                                        <p:tav tm="0">
                                          <p:val>
                                            <p:fltVal val="0"/>
                                          </p:val>
                                        </p:tav>
                                        <p:tav tm="100000">
                                          <p:val>
                                            <p:strVal val="#ppt_w"/>
                                          </p:val>
                                        </p:tav>
                                      </p:tavLst>
                                    </p:anim>
                                    <p:anim calcmode="lin" valueType="num">
                                      <p:cBhvr>
                                        <p:cTn id="21" dur="600" fill="hold"/>
                                        <p:tgtEl>
                                          <p:spTgt spid="7"/>
                                        </p:tgtEl>
                                        <p:attrNameLst>
                                          <p:attrName>ppt_h</p:attrName>
                                        </p:attrNameLst>
                                      </p:cBhvr>
                                      <p:tavLst>
                                        <p:tav tm="0">
                                          <p:val>
                                            <p:fltVal val="0"/>
                                          </p:val>
                                        </p:tav>
                                        <p:tav tm="100000">
                                          <p:val>
                                            <p:strVal val="#ppt_h"/>
                                          </p:val>
                                        </p:tav>
                                      </p:tavLst>
                                    </p:anim>
                                    <p:animEffect transition="in" filter="fade">
                                      <p:cBhvr>
                                        <p:cTn id="22" dur="600"/>
                                        <p:tgtEl>
                                          <p:spTgt spid="7"/>
                                        </p:tgtEl>
                                      </p:cBhvr>
                                    </p:animEffect>
                                  </p:childTnLst>
                                </p:cTn>
                              </p:par>
                              <p:par>
                                <p:cTn id="23" presetID="2" presetClass="entr" presetSubtype="4" fill="hold" grpId="0" nodeType="withEffect">
                                  <p:stCondLst>
                                    <p:cond delay="2600"/>
                                  </p:stCondLst>
                                  <p:childTnLst>
                                    <p:set>
                                      <p:cBhvr>
                                        <p:cTn id="24" dur="1" fill="hold">
                                          <p:stCondLst>
                                            <p:cond delay="0"/>
                                          </p:stCondLst>
                                        </p:cTn>
                                        <p:tgtEl>
                                          <p:spTgt spid="8"/>
                                        </p:tgtEl>
                                        <p:attrNameLst>
                                          <p:attrName>style.visibility</p:attrName>
                                        </p:attrNameLst>
                                      </p:cBhvr>
                                      <p:to>
                                        <p:strVal val="visible"/>
                                      </p:to>
                                    </p:set>
                                    <p:anim calcmode="lin" valueType="num">
                                      <p:cBhvr>
                                        <p:cTn id="25" dur="700" fill="hold"/>
                                        <p:tgtEl>
                                          <p:spTgt spid="8"/>
                                        </p:tgtEl>
                                        <p:attrNameLst>
                                          <p:attrName>ppt_x</p:attrName>
                                        </p:attrNameLst>
                                      </p:cBhvr>
                                      <p:tavLst>
                                        <p:tav tm="0">
                                          <p:val>
                                            <p:strVal val="#ppt_x"/>
                                          </p:val>
                                        </p:tav>
                                        <p:tav tm="100000">
                                          <p:val>
                                            <p:strVal val="#ppt_x"/>
                                          </p:val>
                                        </p:tav>
                                      </p:tavLst>
                                    </p:anim>
                                    <p:anim calcmode="lin" valueType="num">
                                      <p:cBhvr>
                                        <p:cTn id="26" dur="700" fill="hold"/>
                                        <p:tgtEl>
                                          <p:spTgt spid="8"/>
                                        </p:tgtEl>
                                        <p:attrNameLst>
                                          <p:attrName>ppt_y</p:attrName>
                                        </p:attrNameLst>
                                      </p:cBhvr>
                                      <p:tavLst>
                                        <p:tav tm="0">
                                          <p:val>
                                            <p:strVal val="1+#ppt_h/2"/>
                                          </p:val>
                                        </p:tav>
                                        <p:tav tm="100000">
                                          <p:val>
                                            <p:strVal val="#ppt_y"/>
                                          </p:val>
                                        </p:tav>
                                      </p:tavLst>
                                    </p:anim>
                                  </p:childTnLst>
                                </p:cTn>
                              </p:par>
                              <p:par>
                                <p:cTn id="27" presetID="53" presetClass="entr" presetSubtype="16" fill="hold" nodeType="withEffect">
                                  <p:stCondLst>
                                    <p:cond delay="2850"/>
                                  </p:stCondLst>
                                  <p:childTnLst>
                                    <p:set>
                                      <p:cBhvr>
                                        <p:cTn id="28" dur="1" fill="hold">
                                          <p:stCondLst>
                                            <p:cond delay="0"/>
                                          </p:stCondLst>
                                        </p:cTn>
                                        <p:tgtEl>
                                          <p:spTgt spid="9"/>
                                        </p:tgtEl>
                                        <p:attrNameLst>
                                          <p:attrName>style.visibility</p:attrName>
                                        </p:attrNameLst>
                                      </p:cBhvr>
                                      <p:to>
                                        <p:strVal val="visible"/>
                                      </p:to>
                                    </p:set>
                                    <p:anim calcmode="lin" valueType="num">
                                      <p:cBhvr>
                                        <p:cTn id="29" dur="600" fill="hold"/>
                                        <p:tgtEl>
                                          <p:spTgt spid="9"/>
                                        </p:tgtEl>
                                        <p:attrNameLst>
                                          <p:attrName>ppt_w</p:attrName>
                                        </p:attrNameLst>
                                      </p:cBhvr>
                                      <p:tavLst>
                                        <p:tav tm="0">
                                          <p:val>
                                            <p:fltVal val="0"/>
                                          </p:val>
                                        </p:tav>
                                        <p:tav tm="100000">
                                          <p:val>
                                            <p:strVal val="#ppt_w"/>
                                          </p:val>
                                        </p:tav>
                                      </p:tavLst>
                                    </p:anim>
                                    <p:anim calcmode="lin" valueType="num">
                                      <p:cBhvr>
                                        <p:cTn id="30" dur="600" fill="hold"/>
                                        <p:tgtEl>
                                          <p:spTgt spid="9"/>
                                        </p:tgtEl>
                                        <p:attrNameLst>
                                          <p:attrName>ppt_h</p:attrName>
                                        </p:attrNameLst>
                                      </p:cBhvr>
                                      <p:tavLst>
                                        <p:tav tm="0">
                                          <p:val>
                                            <p:fltVal val="0"/>
                                          </p:val>
                                        </p:tav>
                                        <p:tav tm="100000">
                                          <p:val>
                                            <p:strVal val="#ppt_h"/>
                                          </p:val>
                                        </p:tav>
                                      </p:tavLst>
                                    </p:anim>
                                    <p:animEffect transition="in" filter="fade">
                                      <p:cBhvr>
                                        <p:cTn id="31" dur="600"/>
                                        <p:tgtEl>
                                          <p:spTgt spid="9"/>
                                        </p:tgtEl>
                                      </p:cBhvr>
                                    </p:animEffect>
                                  </p:childTnLst>
                                </p:cTn>
                              </p:par>
                              <p:par>
                                <p:cTn id="32" presetID="2" presetClass="entr" presetSubtype="4" fill="hold" grpId="0" nodeType="withEffect">
                                  <p:stCondLst>
                                    <p:cond delay="1950"/>
                                  </p:stCondLst>
                                  <p:childTnLst>
                                    <p:set>
                                      <p:cBhvr>
                                        <p:cTn id="33" dur="1" fill="hold">
                                          <p:stCondLst>
                                            <p:cond delay="0"/>
                                          </p:stCondLst>
                                        </p:cTn>
                                        <p:tgtEl>
                                          <p:spTgt spid="10"/>
                                        </p:tgtEl>
                                        <p:attrNameLst>
                                          <p:attrName>style.visibility</p:attrName>
                                        </p:attrNameLst>
                                      </p:cBhvr>
                                      <p:to>
                                        <p:strVal val="visible"/>
                                      </p:to>
                                    </p:set>
                                    <p:anim calcmode="lin" valueType="num">
                                      <p:cBhvr>
                                        <p:cTn id="34" dur="700" fill="hold"/>
                                        <p:tgtEl>
                                          <p:spTgt spid="10"/>
                                        </p:tgtEl>
                                        <p:attrNameLst>
                                          <p:attrName>ppt_x</p:attrName>
                                        </p:attrNameLst>
                                      </p:cBhvr>
                                      <p:tavLst>
                                        <p:tav tm="0">
                                          <p:val>
                                            <p:strVal val="#ppt_x"/>
                                          </p:val>
                                        </p:tav>
                                        <p:tav tm="100000">
                                          <p:val>
                                            <p:strVal val="#ppt_x"/>
                                          </p:val>
                                        </p:tav>
                                      </p:tavLst>
                                    </p:anim>
                                    <p:anim calcmode="lin" valueType="num">
                                      <p:cBhvr>
                                        <p:cTn id="35" dur="700" fill="hold"/>
                                        <p:tgtEl>
                                          <p:spTgt spid="10"/>
                                        </p:tgtEl>
                                        <p:attrNameLst>
                                          <p:attrName>ppt_y</p:attrName>
                                        </p:attrNameLst>
                                      </p:cBhvr>
                                      <p:tavLst>
                                        <p:tav tm="0">
                                          <p:val>
                                            <p:strVal val="1+#ppt_h/2"/>
                                          </p:val>
                                        </p:tav>
                                        <p:tav tm="100000">
                                          <p:val>
                                            <p:strVal val="#ppt_y"/>
                                          </p:val>
                                        </p:tav>
                                      </p:tavLst>
                                    </p:anim>
                                  </p:childTnLst>
                                </p:cTn>
                              </p:par>
                              <p:par>
                                <p:cTn id="36" presetID="53" presetClass="entr" presetSubtype="16" fill="hold" nodeType="withEffect">
                                  <p:stCondLst>
                                    <p:cond delay="22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600" fill="hold"/>
                                        <p:tgtEl>
                                          <p:spTgt spid="11"/>
                                        </p:tgtEl>
                                        <p:attrNameLst>
                                          <p:attrName>ppt_w</p:attrName>
                                        </p:attrNameLst>
                                      </p:cBhvr>
                                      <p:tavLst>
                                        <p:tav tm="0">
                                          <p:val>
                                            <p:fltVal val="0"/>
                                          </p:val>
                                        </p:tav>
                                        <p:tav tm="100000">
                                          <p:val>
                                            <p:strVal val="#ppt_w"/>
                                          </p:val>
                                        </p:tav>
                                      </p:tavLst>
                                    </p:anim>
                                    <p:anim calcmode="lin" valueType="num">
                                      <p:cBhvr>
                                        <p:cTn id="39" dur="600" fill="hold"/>
                                        <p:tgtEl>
                                          <p:spTgt spid="11"/>
                                        </p:tgtEl>
                                        <p:attrNameLst>
                                          <p:attrName>ppt_h</p:attrName>
                                        </p:attrNameLst>
                                      </p:cBhvr>
                                      <p:tavLst>
                                        <p:tav tm="0">
                                          <p:val>
                                            <p:fltVal val="0"/>
                                          </p:val>
                                        </p:tav>
                                        <p:tav tm="100000">
                                          <p:val>
                                            <p:strVal val="#ppt_h"/>
                                          </p:val>
                                        </p:tav>
                                      </p:tavLst>
                                    </p:anim>
                                    <p:animEffect transition="in" filter="fade">
                                      <p:cBhvr>
                                        <p:cTn id="40" dur="600"/>
                                        <p:tgtEl>
                                          <p:spTgt spid="11"/>
                                        </p:tgtEl>
                                      </p:cBhvr>
                                    </p:animEffect>
                                  </p:childTnLst>
                                </p:cTn>
                              </p:par>
                              <p:par>
                                <p:cTn id="41" presetID="2" presetClass="entr" presetSubtype="4" fill="hold" grpId="0" nodeType="withEffect">
                                  <p:stCondLst>
                                    <p:cond delay="1300"/>
                                  </p:stCondLst>
                                  <p:childTnLst>
                                    <p:set>
                                      <p:cBhvr>
                                        <p:cTn id="42" dur="1" fill="hold">
                                          <p:stCondLst>
                                            <p:cond delay="0"/>
                                          </p:stCondLst>
                                        </p:cTn>
                                        <p:tgtEl>
                                          <p:spTgt spid="12"/>
                                        </p:tgtEl>
                                        <p:attrNameLst>
                                          <p:attrName>style.visibility</p:attrName>
                                        </p:attrNameLst>
                                      </p:cBhvr>
                                      <p:to>
                                        <p:strVal val="visible"/>
                                      </p:to>
                                    </p:set>
                                    <p:anim calcmode="lin" valueType="num">
                                      <p:cBhvr>
                                        <p:cTn id="43" dur="700" fill="hold"/>
                                        <p:tgtEl>
                                          <p:spTgt spid="12"/>
                                        </p:tgtEl>
                                        <p:attrNameLst>
                                          <p:attrName>ppt_x</p:attrName>
                                        </p:attrNameLst>
                                      </p:cBhvr>
                                      <p:tavLst>
                                        <p:tav tm="0">
                                          <p:val>
                                            <p:strVal val="#ppt_x"/>
                                          </p:val>
                                        </p:tav>
                                        <p:tav tm="100000">
                                          <p:val>
                                            <p:strVal val="#ppt_x"/>
                                          </p:val>
                                        </p:tav>
                                      </p:tavLst>
                                    </p:anim>
                                    <p:anim calcmode="lin" valueType="num">
                                      <p:cBhvr>
                                        <p:cTn id="44" dur="700" fill="hold"/>
                                        <p:tgtEl>
                                          <p:spTgt spid="12"/>
                                        </p:tgtEl>
                                        <p:attrNameLst>
                                          <p:attrName>ppt_y</p:attrName>
                                        </p:attrNameLst>
                                      </p:cBhvr>
                                      <p:tavLst>
                                        <p:tav tm="0">
                                          <p:val>
                                            <p:strVal val="1+#ppt_h/2"/>
                                          </p:val>
                                        </p:tav>
                                        <p:tav tm="100000">
                                          <p:val>
                                            <p:strVal val="#ppt_y"/>
                                          </p:val>
                                        </p:tav>
                                      </p:tavLst>
                                    </p:anim>
                                  </p:childTnLst>
                                </p:cTn>
                              </p:par>
                              <p:par>
                                <p:cTn id="45" presetID="53" presetClass="entr" presetSubtype="16" fill="hold" nodeType="withEffect">
                                  <p:stCondLst>
                                    <p:cond delay="1550"/>
                                  </p:stCondLst>
                                  <p:childTnLst>
                                    <p:set>
                                      <p:cBhvr>
                                        <p:cTn id="46" dur="1" fill="hold">
                                          <p:stCondLst>
                                            <p:cond delay="0"/>
                                          </p:stCondLst>
                                        </p:cTn>
                                        <p:tgtEl>
                                          <p:spTgt spid="13"/>
                                        </p:tgtEl>
                                        <p:attrNameLst>
                                          <p:attrName>style.visibility</p:attrName>
                                        </p:attrNameLst>
                                      </p:cBhvr>
                                      <p:to>
                                        <p:strVal val="visible"/>
                                      </p:to>
                                    </p:set>
                                    <p:anim calcmode="lin" valueType="num">
                                      <p:cBhvr>
                                        <p:cTn id="47" dur="600" fill="hold"/>
                                        <p:tgtEl>
                                          <p:spTgt spid="13"/>
                                        </p:tgtEl>
                                        <p:attrNameLst>
                                          <p:attrName>ppt_w</p:attrName>
                                        </p:attrNameLst>
                                      </p:cBhvr>
                                      <p:tavLst>
                                        <p:tav tm="0">
                                          <p:val>
                                            <p:fltVal val="0"/>
                                          </p:val>
                                        </p:tav>
                                        <p:tav tm="100000">
                                          <p:val>
                                            <p:strVal val="#ppt_w"/>
                                          </p:val>
                                        </p:tav>
                                      </p:tavLst>
                                    </p:anim>
                                    <p:anim calcmode="lin" valueType="num">
                                      <p:cBhvr>
                                        <p:cTn id="48" dur="600" fill="hold"/>
                                        <p:tgtEl>
                                          <p:spTgt spid="13"/>
                                        </p:tgtEl>
                                        <p:attrNameLst>
                                          <p:attrName>ppt_h</p:attrName>
                                        </p:attrNameLst>
                                      </p:cBhvr>
                                      <p:tavLst>
                                        <p:tav tm="0">
                                          <p:val>
                                            <p:fltVal val="0"/>
                                          </p:val>
                                        </p:tav>
                                        <p:tav tm="100000">
                                          <p:val>
                                            <p:strVal val="#ppt_h"/>
                                          </p:val>
                                        </p:tav>
                                      </p:tavLst>
                                    </p:anim>
                                    <p:animEffect transition="in" filter="fade">
                                      <p:cBhvr>
                                        <p:cTn id="49" dur="600"/>
                                        <p:tgtEl>
                                          <p:spTgt spid="13"/>
                                        </p:tgtEl>
                                      </p:cBhvr>
                                    </p:animEffect>
                                  </p:childTnLst>
                                </p:cTn>
                              </p:par>
                              <p:par>
                                <p:cTn id="50" presetID="2" presetClass="entr" presetSubtype="4" fill="hold" grpId="0" nodeType="withEffect">
                                  <p:stCondLst>
                                    <p:cond delay="650"/>
                                  </p:stCondLst>
                                  <p:childTnLst>
                                    <p:set>
                                      <p:cBhvr>
                                        <p:cTn id="51" dur="1" fill="hold">
                                          <p:stCondLst>
                                            <p:cond delay="0"/>
                                          </p:stCondLst>
                                        </p:cTn>
                                        <p:tgtEl>
                                          <p:spTgt spid="14"/>
                                        </p:tgtEl>
                                        <p:attrNameLst>
                                          <p:attrName>style.visibility</p:attrName>
                                        </p:attrNameLst>
                                      </p:cBhvr>
                                      <p:to>
                                        <p:strVal val="visible"/>
                                      </p:to>
                                    </p:set>
                                    <p:anim calcmode="lin" valueType="num">
                                      <p:cBhvr>
                                        <p:cTn id="52" dur="700" fill="hold"/>
                                        <p:tgtEl>
                                          <p:spTgt spid="14"/>
                                        </p:tgtEl>
                                        <p:attrNameLst>
                                          <p:attrName>ppt_x</p:attrName>
                                        </p:attrNameLst>
                                      </p:cBhvr>
                                      <p:tavLst>
                                        <p:tav tm="0">
                                          <p:val>
                                            <p:strVal val="#ppt_x"/>
                                          </p:val>
                                        </p:tav>
                                        <p:tav tm="100000">
                                          <p:val>
                                            <p:strVal val="#ppt_x"/>
                                          </p:val>
                                        </p:tav>
                                      </p:tavLst>
                                    </p:anim>
                                    <p:anim calcmode="lin" valueType="num">
                                      <p:cBhvr>
                                        <p:cTn id="53" dur="700" fill="hold"/>
                                        <p:tgtEl>
                                          <p:spTgt spid="14"/>
                                        </p:tgtEl>
                                        <p:attrNameLst>
                                          <p:attrName>ppt_y</p:attrName>
                                        </p:attrNameLst>
                                      </p:cBhvr>
                                      <p:tavLst>
                                        <p:tav tm="0">
                                          <p:val>
                                            <p:strVal val="1+#ppt_h/2"/>
                                          </p:val>
                                        </p:tav>
                                        <p:tav tm="100000">
                                          <p:val>
                                            <p:strVal val="#ppt_y"/>
                                          </p:val>
                                        </p:tav>
                                      </p:tavLst>
                                    </p:anim>
                                  </p:childTnLst>
                                </p:cTn>
                              </p:par>
                              <p:par>
                                <p:cTn id="54" presetID="53" presetClass="entr" presetSubtype="16" fill="hold" nodeType="withEffect">
                                  <p:stCondLst>
                                    <p:cond delay="900"/>
                                  </p:stCondLst>
                                  <p:childTnLst>
                                    <p:set>
                                      <p:cBhvr>
                                        <p:cTn id="55" dur="1" fill="hold">
                                          <p:stCondLst>
                                            <p:cond delay="0"/>
                                          </p:stCondLst>
                                        </p:cTn>
                                        <p:tgtEl>
                                          <p:spTgt spid="15"/>
                                        </p:tgtEl>
                                        <p:attrNameLst>
                                          <p:attrName>style.visibility</p:attrName>
                                        </p:attrNameLst>
                                      </p:cBhvr>
                                      <p:to>
                                        <p:strVal val="visible"/>
                                      </p:to>
                                    </p:set>
                                    <p:anim calcmode="lin" valueType="num">
                                      <p:cBhvr>
                                        <p:cTn id="56" dur="600" fill="hold"/>
                                        <p:tgtEl>
                                          <p:spTgt spid="15"/>
                                        </p:tgtEl>
                                        <p:attrNameLst>
                                          <p:attrName>ppt_w</p:attrName>
                                        </p:attrNameLst>
                                      </p:cBhvr>
                                      <p:tavLst>
                                        <p:tav tm="0">
                                          <p:val>
                                            <p:fltVal val="0"/>
                                          </p:val>
                                        </p:tav>
                                        <p:tav tm="100000">
                                          <p:val>
                                            <p:strVal val="#ppt_w"/>
                                          </p:val>
                                        </p:tav>
                                      </p:tavLst>
                                    </p:anim>
                                    <p:anim calcmode="lin" valueType="num">
                                      <p:cBhvr>
                                        <p:cTn id="57" dur="600" fill="hold"/>
                                        <p:tgtEl>
                                          <p:spTgt spid="15"/>
                                        </p:tgtEl>
                                        <p:attrNameLst>
                                          <p:attrName>ppt_h</p:attrName>
                                        </p:attrNameLst>
                                      </p:cBhvr>
                                      <p:tavLst>
                                        <p:tav tm="0">
                                          <p:val>
                                            <p:fltVal val="0"/>
                                          </p:val>
                                        </p:tav>
                                        <p:tav tm="100000">
                                          <p:val>
                                            <p:strVal val="#ppt_h"/>
                                          </p:val>
                                        </p:tav>
                                      </p:tavLst>
                                    </p:anim>
                                    <p:animEffect transition="in" filter="fade">
                                      <p:cBhvr>
                                        <p:cTn id="58" dur="600"/>
                                        <p:tgtEl>
                                          <p:spTgt spid="15"/>
                                        </p:tgtEl>
                                      </p:cBhvr>
                                    </p:animEffect>
                                  </p:childTnLst>
                                </p:cTn>
                              </p:par>
                              <p:par>
                                <p:cTn id="59" presetID="2" presetClass="entr" presetSubtype="4"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700" fill="hold"/>
                                        <p:tgtEl>
                                          <p:spTgt spid="16"/>
                                        </p:tgtEl>
                                        <p:attrNameLst>
                                          <p:attrName>ppt_x</p:attrName>
                                        </p:attrNameLst>
                                      </p:cBhvr>
                                      <p:tavLst>
                                        <p:tav tm="0">
                                          <p:val>
                                            <p:strVal val="#ppt_x"/>
                                          </p:val>
                                        </p:tav>
                                        <p:tav tm="100000">
                                          <p:val>
                                            <p:strVal val="#ppt_x"/>
                                          </p:val>
                                        </p:tav>
                                      </p:tavLst>
                                    </p:anim>
                                    <p:anim calcmode="lin" valueType="num">
                                      <p:cBhvr>
                                        <p:cTn id="62" dur="700" fill="hold"/>
                                        <p:tgtEl>
                                          <p:spTgt spid="16"/>
                                        </p:tgtEl>
                                        <p:attrNameLst>
                                          <p:attrName>ppt_y</p:attrName>
                                        </p:attrNameLst>
                                      </p:cBhvr>
                                      <p:tavLst>
                                        <p:tav tm="0">
                                          <p:val>
                                            <p:strVal val="1+#ppt_h/2"/>
                                          </p:val>
                                        </p:tav>
                                        <p:tav tm="100000">
                                          <p:val>
                                            <p:strVal val="#ppt_y"/>
                                          </p:val>
                                        </p:tav>
                                      </p:tavLst>
                                    </p:anim>
                                  </p:childTnLst>
                                </p:cTn>
                              </p:par>
                              <p:par>
                                <p:cTn id="63" presetID="53" presetClass="entr" presetSubtype="16" fill="hold" nodeType="withEffect">
                                  <p:stCondLst>
                                    <p:cond delay="250"/>
                                  </p:stCondLst>
                                  <p:childTnLst>
                                    <p:set>
                                      <p:cBhvr>
                                        <p:cTn id="64" dur="1" fill="hold">
                                          <p:stCondLst>
                                            <p:cond delay="0"/>
                                          </p:stCondLst>
                                        </p:cTn>
                                        <p:tgtEl>
                                          <p:spTgt spid="17"/>
                                        </p:tgtEl>
                                        <p:attrNameLst>
                                          <p:attrName>style.visibility</p:attrName>
                                        </p:attrNameLst>
                                      </p:cBhvr>
                                      <p:to>
                                        <p:strVal val="visible"/>
                                      </p:to>
                                    </p:set>
                                    <p:anim calcmode="lin" valueType="num">
                                      <p:cBhvr>
                                        <p:cTn id="65" dur="600" fill="hold"/>
                                        <p:tgtEl>
                                          <p:spTgt spid="17"/>
                                        </p:tgtEl>
                                        <p:attrNameLst>
                                          <p:attrName>ppt_w</p:attrName>
                                        </p:attrNameLst>
                                      </p:cBhvr>
                                      <p:tavLst>
                                        <p:tav tm="0">
                                          <p:val>
                                            <p:fltVal val="0"/>
                                          </p:val>
                                        </p:tav>
                                        <p:tav tm="100000">
                                          <p:val>
                                            <p:strVal val="#ppt_w"/>
                                          </p:val>
                                        </p:tav>
                                      </p:tavLst>
                                    </p:anim>
                                    <p:anim calcmode="lin" valueType="num">
                                      <p:cBhvr>
                                        <p:cTn id="66" dur="600" fill="hold"/>
                                        <p:tgtEl>
                                          <p:spTgt spid="17"/>
                                        </p:tgtEl>
                                        <p:attrNameLst>
                                          <p:attrName>ppt_h</p:attrName>
                                        </p:attrNameLst>
                                      </p:cBhvr>
                                      <p:tavLst>
                                        <p:tav tm="0">
                                          <p:val>
                                            <p:fltVal val="0"/>
                                          </p:val>
                                        </p:tav>
                                        <p:tav tm="100000">
                                          <p:val>
                                            <p:strVal val="#ppt_h"/>
                                          </p:val>
                                        </p:tav>
                                      </p:tavLst>
                                    </p:anim>
                                    <p:animEffect transition="in" filter="fade">
                                      <p:cBhvr>
                                        <p:cTn id="67" dur="6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animBg="1"/>
      <p:bldP spid="14"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ext 0"/>
          <p:cNvSpPr txBox="1"/>
          <p:nvPr/>
        </p:nvSpPr>
        <p:spPr>
          <a:xfrm>
            <a:off x="914400" y="512064"/>
            <a:ext cx="16459200" cy="548640"/>
          </a:xfrm>
          <a:prstGeom prst="rect">
            <a:avLst/>
          </a:prstGeom>
          <a:noFill/>
          <a:ln/>
        </p:spPr>
        <p:txBody>
          <a:bodyPr wrap="square" lIns="0" tIns="0" rIns="0" bIns="0" rtlCol="0" anchor="t"/>
          <a:lstStyle/>
          <a:p>
            <a:r>
              <a:rPr lang="en-US" sz="2400" b="1" dirty="0">
                <a:solidFill>
                  <a:srgbClr val="FFC857"/>
                </a:solidFill>
                <a:latin typeface="Kalpurush" panose="02000600000000000000" pitchFamily="2" charset="0"/>
                <a:ea typeface="Nirmala UI" pitchFamily="34" charset="-122"/>
                <a:cs typeface="Kalpurush" panose="02000600000000000000" pitchFamily="2" charset="0"/>
              </a:rPr>
              <a:t>মূল্যায়ন</a:t>
            </a:r>
            <a:endParaRPr lang="en-US" sz="2400" dirty="0">
              <a:latin typeface="Kalpurush" panose="02000600000000000000" pitchFamily="2" charset="0"/>
              <a:cs typeface="Kalpurush" panose="02000600000000000000" pitchFamily="2" charset="0"/>
            </a:endParaRPr>
          </a:p>
        </p:txBody>
      </p:sp>
      <p:sp>
        <p:nvSpPr>
          <p:cNvPr id="3" name="Text 1"/>
          <p:cNvSpPr txBox="1"/>
          <p:nvPr/>
        </p:nvSpPr>
        <p:spPr>
          <a:xfrm>
            <a:off x="914400" y="1005840"/>
            <a:ext cx="16459200" cy="1280160"/>
          </a:xfrm>
          <a:prstGeom prst="rect">
            <a:avLst/>
          </a:prstGeom>
          <a:noFill/>
          <a:ln/>
        </p:spPr>
        <p:txBody>
          <a:bodyPr wrap="square" lIns="0" tIns="0" rIns="0" bIns="0" rtlCol="0" anchor="ctr"/>
          <a:lstStyle/>
          <a:p>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ভেবে</a:t>
            </a:r>
            <a:r>
              <a:rPr lang="en-US" sz="6000" b="1" dirty="0">
                <a:solidFill>
                  <a:srgbClr val="FFFFFF"/>
                </a:solidFill>
                <a:latin typeface="Kalpurush" panose="02000600000000000000" pitchFamily="2" charset="0"/>
                <a:ea typeface="Nirmala UI" pitchFamily="34" charset="-122"/>
                <a:cs typeface="Kalpurush" panose="02000600000000000000" pitchFamily="2" charset="0"/>
              </a:rPr>
              <a:t> </a:t>
            </a:r>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বলি</a:t>
            </a:r>
            <a:endParaRPr lang="en-US" sz="6000" dirty="0">
              <a:latin typeface="Kalpurush" panose="02000600000000000000" pitchFamily="2" charset="0"/>
              <a:cs typeface="Kalpurush" panose="02000600000000000000" pitchFamily="2" charset="0"/>
            </a:endParaRPr>
          </a:p>
        </p:txBody>
      </p:sp>
      <p:sp>
        <p:nvSpPr>
          <p:cNvPr id="4" name="q0"/>
          <p:cNvSpPr/>
          <p:nvPr/>
        </p:nvSpPr>
        <p:spPr>
          <a:xfrm>
            <a:off x="914400" y="2651760"/>
            <a:ext cx="8412480" cy="1828800"/>
          </a:xfrm>
          <a:prstGeom prst="roundRect">
            <a:avLst>
              <a:gd name="adj" fmla="val 15000"/>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5" name="n0"/>
          <p:cNvSpPr/>
          <p:nvPr/>
        </p:nvSpPr>
        <p:spPr>
          <a:xfrm>
            <a:off x="1188720" y="3108960"/>
            <a:ext cx="914400" cy="914400"/>
          </a:xfrm>
          <a:prstGeom prst="ellipse">
            <a:avLst/>
          </a:prstGeom>
          <a:solidFill>
            <a:srgbClr val="FFC857"/>
          </a:solidFill>
          <a:ln w="12700">
            <a:solidFill>
              <a:srgbClr val="FFC857"/>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6" name="Text 4"/>
          <p:cNvSpPr txBox="1"/>
          <p:nvPr/>
        </p:nvSpPr>
        <p:spPr>
          <a:xfrm>
            <a:off x="1188720" y="3108960"/>
            <a:ext cx="914400" cy="914400"/>
          </a:xfrm>
          <a:prstGeom prst="rect">
            <a:avLst/>
          </a:prstGeom>
          <a:noFill/>
          <a:ln/>
        </p:spPr>
        <p:txBody>
          <a:bodyPr wrap="square" lIns="0" tIns="0" rIns="0" bIns="0" rtlCol="0" anchor="ctr"/>
          <a:lstStyle/>
          <a:p>
            <a:pPr algn="ctr"/>
            <a:r>
              <a:rPr lang="en-US" b="1" dirty="0">
                <a:solidFill>
                  <a:srgbClr val="0B1026"/>
                </a:solidFill>
                <a:latin typeface="Kalpurush" panose="02000600000000000000" pitchFamily="2" charset="0"/>
                <a:ea typeface="Nirmala UI" pitchFamily="34" charset="-122"/>
                <a:cs typeface="Kalpurush" panose="02000600000000000000" pitchFamily="2" charset="0"/>
              </a:rPr>
              <a:t>১</a:t>
            </a:r>
            <a:endParaRPr lang="en-US" dirty="0">
              <a:latin typeface="Kalpurush" panose="02000600000000000000" pitchFamily="2" charset="0"/>
              <a:cs typeface="Kalpurush" panose="02000600000000000000" pitchFamily="2" charset="0"/>
            </a:endParaRPr>
          </a:p>
        </p:txBody>
      </p:sp>
      <p:sp>
        <p:nvSpPr>
          <p:cNvPr id="7" name="Text 5"/>
          <p:cNvSpPr txBox="1"/>
          <p:nvPr/>
        </p:nvSpPr>
        <p:spPr>
          <a:xfrm>
            <a:off x="2377440" y="2651760"/>
            <a:ext cx="6766560" cy="1828800"/>
          </a:xfrm>
          <a:prstGeom prst="rect">
            <a:avLst/>
          </a:prstGeom>
          <a:noFill/>
          <a:ln/>
        </p:spPr>
        <p:txBody>
          <a:bodyPr wrap="square" lIns="0" tIns="0" rIns="0" bIns="0" rtlCol="0" anchor="ctr"/>
          <a:lstStyle/>
          <a:p>
            <a:r>
              <a:rPr lang="en-US" sz="3100" dirty="0">
                <a:solidFill>
                  <a:srgbClr val="FFFFFF"/>
                </a:solidFill>
                <a:latin typeface="Kalpurush" panose="02000600000000000000" pitchFamily="2" charset="0"/>
                <a:ea typeface="Nirmala UI" pitchFamily="34" charset="-122"/>
                <a:cs typeface="Kalpurush" panose="02000600000000000000" pitchFamily="2" charset="0"/>
              </a:rPr>
              <a:t>সৌরজগতের একমাত্র নক্ষত্র কোনটি?</a:t>
            </a:r>
            <a:endParaRPr lang="en-US" sz="3100" dirty="0">
              <a:latin typeface="Kalpurush" panose="02000600000000000000" pitchFamily="2" charset="0"/>
              <a:cs typeface="Kalpurush" panose="02000600000000000000" pitchFamily="2" charset="0"/>
            </a:endParaRPr>
          </a:p>
        </p:txBody>
      </p:sp>
      <p:sp>
        <p:nvSpPr>
          <p:cNvPr id="8" name="a0"/>
          <p:cNvSpPr/>
          <p:nvPr/>
        </p:nvSpPr>
        <p:spPr>
          <a:xfrm>
            <a:off x="9692640" y="2651760"/>
            <a:ext cx="7680960" cy="1828800"/>
          </a:xfrm>
          <a:prstGeom prst="roundRect">
            <a:avLst>
              <a:gd name="adj" fmla="val 15000"/>
            </a:avLst>
          </a:prstGeom>
          <a:solidFill>
            <a:srgbClr val="1B3A57">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9" name="at0"/>
          <p:cNvSpPr txBox="1"/>
          <p:nvPr/>
        </p:nvSpPr>
        <p:spPr>
          <a:xfrm>
            <a:off x="9966960" y="2651760"/>
            <a:ext cx="7132320" cy="1828800"/>
          </a:xfrm>
          <a:prstGeom prst="rect">
            <a:avLst/>
          </a:prstGeom>
          <a:noFill/>
          <a:ln/>
        </p:spPr>
        <p:txBody>
          <a:bodyPr wrap="square" lIns="0" tIns="0" rIns="0" bIns="0" rtlCol="0" anchor="ctr"/>
          <a:lstStyle/>
          <a:p>
            <a:r>
              <a:rPr lang="en-US" sz="3200" b="1" dirty="0">
                <a:solidFill>
                  <a:srgbClr val="FFC857"/>
                </a:solidFill>
                <a:latin typeface="Kalpurush" panose="02000600000000000000" pitchFamily="2" charset="0"/>
                <a:ea typeface="Nirmala UI" pitchFamily="34" charset="-122"/>
                <a:cs typeface="Kalpurush" panose="02000600000000000000" pitchFamily="2" charset="0"/>
              </a:rPr>
              <a:t>সূর্য</a:t>
            </a:r>
            <a:endParaRPr lang="en-US" sz="3200" dirty="0">
              <a:latin typeface="Kalpurush" panose="02000600000000000000" pitchFamily="2" charset="0"/>
              <a:cs typeface="Kalpurush" panose="02000600000000000000" pitchFamily="2" charset="0"/>
            </a:endParaRPr>
          </a:p>
        </p:txBody>
      </p:sp>
      <p:sp>
        <p:nvSpPr>
          <p:cNvPr id="10" name="q1"/>
          <p:cNvSpPr/>
          <p:nvPr/>
        </p:nvSpPr>
        <p:spPr>
          <a:xfrm>
            <a:off x="914400" y="4846320"/>
            <a:ext cx="8412480" cy="1828800"/>
          </a:xfrm>
          <a:prstGeom prst="roundRect">
            <a:avLst>
              <a:gd name="adj" fmla="val 15000"/>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1" name="n1"/>
          <p:cNvSpPr/>
          <p:nvPr/>
        </p:nvSpPr>
        <p:spPr>
          <a:xfrm>
            <a:off x="1188720" y="5303520"/>
            <a:ext cx="914400" cy="914400"/>
          </a:xfrm>
          <a:prstGeom prst="ellipse">
            <a:avLst/>
          </a:prstGeom>
          <a:solidFill>
            <a:srgbClr val="FFC857"/>
          </a:solidFill>
          <a:ln w="12700">
            <a:solidFill>
              <a:srgbClr val="FFC857"/>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2" name="Text 10"/>
          <p:cNvSpPr txBox="1"/>
          <p:nvPr/>
        </p:nvSpPr>
        <p:spPr>
          <a:xfrm>
            <a:off x="1188720" y="5303520"/>
            <a:ext cx="914400" cy="914400"/>
          </a:xfrm>
          <a:prstGeom prst="rect">
            <a:avLst/>
          </a:prstGeom>
          <a:noFill/>
          <a:ln/>
        </p:spPr>
        <p:txBody>
          <a:bodyPr wrap="square" lIns="0" tIns="0" rIns="0" bIns="0" rtlCol="0" anchor="ctr"/>
          <a:lstStyle/>
          <a:p>
            <a:pPr algn="ctr"/>
            <a:r>
              <a:rPr lang="en-US" b="1" dirty="0">
                <a:solidFill>
                  <a:srgbClr val="0B1026"/>
                </a:solidFill>
                <a:latin typeface="Kalpurush" panose="02000600000000000000" pitchFamily="2" charset="0"/>
                <a:ea typeface="Nirmala UI" pitchFamily="34" charset="-122"/>
                <a:cs typeface="Kalpurush" panose="02000600000000000000" pitchFamily="2" charset="0"/>
              </a:rPr>
              <a:t>২</a:t>
            </a:r>
            <a:endParaRPr lang="en-US" dirty="0">
              <a:latin typeface="Kalpurush" panose="02000600000000000000" pitchFamily="2" charset="0"/>
              <a:cs typeface="Kalpurush" panose="02000600000000000000" pitchFamily="2" charset="0"/>
            </a:endParaRPr>
          </a:p>
        </p:txBody>
      </p:sp>
      <p:sp>
        <p:nvSpPr>
          <p:cNvPr id="13" name="Text 11"/>
          <p:cNvSpPr txBox="1"/>
          <p:nvPr/>
        </p:nvSpPr>
        <p:spPr>
          <a:xfrm>
            <a:off x="2377440" y="4846320"/>
            <a:ext cx="6766560" cy="1828800"/>
          </a:xfrm>
          <a:prstGeom prst="rect">
            <a:avLst/>
          </a:prstGeom>
          <a:noFill/>
          <a:ln/>
        </p:spPr>
        <p:txBody>
          <a:bodyPr wrap="square" lIns="0" tIns="0" rIns="0" bIns="0" rtlCol="0" anchor="ctr"/>
          <a:lstStyle/>
          <a:p>
            <a:r>
              <a:rPr lang="en-US" sz="3100" dirty="0">
                <a:solidFill>
                  <a:srgbClr val="FFFFFF"/>
                </a:solidFill>
                <a:latin typeface="Kalpurush" panose="02000600000000000000" pitchFamily="2" charset="0"/>
                <a:ea typeface="Nirmala UI" pitchFamily="34" charset="-122"/>
                <a:cs typeface="Kalpurush" panose="02000600000000000000" pitchFamily="2" charset="0"/>
              </a:rPr>
              <a:t>নক্ষত্রমণ্ডল ও ছায়াপথ কী?</a:t>
            </a:r>
            <a:endParaRPr lang="en-US" sz="3100" dirty="0">
              <a:latin typeface="Kalpurush" panose="02000600000000000000" pitchFamily="2" charset="0"/>
              <a:cs typeface="Kalpurush" panose="02000600000000000000" pitchFamily="2" charset="0"/>
            </a:endParaRPr>
          </a:p>
        </p:txBody>
      </p:sp>
      <p:sp>
        <p:nvSpPr>
          <p:cNvPr id="14" name="a1"/>
          <p:cNvSpPr/>
          <p:nvPr/>
        </p:nvSpPr>
        <p:spPr>
          <a:xfrm>
            <a:off x="9692640" y="4846320"/>
            <a:ext cx="7680960" cy="1828800"/>
          </a:xfrm>
          <a:prstGeom prst="roundRect">
            <a:avLst>
              <a:gd name="adj" fmla="val 15000"/>
            </a:avLst>
          </a:prstGeom>
          <a:solidFill>
            <a:srgbClr val="1B3A57">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5" name="at1"/>
          <p:cNvSpPr txBox="1"/>
          <p:nvPr/>
        </p:nvSpPr>
        <p:spPr>
          <a:xfrm>
            <a:off x="9966960" y="4846320"/>
            <a:ext cx="7406640" cy="1828800"/>
          </a:xfrm>
          <a:prstGeom prst="rect">
            <a:avLst/>
          </a:prstGeom>
          <a:noFill/>
          <a:ln/>
        </p:spPr>
        <p:txBody>
          <a:bodyPr wrap="square" lIns="0" tIns="0" rIns="0" bIns="0" rtlCol="0" anchor="ctr"/>
          <a:lstStyle/>
          <a:p>
            <a:pPr>
              <a:lnSpc>
                <a:spcPct val="150000"/>
              </a:lnSpc>
            </a:pPr>
            <a:r>
              <a:rPr lang="en-US" sz="2800" b="1" dirty="0">
                <a:solidFill>
                  <a:srgbClr val="FFC857"/>
                </a:solidFill>
                <a:latin typeface="Kalpurush" panose="02000600000000000000" pitchFamily="2" charset="0"/>
                <a:ea typeface="Nirmala UI" pitchFamily="34" charset="-122"/>
                <a:cs typeface="Kalpurush" panose="02000600000000000000" pitchFamily="2" charset="0"/>
              </a:rPr>
              <a:t>নক্ষত্রমণ্ডল: জোট বাঁধা নক্ষত্রের বিশেষ আকৃতি। </a:t>
            </a:r>
          </a:p>
          <a:p>
            <a:pPr>
              <a:lnSpc>
                <a:spcPct val="150000"/>
              </a:lnSpc>
            </a:pPr>
            <a:r>
              <a:rPr lang="en-US" sz="2800" b="1" dirty="0" err="1">
                <a:solidFill>
                  <a:srgbClr val="FFC857"/>
                </a:solidFill>
                <a:latin typeface="Kalpurush" panose="02000600000000000000" pitchFamily="2" charset="0"/>
                <a:ea typeface="Nirmala UI" pitchFamily="34" charset="-122"/>
                <a:cs typeface="Kalpurush" panose="02000600000000000000" pitchFamily="2" charset="0"/>
              </a:rPr>
              <a:t>ছায়াপথ</a:t>
            </a:r>
            <a:r>
              <a:rPr lang="en-US" sz="2800" b="1" dirty="0">
                <a:solidFill>
                  <a:srgbClr val="FFC857"/>
                </a:solidFill>
                <a:latin typeface="Kalpurush" panose="02000600000000000000" pitchFamily="2" charset="0"/>
                <a:ea typeface="Nirmala UI" pitchFamily="34" charset="-122"/>
                <a:cs typeface="Kalpurush" panose="02000600000000000000" pitchFamily="2" charset="0"/>
              </a:rPr>
              <a:t>: অসংখ্য নক্ষত্র, গ্রহ, গ্যাস ও ধূলিকণার বিশাল দল।</a:t>
            </a:r>
            <a:endParaRPr lang="en-US" sz="2800" dirty="0">
              <a:latin typeface="Kalpurush" panose="02000600000000000000" pitchFamily="2" charset="0"/>
              <a:cs typeface="Kalpurush" panose="02000600000000000000" pitchFamily="2" charset="0"/>
            </a:endParaRPr>
          </a:p>
        </p:txBody>
      </p:sp>
      <p:sp>
        <p:nvSpPr>
          <p:cNvPr id="16" name="q2"/>
          <p:cNvSpPr/>
          <p:nvPr/>
        </p:nvSpPr>
        <p:spPr>
          <a:xfrm>
            <a:off x="914400" y="7040880"/>
            <a:ext cx="8412480" cy="1828800"/>
          </a:xfrm>
          <a:prstGeom prst="roundRect">
            <a:avLst>
              <a:gd name="adj" fmla="val 15000"/>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7" name="n2"/>
          <p:cNvSpPr/>
          <p:nvPr/>
        </p:nvSpPr>
        <p:spPr>
          <a:xfrm>
            <a:off x="1188720" y="7498080"/>
            <a:ext cx="914400" cy="914400"/>
          </a:xfrm>
          <a:prstGeom prst="ellipse">
            <a:avLst/>
          </a:prstGeom>
          <a:solidFill>
            <a:srgbClr val="FFC857"/>
          </a:solidFill>
          <a:ln w="12700">
            <a:solidFill>
              <a:srgbClr val="FFC857"/>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8" name="Text 16"/>
          <p:cNvSpPr txBox="1"/>
          <p:nvPr/>
        </p:nvSpPr>
        <p:spPr>
          <a:xfrm>
            <a:off x="1188720" y="7498080"/>
            <a:ext cx="914400" cy="914400"/>
          </a:xfrm>
          <a:prstGeom prst="rect">
            <a:avLst/>
          </a:prstGeom>
          <a:noFill/>
          <a:ln/>
        </p:spPr>
        <p:txBody>
          <a:bodyPr wrap="square" lIns="0" tIns="0" rIns="0" bIns="0" rtlCol="0" anchor="ctr"/>
          <a:lstStyle/>
          <a:p>
            <a:pPr algn="ctr"/>
            <a:r>
              <a:rPr lang="en-US" b="1" dirty="0">
                <a:solidFill>
                  <a:srgbClr val="0B1026"/>
                </a:solidFill>
                <a:latin typeface="Kalpurush" panose="02000600000000000000" pitchFamily="2" charset="0"/>
                <a:ea typeface="Nirmala UI" pitchFamily="34" charset="-122"/>
                <a:cs typeface="Kalpurush" panose="02000600000000000000" pitchFamily="2" charset="0"/>
              </a:rPr>
              <a:t>৩</a:t>
            </a:r>
            <a:endParaRPr lang="en-US" dirty="0">
              <a:latin typeface="Kalpurush" panose="02000600000000000000" pitchFamily="2" charset="0"/>
              <a:cs typeface="Kalpurush" panose="02000600000000000000" pitchFamily="2" charset="0"/>
            </a:endParaRPr>
          </a:p>
        </p:txBody>
      </p:sp>
      <p:sp>
        <p:nvSpPr>
          <p:cNvPr id="19" name="Text 17"/>
          <p:cNvSpPr txBox="1"/>
          <p:nvPr/>
        </p:nvSpPr>
        <p:spPr>
          <a:xfrm>
            <a:off x="2377440" y="7040880"/>
            <a:ext cx="6766560" cy="1828800"/>
          </a:xfrm>
          <a:prstGeom prst="rect">
            <a:avLst/>
          </a:prstGeom>
          <a:noFill/>
          <a:ln/>
        </p:spPr>
        <p:txBody>
          <a:bodyPr wrap="square" lIns="0" tIns="0" rIns="0" bIns="0" rtlCol="0" anchor="ctr"/>
          <a:lstStyle/>
          <a:p>
            <a:r>
              <a:rPr lang="en-US" sz="3100" dirty="0">
                <a:solidFill>
                  <a:srgbClr val="FFFFFF"/>
                </a:solidFill>
                <a:latin typeface="Kalpurush" panose="02000600000000000000" pitchFamily="2" charset="0"/>
                <a:ea typeface="Nirmala UI" pitchFamily="34" charset="-122"/>
                <a:cs typeface="Kalpurush" panose="02000600000000000000" pitchFamily="2" charset="0"/>
              </a:rPr>
              <a:t>ধূমকেতু ও গ্রহাণু কী? গঠনে পার্থক্য কী?</a:t>
            </a:r>
            <a:endParaRPr lang="en-US" sz="3100" dirty="0">
              <a:latin typeface="Kalpurush" panose="02000600000000000000" pitchFamily="2" charset="0"/>
              <a:cs typeface="Kalpurush" panose="02000600000000000000" pitchFamily="2" charset="0"/>
            </a:endParaRPr>
          </a:p>
        </p:txBody>
      </p:sp>
      <p:sp>
        <p:nvSpPr>
          <p:cNvPr id="20" name="a2"/>
          <p:cNvSpPr/>
          <p:nvPr/>
        </p:nvSpPr>
        <p:spPr>
          <a:xfrm>
            <a:off x="9692640" y="7040880"/>
            <a:ext cx="7680960" cy="1828800"/>
          </a:xfrm>
          <a:prstGeom prst="roundRect">
            <a:avLst>
              <a:gd name="adj" fmla="val 15000"/>
            </a:avLst>
          </a:prstGeom>
          <a:solidFill>
            <a:srgbClr val="1B3A57">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21" name="at2"/>
          <p:cNvSpPr txBox="1"/>
          <p:nvPr/>
        </p:nvSpPr>
        <p:spPr>
          <a:xfrm>
            <a:off x="9966960" y="7040880"/>
            <a:ext cx="7132320" cy="1828800"/>
          </a:xfrm>
          <a:prstGeom prst="rect">
            <a:avLst/>
          </a:prstGeom>
          <a:noFill/>
          <a:ln/>
        </p:spPr>
        <p:txBody>
          <a:bodyPr wrap="square" lIns="0" tIns="0" rIns="0" bIns="0" rtlCol="0" anchor="ctr"/>
          <a:lstStyle/>
          <a:p>
            <a:r>
              <a:rPr lang="en-US" sz="2800" b="1" dirty="0">
                <a:solidFill>
                  <a:srgbClr val="FFC857"/>
                </a:solidFill>
                <a:latin typeface="Kalpurush" panose="02000600000000000000" pitchFamily="2" charset="0"/>
                <a:ea typeface="Nirmala UI" pitchFamily="34" charset="-122"/>
                <a:cs typeface="Kalpurush" panose="02000600000000000000" pitchFamily="2" charset="0"/>
              </a:rPr>
              <a:t>ধূমকেতু: বরফ-ধূলিকণা-পাথর, লেজ আছে। গ্রহাণু: প্রধানত পাথর, লেজ নেই।</a:t>
            </a:r>
            <a:endParaRPr lang="en-US" sz="2800" dirty="0">
              <a:latin typeface="Kalpurush" panose="02000600000000000000" pitchFamily="2" charset="0"/>
              <a:cs typeface="Kalpurush" panose="02000600000000000000" pitchFamily="2" charset="0"/>
            </a:endParaRPr>
          </a:p>
        </p:txBody>
      </p:sp>
      <p:sp>
        <p:nvSpPr>
          <p:cNvPr id="22" name="Text 20"/>
          <p:cNvSpPr txBox="1"/>
          <p:nvPr/>
        </p:nvSpPr>
        <p:spPr>
          <a:xfrm>
            <a:off x="914400" y="9235440"/>
            <a:ext cx="16276320" cy="731520"/>
          </a:xfrm>
          <a:prstGeom prst="rect">
            <a:avLst/>
          </a:prstGeom>
          <a:noFill/>
          <a:ln/>
        </p:spPr>
        <p:txBody>
          <a:bodyPr wrap="square" lIns="0" tIns="0" rIns="0" bIns="0" rtlCol="0" anchor="t"/>
          <a:lstStyle/>
          <a:p>
            <a:pPr algn="ctr"/>
            <a:r>
              <a:rPr lang="en-US" sz="2600" dirty="0">
                <a:solidFill>
                  <a:srgbClr val="B8C4F0"/>
                </a:solidFill>
                <a:latin typeface="Kalpurush" panose="02000600000000000000" pitchFamily="2" charset="0"/>
                <a:ea typeface="Nirmala UI" pitchFamily="34" charset="-122"/>
                <a:cs typeface="Kalpurush" panose="02000600000000000000" pitchFamily="2" charset="0"/>
              </a:rPr>
              <a:t>ভাবো তো: প্রতি সেকেন্ডে একটি করে গুনলেও সারা জীবনে ছায়াপথ গুনে শেষ করা যাবে না!</a:t>
            </a:r>
            <a:endParaRPr lang="en-US" sz="2600" dirty="0">
              <a:latin typeface="Kalpurush" panose="02000600000000000000" pitchFamily="2" charset="0"/>
              <a:cs typeface="Kalpurush" panose="02000600000000000000" pitchFamily="2" charset="0"/>
            </a:endParaRPr>
          </a:p>
        </p:txBody>
      </p:sp>
    </p:spTree>
  </p:cSld>
  <p:clrMapOvr>
    <a:masterClrMapping/>
  </p:clrMapOvr>
  <p:transition spd="med">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700"/>
                                        <p:tgtEl>
                                          <p:spTgt spid="1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7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700"/>
                                        <p:tgtEl>
                                          <p:spTgt spid="2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7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4" grpId="0" animBg="1"/>
      <p:bldP spid="15" grpId="0" animBg="1"/>
      <p:bldP spid="20"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8F9D20EB-4863-5065-DFDF-D466C868CD9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F660E34-988F-1FCD-18E9-0BB6CF3A238D}"/>
              </a:ext>
            </a:extLst>
          </p:cNvPr>
          <p:cNvSpPr txBox="1"/>
          <p:nvPr/>
        </p:nvSpPr>
        <p:spPr>
          <a:xfrm>
            <a:off x="914400" y="512064"/>
            <a:ext cx="16459200" cy="548640"/>
          </a:xfrm>
          <a:prstGeom prst="rect">
            <a:avLst/>
          </a:prstGeom>
          <a:noFill/>
          <a:ln/>
        </p:spPr>
        <p:txBody>
          <a:bodyPr wrap="square" lIns="0" tIns="0" rIns="0" bIns="0" rtlCol="0" anchor="t"/>
          <a:lstStyle/>
          <a:p>
            <a:r>
              <a:rPr lang="en-US" sz="2400" b="1" dirty="0" err="1">
                <a:solidFill>
                  <a:srgbClr val="FFC857"/>
                </a:solidFill>
                <a:latin typeface="Kalpurush" panose="02000600000000000000" pitchFamily="2" charset="0"/>
                <a:ea typeface="Nirmala UI" pitchFamily="34" charset="-122"/>
                <a:cs typeface="Kalpurush" panose="02000600000000000000" pitchFamily="2" charset="0"/>
              </a:rPr>
              <a:t>সারসংক্ষেপ</a:t>
            </a:r>
            <a:endParaRPr lang="en-US" sz="2400" dirty="0">
              <a:latin typeface="Kalpurush" panose="02000600000000000000" pitchFamily="2" charset="0"/>
              <a:cs typeface="Kalpurush" panose="02000600000000000000" pitchFamily="2" charset="0"/>
            </a:endParaRPr>
          </a:p>
        </p:txBody>
      </p:sp>
      <p:sp>
        <p:nvSpPr>
          <p:cNvPr id="3" name="Text 1">
            <a:extLst>
              <a:ext uri="{FF2B5EF4-FFF2-40B4-BE49-F238E27FC236}">
                <a16:creationId xmlns:a16="http://schemas.microsoft.com/office/drawing/2014/main" id="{491CC53A-BF1A-FDBE-EE7D-C95D012BD3F4}"/>
              </a:ext>
            </a:extLst>
          </p:cNvPr>
          <p:cNvSpPr txBox="1"/>
          <p:nvPr/>
        </p:nvSpPr>
        <p:spPr>
          <a:xfrm>
            <a:off x="914400" y="1005840"/>
            <a:ext cx="16459200" cy="1280160"/>
          </a:xfrm>
          <a:prstGeom prst="rect">
            <a:avLst/>
          </a:prstGeom>
          <a:noFill/>
          <a:ln/>
        </p:spPr>
        <p:txBody>
          <a:bodyPr wrap="square" lIns="0" tIns="0" rIns="0" bIns="0" rtlCol="0" anchor="ctr"/>
          <a:lstStyle/>
          <a:p>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আজকে</a:t>
            </a:r>
            <a:r>
              <a:rPr lang="en-US" sz="6000" b="1" dirty="0">
                <a:solidFill>
                  <a:srgbClr val="FFFFFF"/>
                </a:solidFill>
                <a:latin typeface="Kalpurush" panose="02000600000000000000" pitchFamily="2" charset="0"/>
                <a:ea typeface="Nirmala UI" pitchFamily="34" charset="-122"/>
                <a:cs typeface="Kalpurush" panose="02000600000000000000" pitchFamily="2" charset="0"/>
              </a:rPr>
              <a:t> </a:t>
            </a:r>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আমরা</a:t>
            </a:r>
            <a:r>
              <a:rPr lang="en-US" sz="6000" b="1" dirty="0">
                <a:solidFill>
                  <a:srgbClr val="FFFFFF"/>
                </a:solidFill>
                <a:latin typeface="Kalpurush" panose="02000600000000000000" pitchFamily="2" charset="0"/>
                <a:ea typeface="Nirmala UI" pitchFamily="34" charset="-122"/>
                <a:cs typeface="Kalpurush" panose="02000600000000000000" pitchFamily="2" charset="0"/>
              </a:rPr>
              <a:t> </a:t>
            </a:r>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কী</a:t>
            </a:r>
            <a:r>
              <a:rPr lang="en-US" sz="6000" b="1" dirty="0">
                <a:solidFill>
                  <a:srgbClr val="FFFFFF"/>
                </a:solidFill>
                <a:latin typeface="Kalpurush" panose="02000600000000000000" pitchFamily="2" charset="0"/>
                <a:ea typeface="Nirmala UI" pitchFamily="34" charset="-122"/>
                <a:cs typeface="Kalpurush" panose="02000600000000000000" pitchFamily="2" charset="0"/>
              </a:rPr>
              <a:t> </a:t>
            </a:r>
            <a:r>
              <a:rPr lang="en-US" sz="6000" b="1" dirty="0" err="1">
                <a:solidFill>
                  <a:srgbClr val="FFFFFF"/>
                </a:solidFill>
                <a:latin typeface="Kalpurush" panose="02000600000000000000" pitchFamily="2" charset="0"/>
                <a:ea typeface="Nirmala UI" pitchFamily="34" charset="-122"/>
                <a:cs typeface="Kalpurush" panose="02000600000000000000" pitchFamily="2" charset="0"/>
              </a:rPr>
              <a:t>শিখলাম</a:t>
            </a:r>
            <a:endParaRPr lang="en-US" sz="6000" dirty="0">
              <a:latin typeface="Kalpurush" panose="02000600000000000000" pitchFamily="2" charset="0"/>
              <a:cs typeface="Kalpurush" panose="02000600000000000000" pitchFamily="2" charset="0"/>
            </a:endParaRPr>
          </a:p>
        </p:txBody>
      </p:sp>
      <p:sp>
        <p:nvSpPr>
          <p:cNvPr id="4" name="q0">
            <a:extLst>
              <a:ext uri="{FF2B5EF4-FFF2-40B4-BE49-F238E27FC236}">
                <a16:creationId xmlns:a16="http://schemas.microsoft.com/office/drawing/2014/main" id="{F3A9D56B-833D-2C94-9BFE-361D5CCD2FAF}"/>
              </a:ext>
            </a:extLst>
          </p:cNvPr>
          <p:cNvSpPr/>
          <p:nvPr/>
        </p:nvSpPr>
        <p:spPr>
          <a:xfrm>
            <a:off x="914400" y="2651760"/>
            <a:ext cx="7162800" cy="1828800"/>
          </a:xfrm>
          <a:prstGeom prst="roundRect">
            <a:avLst>
              <a:gd name="adj" fmla="val 15000"/>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5" name="n0">
            <a:extLst>
              <a:ext uri="{FF2B5EF4-FFF2-40B4-BE49-F238E27FC236}">
                <a16:creationId xmlns:a16="http://schemas.microsoft.com/office/drawing/2014/main" id="{04D024FA-09A3-F2F6-096A-7E7F58587407}"/>
              </a:ext>
            </a:extLst>
          </p:cNvPr>
          <p:cNvSpPr/>
          <p:nvPr/>
        </p:nvSpPr>
        <p:spPr>
          <a:xfrm>
            <a:off x="1188720" y="3108960"/>
            <a:ext cx="914400" cy="914400"/>
          </a:xfrm>
          <a:prstGeom prst="ellipse">
            <a:avLst/>
          </a:prstGeom>
          <a:solidFill>
            <a:srgbClr val="FFC857"/>
          </a:solidFill>
          <a:ln w="12700">
            <a:solidFill>
              <a:srgbClr val="FFC857"/>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6" name="Text 4">
            <a:extLst>
              <a:ext uri="{FF2B5EF4-FFF2-40B4-BE49-F238E27FC236}">
                <a16:creationId xmlns:a16="http://schemas.microsoft.com/office/drawing/2014/main" id="{D8F50428-2928-2083-E27D-2BF7A30AFF18}"/>
              </a:ext>
            </a:extLst>
          </p:cNvPr>
          <p:cNvSpPr txBox="1"/>
          <p:nvPr/>
        </p:nvSpPr>
        <p:spPr>
          <a:xfrm>
            <a:off x="1188720" y="3108960"/>
            <a:ext cx="914400" cy="914400"/>
          </a:xfrm>
          <a:prstGeom prst="rect">
            <a:avLst/>
          </a:prstGeom>
          <a:noFill/>
          <a:ln/>
        </p:spPr>
        <p:txBody>
          <a:bodyPr wrap="square" lIns="0" tIns="0" rIns="0" bIns="0" rtlCol="0" anchor="ctr"/>
          <a:lstStyle/>
          <a:p>
            <a:pPr algn="ctr"/>
            <a:r>
              <a:rPr lang="en-US" sz="2800" b="1" dirty="0">
                <a:solidFill>
                  <a:srgbClr val="0B1026"/>
                </a:solidFill>
                <a:latin typeface="Kalpurush" panose="02000600000000000000" pitchFamily="2" charset="0"/>
                <a:ea typeface="Nirmala UI" pitchFamily="34" charset="-122"/>
                <a:cs typeface="Kalpurush" panose="02000600000000000000" pitchFamily="2" charset="0"/>
              </a:rPr>
              <a:t>১</a:t>
            </a:r>
            <a:endParaRPr lang="en-US" sz="2800" dirty="0">
              <a:latin typeface="Kalpurush" panose="02000600000000000000" pitchFamily="2" charset="0"/>
              <a:cs typeface="Kalpurush" panose="02000600000000000000" pitchFamily="2" charset="0"/>
            </a:endParaRPr>
          </a:p>
        </p:txBody>
      </p:sp>
      <p:sp>
        <p:nvSpPr>
          <p:cNvPr id="7" name="Text 5">
            <a:extLst>
              <a:ext uri="{FF2B5EF4-FFF2-40B4-BE49-F238E27FC236}">
                <a16:creationId xmlns:a16="http://schemas.microsoft.com/office/drawing/2014/main" id="{24B47B94-9F67-26B3-AC2C-B9CC4B290C3F}"/>
              </a:ext>
            </a:extLst>
          </p:cNvPr>
          <p:cNvSpPr txBox="1"/>
          <p:nvPr/>
        </p:nvSpPr>
        <p:spPr>
          <a:xfrm>
            <a:off x="2377440" y="2651760"/>
            <a:ext cx="5151120" cy="1828800"/>
          </a:xfrm>
          <a:prstGeom prst="rect">
            <a:avLst/>
          </a:prstGeom>
          <a:noFill/>
          <a:ln/>
        </p:spPr>
        <p:txBody>
          <a:bodyPr wrap="square" lIns="0" tIns="0" rIns="0" bIns="0" rtlCol="0" anchor="ctr"/>
          <a:lstStyle/>
          <a:p>
            <a:pPr>
              <a:spcAft>
                <a:spcPts val="1800"/>
              </a:spcAft>
              <a:buSzPct val="100000"/>
            </a:pP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মহাবিশ্ব</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অসংখ্য</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ছায়াপথ</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দিয়ে</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গঠিত</a:t>
            </a:r>
            <a:r>
              <a:rPr lang="en-US" sz="3100" dirty="0">
                <a:solidFill>
                  <a:srgbClr val="FFFFFF"/>
                </a:solidFill>
                <a:latin typeface="Kalpurush" panose="02000600000000000000" pitchFamily="2" charset="0"/>
                <a:ea typeface="Nirmala UI" pitchFamily="34" charset="-122"/>
                <a:cs typeface="Kalpurush" panose="02000600000000000000" pitchFamily="2" charset="0"/>
              </a:rPr>
              <a:t>।</a:t>
            </a:r>
            <a:endParaRPr lang="en-US" sz="3100" dirty="0">
              <a:latin typeface="Kalpurush" panose="02000600000000000000" pitchFamily="2" charset="0"/>
              <a:cs typeface="Kalpurush" panose="02000600000000000000" pitchFamily="2" charset="0"/>
            </a:endParaRPr>
          </a:p>
        </p:txBody>
      </p:sp>
      <p:sp>
        <p:nvSpPr>
          <p:cNvPr id="10" name="q1">
            <a:extLst>
              <a:ext uri="{FF2B5EF4-FFF2-40B4-BE49-F238E27FC236}">
                <a16:creationId xmlns:a16="http://schemas.microsoft.com/office/drawing/2014/main" id="{546B3F3A-31F3-B02E-5863-40D50F5C7237}"/>
              </a:ext>
            </a:extLst>
          </p:cNvPr>
          <p:cNvSpPr/>
          <p:nvPr/>
        </p:nvSpPr>
        <p:spPr>
          <a:xfrm>
            <a:off x="914400" y="4846320"/>
            <a:ext cx="7162800" cy="1828800"/>
          </a:xfrm>
          <a:prstGeom prst="roundRect">
            <a:avLst>
              <a:gd name="adj" fmla="val 15000"/>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1" name="n1">
            <a:extLst>
              <a:ext uri="{FF2B5EF4-FFF2-40B4-BE49-F238E27FC236}">
                <a16:creationId xmlns:a16="http://schemas.microsoft.com/office/drawing/2014/main" id="{CF2983D2-587E-7FD4-2948-104F30F2A4DC}"/>
              </a:ext>
            </a:extLst>
          </p:cNvPr>
          <p:cNvSpPr/>
          <p:nvPr/>
        </p:nvSpPr>
        <p:spPr>
          <a:xfrm>
            <a:off x="1188720" y="5303520"/>
            <a:ext cx="914400" cy="914400"/>
          </a:xfrm>
          <a:prstGeom prst="ellipse">
            <a:avLst/>
          </a:prstGeom>
          <a:solidFill>
            <a:srgbClr val="FFC857"/>
          </a:solidFill>
          <a:ln w="12700">
            <a:solidFill>
              <a:srgbClr val="FFC857"/>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2" name="Text 10">
            <a:extLst>
              <a:ext uri="{FF2B5EF4-FFF2-40B4-BE49-F238E27FC236}">
                <a16:creationId xmlns:a16="http://schemas.microsoft.com/office/drawing/2014/main" id="{A31AFC57-463D-907A-5872-15F8904733B8}"/>
              </a:ext>
            </a:extLst>
          </p:cNvPr>
          <p:cNvSpPr txBox="1"/>
          <p:nvPr/>
        </p:nvSpPr>
        <p:spPr>
          <a:xfrm>
            <a:off x="1188720" y="5303520"/>
            <a:ext cx="914400" cy="914400"/>
          </a:xfrm>
          <a:prstGeom prst="rect">
            <a:avLst/>
          </a:prstGeom>
          <a:noFill/>
          <a:ln/>
        </p:spPr>
        <p:txBody>
          <a:bodyPr wrap="square" lIns="0" tIns="0" rIns="0" bIns="0" rtlCol="0" anchor="ctr"/>
          <a:lstStyle/>
          <a:p>
            <a:pPr algn="ctr"/>
            <a:r>
              <a:rPr lang="en-US" sz="2800" b="1" dirty="0">
                <a:solidFill>
                  <a:srgbClr val="0B1026"/>
                </a:solidFill>
                <a:latin typeface="Kalpurush" panose="02000600000000000000" pitchFamily="2" charset="0"/>
                <a:ea typeface="Nirmala UI" pitchFamily="34" charset="-122"/>
                <a:cs typeface="Kalpurush" panose="02000600000000000000" pitchFamily="2" charset="0"/>
              </a:rPr>
              <a:t>২</a:t>
            </a:r>
            <a:endParaRPr lang="en-US" sz="2800" dirty="0">
              <a:latin typeface="Kalpurush" panose="02000600000000000000" pitchFamily="2" charset="0"/>
              <a:cs typeface="Kalpurush" panose="02000600000000000000" pitchFamily="2" charset="0"/>
            </a:endParaRPr>
          </a:p>
        </p:txBody>
      </p:sp>
      <p:sp>
        <p:nvSpPr>
          <p:cNvPr id="13" name="Text 11">
            <a:extLst>
              <a:ext uri="{FF2B5EF4-FFF2-40B4-BE49-F238E27FC236}">
                <a16:creationId xmlns:a16="http://schemas.microsoft.com/office/drawing/2014/main" id="{ADA9C1B9-351A-A091-13EA-367E689D089C}"/>
              </a:ext>
            </a:extLst>
          </p:cNvPr>
          <p:cNvSpPr txBox="1"/>
          <p:nvPr/>
        </p:nvSpPr>
        <p:spPr>
          <a:xfrm>
            <a:off x="2377440" y="4846320"/>
            <a:ext cx="5151120" cy="1828800"/>
          </a:xfrm>
          <a:prstGeom prst="rect">
            <a:avLst/>
          </a:prstGeom>
          <a:noFill/>
          <a:ln/>
        </p:spPr>
        <p:txBody>
          <a:bodyPr wrap="square" lIns="0" tIns="0" rIns="0" bIns="0" rtlCol="0" anchor="ctr"/>
          <a:lstStyle/>
          <a:p>
            <a:pPr>
              <a:spcAft>
                <a:spcPts val="1800"/>
              </a:spcAft>
              <a:buSzPct val="100000"/>
            </a:pP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প্রতিটি</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ছায়াপথে</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অসংখ্য</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নক্ষত্র</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আছে</a:t>
            </a:r>
            <a:r>
              <a:rPr lang="en-US" sz="3100" dirty="0">
                <a:solidFill>
                  <a:srgbClr val="FFFFFF"/>
                </a:solidFill>
                <a:latin typeface="Kalpurush" panose="02000600000000000000" pitchFamily="2" charset="0"/>
                <a:ea typeface="Nirmala UI" pitchFamily="34" charset="-122"/>
                <a:cs typeface="Kalpurush" panose="02000600000000000000" pitchFamily="2" charset="0"/>
              </a:rPr>
              <a:t>।</a:t>
            </a:r>
            <a:endParaRPr lang="en-US" sz="3100" dirty="0">
              <a:latin typeface="Kalpurush" panose="02000600000000000000" pitchFamily="2" charset="0"/>
              <a:cs typeface="Kalpurush" panose="02000600000000000000" pitchFamily="2" charset="0"/>
            </a:endParaRPr>
          </a:p>
        </p:txBody>
      </p:sp>
      <p:sp>
        <p:nvSpPr>
          <p:cNvPr id="16" name="q2">
            <a:extLst>
              <a:ext uri="{FF2B5EF4-FFF2-40B4-BE49-F238E27FC236}">
                <a16:creationId xmlns:a16="http://schemas.microsoft.com/office/drawing/2014/main" id="{E8BA7321-50AA-9466-21CD-21D53FF56F62}"/>
              </a:ext>
            </a:extLst>
          </p:cNvPr>
          <p:cNvSpPr/>
          <p:nvPr/>
        </p:nvSpPr>
        <p:spPr>
          <a:xfrm>
            <a:off x="914400" y="7040880"/>
            <a:ext cx="7162800" cy="1828800"/>
          </a:xfrm>
          <a:prstGeom prst="roundRect">
            <a:avLst>
              <a:gd name="adj" fmla="val 15000"/>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7" name="n2">
            <a:extLst>
              <a:ext uri="{FF2B5EF4-FFF2-40B4-BE49-F238E27FC236}">
                <a16:creationId xmlns:a16="http://schemas.microsoft.com/office/drawing/2014/main" id="{0E9A4E03-8278-3188-28AD-E90766E36086}"/>
              </a:ext>
            </a:extLst>
          </p:cNvPr>
          <p:cNvSpPr/>
          <p:nvPr/>
        </p:nvSpPr>
        <p:spPr>
          <a:xfrm>
            <a:off x="1188720" y="7498080"/>
            <a:ext cx="914400" cy="914400"/>
          </a:xfrm>
          <a:prstGeom prst="ellipse">
            <a:avLst/>
          </a:prstGeom>
          <a:solidFill>
            <a:srgbClr val="FFC857"/>
          </a:solidFill>
          <a:ln w="12700">
            <a:solidFill>
              <a:srgbClr val="FFC857"/>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18" name="Text 16">
            <a:extLst>
              <a:ext uri="{FF2B5EF4-FFF2-40B4-BE49-F238E27FC236}">
                <a16:creationId xmlns:a16="http://schemas.microsoft.com/office/drawing/2014/main" id="{3EAA7E27-AE5B-3CCB-5242-5880076D53C5}"/>
              </a:ext>
            </a:extLst>
          </p:cNvPr>
          <p:cNvSpPr txBox="1"/>
          <p:nvPr/>
        </p:nvSpPr>
        <p:spPr>
          <a:xfrm>
            <a:off x="1188720" y="7498080"/>
            <a:ext cx="914400" cy="914400"/>
          </a:xfrm>
          <a:prstGeom prst="rect">
            <a:avLst/>
          </a:prstGeom>
          <a:noFill/>
          <a:ln/>
        </p:spPr>
        <p:txBody>
          <a:bodyPr wrap="square" lIns="0" tIns="0" rIns="0" bIns="0" rtlCol="0" anchor="ctr"/>
          <a:lstStyle/>
          <a:p>
            <a:pPr algn="ctr"/>
            <a:r>
              <a:rPr lang="en-US" sz="2800" b="1" dirty="0">
                <a:solidFill>
                  <a:srgbClr val="0B1026"/>
                </a:solidFill>
                <a:latin typeface="Kalpurush" panose="02000600000000000000" pitchFamily="2" charset="0"/>
                <a:ea typeface="Nirmala UI" pitchFamily="34" charset="-122"/>
                <a:cs typeface="Kalpurush" panose="02000600000000000000" pitchFamily="2" charset="0"/>
              </a:rPr>
              <a:t>৩</a:t>
            </a:r>
            <a:endParaRPr lang="en-US" sz="2800" dirty="0">
              <a:latin typeface="Kalpurush" panose="02000600000000000000" pitchFamily="2" charset="0"/>
              <a:cs typeface="Kalpurush" panose="02000600000000000000" pitchFamily="2" charset="0"/>
            </a:endParaRPr>
          </a:p>
        </p:txBody>
      </p:sp>
      <p:sp>
        <p:nvSpPr>
          <p:cNvPr id="19" name="Text 17">
            <a:extLst>
              <a:ext uri="{FF2B5EF4-FFF2-40B4-BE49-F238E27FC236}">
                <a16:creationId xmlns:a16="http://schemas.microsoft.com/office/drawing/2014/main" id="{10B61B11-66C6-49A4-0C56-A42F71D5915D}"/>
              </a:ext>
            </a:extLst>
          </p:cNvPr>
          <p:cNvSpPr txBox="1"/>
          <p:nvPr/>
        </p:nvSpPr>
        <p:spPr>
          <a:xfrm>
            <a:off x="2377440" y="7040880"/>
            <a:ext cx="5699760" cy="1828800"/>
          </a:xfrm>
          <a:prstGeom prst="rect">
            <a:avLst/>
          </a:prstGeom>
          <a:noFill/>
          <a:ln/>
        </p:spPr>
        <p:txBody>
          <a:bodyPr wrap="square" lIns="0" tIns="0" rIns="0" bIns="0" rtlCol="0" anchor="ctr"/>
          <a:lstStyle/>
          <a:p>
            <a:pPr>
              <a:spcAft>
                <a:spcPts val="1800"/>
              </a:spcAft>
              <a:buSzPct val="100000"/>
            </a:pP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একটি</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নক্ষত্রমণ্ডল</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অনেক</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নক্ষত্রের</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সমষ্টি</a:t>
            </a:r>
            <a:r>
              <a:rPr lang="en-US" sz="3100" dirty="0">
                <a:solidFill>
                  <a:srgbClr val="FFFFFF"/>
                </a:solidFill>
                <a:latin typeface="Kalpurush" panose="02000600000000000000" pitchFamily="2" charset="0"/>
                <a:ea typeface="Nirmala UI" pitchFamily="34" charset="-122"/>
                <a:cs typeface="Kalpurush" panose="02000600000000000000" pitchFamily="2" charset="0"/>
              </a:rPr>
              <a:t>।</a:t>
            </a:r>
            <a:endParaRPr lang="en-US" sz="3100" dirty="0">
              <a:latin typeface="Kalpurush" panose="02000600000000000000" pitchFamily="2" charset="0"/>
              <a:cs typeface="Kalpurush" panose="02000600000000000000" pitchFamily="2" charset="0"/>
            </a:endParaRPr>
          </a:p>
        </p:txBody>
      </p:sp>
      <p:sp>
        <p:nvSpPr>
          <p:cNvPr id="24" name="q0">
            <a:extLst>
              <a:ext uri="{FF2B5EF4-FFF2-40B4-BE49-F238E27FC236}">
                <a16:creationId xmlns:a16="http://schemas.microsoft.com/office/drawing/2014/main" id="{A6D29ABB-1283-6C92-CAAB-27BE393E78E8}"/>
              </a:ext>
            </a:extLst>
          </p:cNvPr>
          <p:cNvSpPr/>
          <p:nvPr/>
        </p:nvSpPr>
        <p:spPr>
          <a:xfrm>
            <a:off x="9936480" y="2682240"/>
            <a:ext cx="7162800" cy="1828800"/>
          </a:xfrm>
          <a:prstGeom prst="roundRect">
            <a:avLst>
              <a:gd name="adj" fmla="val 15000"/>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26" name="q1">
            <a:extLst>
              <a:ext uri="{FF2B5EF4-FFF2-40B4-BE49-F238E27FC236}">
                <a16:creationId xmlns:a16="http://schemas.microsoft.com/office/drawing/2014/main" id="{642E1E7F-C808-4265-38B0-88CC6BEB9287}"/>
              </a:ext>
            </a:extLst>
          </p:cNvPr>
          <p:cNvSpPr/>
          <p:nvPr/>
        </p:nvSpPr>
        <p:spPr>
          <a:xfrm>
            <a:off x="9936480" y="4876800"/>
            <a:ext cx="7162800" cy="1828800"/>
          </a:xfrm>
          <a:prstGeom prst="roundRect">
            <a:avLst>
              <a:gd name="adj" fmla="val 15000"/>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28" name="q2">
            <a:extLst>
              <a:ext uri="{FF2B5EF4-FFF2-40B4-BE49-F238E27FC236}">
                <a16:creationId xmlns:a16="http://schemas.microsoft.com/office/drawing/2014/main" id="{375DDE60-A8A5-1FCB-7634-770A7D68CC6B}"/>
              </a:ext>
            </a:extLst>
          </p:cNvPr>
          <p:cNvSpPr/>
          <p:nvPr/>
        </p:nvSpPr>
        <p:spPr>
          <a:xfrm>
            <a:off x="9936480" y="7071360"/>
            <a:ext cx="7162800" cy="1828800"/>
          </a:xfrm>
          <a:prstGeom prst="roundRect">
            <a:avLst>
              <a:gd name="adj" fmla="val 15000"/>
            </a:avLst>
          </a:prstGeom>
          <a:solidFill>
            <a:srgbClr val="0E1538">
              <a:alpha val="78000"/>
            </a:srgbClr>
          </a:solidFill>
          <a:ln w="9525">
            <a:solidFill>
              <a:srgbClr val="3A4590"/>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44" name="Text 5">
            <a:extLst>
              <a:ext uri="{FF2B5EF4-FFF2-40B4-BE49-F238E27FC236}">
                <a16:creationId xmlns:a16="http://schemas.microsoft.com/office/drawing/2014/main" id="{6CC12F54-5916-C6D6-0085-C22105B6E11D}"/>
              </a:ext>
            </a:extLst>
          </p:cNvPr>
          <p:cNvSpPr txBox="1"/>
          <p:nvPr/>
        </p:nvSpPr>
        <p:spPr>
          <a:xfrm>
            <a:off x="11369042" y="2697480"/>
            <a:ext cx="5501638" cy="1828800"/>
          </a:xfrm>
          <a:prstGeom prst="rect">
            <a:avLst/>
          </a:prstGeom>
          <a:noFill/>
          <a:ln/>
        </p:spPr>
        <p:txBody>
          <a:bodyPr wrap="square" lIns="0" tIns="0" rIns="0" bIns="0" rtlCol="0" anchor="ctr"/>
          <a:lstStyle/>
          <a:p>
            <a:pPr>
              <a:lnSpc>
                <a:spcPct val="150000"/>
              </a:lnSpc>
              <a:spcAft>
                <a:spcPts val="1800"/>
              </a:spcAft>
              <a:buSzPct val="100000"/>
            </a:pP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সূর্য</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একটি</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নক্ষত্র</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গ্রহের</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তুলনায়</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অনেক</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বড়ো</a:t>
            </a:r>
            <a:r>
              <a:rPr lang="en-US" sz="3100" dirty="0">
                <a:solidFill>
                  <a:srgbClr val="FFFFFF"/>
                </a:solidFill>
                <a:latin typeface="Kalpurush" panose="02000600000000000000" pitchFamily="2" charset="0"/>
                <a:ea typeface="Nirmala UI" pitchFamily="34" charset="-122"/>
                <a:cs typeface="Kalpurush" panose="02000600000000000000" pitchFamily="2" charset="0"/>
              </a:rPr>
              <a:t>।</a:t>
            </a:r>
            <a:endParaRPr lang="en-US" sz="3100" dirty="0">
              <a:latin typeface="Kalpurush" panose="02000600000000000000" pitchFamily="2" charset="0"/>
              <a:cs typeface="Kalpurush" panose="02000600000000000000" pitchFamily="2" charset="0"/>
            </a:endParaRPr>
          </a:p>
        </p:txBody>
      </p:sp>
      <p:sp>
        <p:nvSpPr>
          <p:cNvPr id="48" name="Text 11">
            <a:extLst>
              <a:ext uri="{FF2B5EF4-FFF2-40B4-BE49-F238E27FC236}">
                <a16:creationId xmlns:a16="http://schemas.microsoft.com/office/drawing/2014/main" id="{ED6B03A8-0F3C-40B5-5D48-D4628FCD9541}"/>
              </a:ext>
            </a:extLst>
          </p:cNvPr>
          <p:cNvSpPr txBox="1"/>
          <p:nvPr/>
        </p:nvSpPr>
        <p:spPr>
          <a:xfrm>
            <a:off x="11369042" y="4892040"/>
            <a:ext cx="5151120" cy="1828800"/>
          </a:xfrm>
          <a:prstGeom prst="rect">
            <a:avLst/>
          </a:prstGeom>
          <a:noFill/>
          <a:ln/>
        </p:spPr>
        <p:txBody>
          <a:bodyPr wrap="square" lIns="0" tIns="0" rIns="0" bIns="0" rtlCol="0" anchor="ctr"/>
          <a:lstStyle/>
          <a:p>
            <a:pPr>
              <a:lnSpc>
                <a:spcPct val="150000"/>
              </a:lnSpc>
              <a:spcAft>
                <a:spcPts val="1800"/>
              </a:spcAft>
              <a:buSzPct val="100000"/>
            </a:pP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সৌরজগতের</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আটটি</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গ্রহের</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ছয়টির</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উপগ্রহ</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আছে</a:t>
            </a:r>
            <a:r>
              <a:rPr lang="en-US" sz="3100" dirty="0">
                <a:solidFill>
                  <a:srgbClr val="FFFFFF"/>
                </a:solidFill>
                <a:latin typeface="Kalpurush" panose="02000600000000000000" pitchFamily="2" charset="0"/>
                <a:ea typeface="Nirmala UI" pitchFamily="34" charset="-122"/>
                <a:cs typeface="Kalpurush" panose="02000600000000000000" pitchFamily="2" charset="0"/>
              </a:rPr>
              <a:t>।</a:t>
            </a:r>
            <a:endParaRPr lang="en-US" sz="3100" dirty="0">
              <a:latin typeface="Kalpurush" panose="02000600000000000000" pitchFamily="2" charset="0"/>
              <a:cs typeface="Kalpurush" panose="02000600000000000000" pitchFamily="2" charset="0"/>
            </a:endParaRPr>
          </a:p>
        </p:txBody>
      </p:sp>
      <p:sp>
        <p:nvSpPr>
          <p:cNvPr id="52" name="Text 17">
            <a:extLst>
              <a:ext uri="{FF2B5EF4-FFF2-40B4-BE49-F238E27FC236}">
                <a16:creationId xmlns:a16="http://schemas.microsoft.com/office/drawing/2014/main" id="{23AFBD02-63DB-9091-CE67-60C9190A9C98}"/>
              </a:ext>
            </a:extLst>
          </p:cNvPr>
          <p:cNvSpPr txBox="1"/>
          <p:nvPr/>
        </p:nvSpPr>
        <p:spPr>
          <a:xfrm>
            <a:off x="11369042" y="7086600"/>
            <a:ext cx="5044440" cy="1828800"/>
          </a:xfrm>
          <a:prstGeom prst="rect">
            <a:avLst/>
          </a:prstGeom>
          <a:noFill/>
          <a:ln/>
        </p:spPr>
        <p:txBody>
          <a:bodyPr wrap="square" lIns="0" tIns="0" rIns="0" bIns="0" rtlCol="0" anchor="ctr"/>
          <a:lstStyle/>
          <a:p>
            <a:pPr>
              <a:spcAft>
                <a:spcPts val="1800"/>
              </a:spcAft>
              <a:buSzPct val="100000"/>
            </a:pP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ধূমকেতু</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গ্রহ</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থেকেও</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ছোটো</a:t>
            </a:r>
            <a:r>
              <a:rPr lang="en-US" sz="3100" dirty="0">
                <a:solidFill>
                  <a:srgbClr val="FFFFFF"/>
                </a:solidFill>
                <a:latin typeface="Kalpurush" panose="02000600000000000000" pitchFamily="2" charset="0"/>
                <a:ea typeface="Nirmala UI" pitchFamily="34" charset="-122"/>
                <a:cs typeface="Kalpurush" panose="02000600000000000000" pitchFamily="2" charset="0"/>
              </a:rPr>
              <a:t> </a:t>
            </a:r>
            <a:r>
              <a:rPr lang="en-US" sz="3100" dirty="0" err="1">
                <a:solidFill>
                  <a:srgbClr val="FFFFFF"/>
                </a:solidFill>
                <a:latin typeface="Kalpurush" panose="02000600000000000000" pitchFamily="2" charset="0"/>
                <a:ea typeface="Nirmala UI" pitchFamily="34" charset="-122"/>
                <a:cs typeface="Kalpurush" panose="02000600000000000000" pitchFamily="2" charset="0"/>
              </a:rPr>
              <a:t>হয়</a:t>
            </a:r>
            <a:r>
              <a:rPr lang="en-US" sz="3100" dirty="0">
                <a:solidFill>
                  <a:srgbClr val="FFFFFF"/>
                </a:solidFill>
                <a:latin typeface="Kalpurush" panose="02000600000000000000" pitchFamily="2" charset="0"/>
                <a:ea typeface="Nirmala UI" pitchFamily="34" charset="-122"/>
                <a:cs typeface="Kalpurush" panose="02000600000000000000" pitchFamily="2" charset="0"/>
              </a:rPr>
              <a:t>।</a:t>
            </a:r>
            <a:endParaRPr lang="en-US" sz="3100" dirty="0">
              <a:latin typeface="Kalpurush" panose="02000600000000000000" pitchFamily="2" charset="0"/>
              <a:cs typeface="Kalpurush" panose="02000600000000000000" pitchFamily="2" charset="0"/>
            </a:endParaRPr>
          </a:p>
        </p:txBody>
      </p:sp>
      <p:sp>
        <p:nvSpPr>
          <p:cNvPr id="54" name="n0">
            <a:extLst>
              <a:ext uri="{FF2B5EF4-FFF2-40B4-BE49-F238E27FC236}">
                <a16:creationId xmlns:a16="http://schemas.microsoft.com/office/drawing/2014/main" id="{C21DAE20-1BEC-AB57-D65C-9860C4F1E112}"/>
              </a:ext>
            </a:extLst>
          </p:cNvPr>
          <p:cNvSpPr/>
          <p:nvPr/>
        </p:nvSpPr>
        <p:spPr>
          <a:xfrm>
            <a:off x="10180322" y="3154680"/>
            <a:ext cx="914400" cy="914400"/>
          </a:xfrm>
          <a:prstGeom prst="ellipse">
            <a:avLst/>
          </a:prstGeom>
          <a:solidFill>
            <a:srgbClr val="FFC857"/>
          </a:solidFill>
          <a:ln w="12700">
            <a:solidFill>
              <a:srgbClr val="FFC857"/>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56" name="n1">
            <a:extLst>
              <a:ext uri="{FF2B5EF4-FFF2-40B4-BE49-F238E27FC236}">
                <a16:creationId xmlns:a16="http://schemas.microsoft.com/office/drawing/2014/main" id="{11A9C408-3C53-DDFA-15E6-49700C2FF2F7}"/>
              </a:ext>
            </a:extLst>
          </p:cNvPr>
          <p:cNvSpPr/>
          <p:nvPr/>
        </p:nvSpPr>
        <p:spPr>
          <a:xfrm>
            <a:off x="10180322" y="5349240"/>
            <a:ext cx="914400" cy="914400"/>
          </a:xfrm>
          <a:prstGeom prst="ellipse">
            <a:avLst/>
          </a:prstGeom>
          <a:solidFill>
            <a:srgbClr val="FFC857"/>
          </a:solidFill>
          <a:ln w="12700">
            <a:solidFill>
              <a:srgbClr val="FFC857"/>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58" name="n2">
            <a:extLst>
              <a:ext uri="{FF2B5EF4-FFF2-40B4-BE49-F238E27FC236}">
                <a16:creationId xmlns:a16="http://schemas.microsoft.com/office/drawing/2014/main" id="{87054417-C42A-4109-9DF9-5A609FE3FDC0}"/>
              </a:ext>
            </a:extLst>
          </p:cNvPr>
          <p:cNvSpPr/>
          <p:nvPr/>
        </p:nvSpPr>
        <p:spPr>
          <a:xfrm>
            <a:off x="10180322" y="7543800"/>
            <a:ext cx="914400" cy="914400"/>
          </a:xfrm>
          <a:prstGeom prst="ellipse">
            <a:avLst/>
          </a:prstGeom>
          <a:solidFill>
            <a:srgbClr val="FFC857"/>
          </a:solidFill>
          <a:ln w="12700">
            <a:solidFill>
              <a:srgbClr val="FFC857"/>
            </a:solidFill>
            <a:prstDash val="solid"/>
          </a:ln>
        </p:spPr>
        <p:txBody>
          <a:bodyPr/>
          <a:lstStyle/>
          <a:p>
            <a:endParaRPr lang="en-US" sz="7200">
              <a:latin typeface="Kalpurush" panose="02000600000000000000" pitchFamily="2" charset="0"/>
              <a:cs typeface="Kalpurush" panose="02000600000000000000" pitchFamily="2" charset="0"/>
            </a:endParaRPr>
          </a:p>
        </p:txBody>
      </p:sp>
      <p:sp>
        <p:nvSpPr>
          <p:cNvPr id="42" name="Text 4">
            <a:extLst>
              <a:ext uri="{FF2B5EF4-FFF2-40B4-BE49-F238E27FC236}">
                <a16:creationId xmlns:a16="http://schemas.microsoft.com/office/drawing/2014/main" id="{EB7F1E16-23D2-2DD3-3BEE-D61C10E9FE78}"/>
              </a:ext>
            </a:extLst>
          </p:cNvPr>
          <p:cNvSpPr txBox="1"/>
          <p:nvPr/>
        </p:nvSpPr>
        <p:spPr>
          <a:xfrm>
            <a:off x="10180322" y="3154680"/>
            <a:ext cx="914400" cy="914400"/>
          </a:xfrm>
          <a:prstGeom prst="rect">
            <a:avLst/>
          </a:prstGeom>
          <a:noFill/>
          <a:ln/>
        </p:spPr>
        <p:txBody>
          <a:bodyPr wrap="square" lIns="0" tIns="0" rIns="0" bIns="0" rtlCol="0" anchor="ctr"/>
          <a:lstStyle/>
          <a:p>
            <a:pPr algn="ctr"/>
            <a:r>
              <a:rPr lang="en-US" sz="2800" b="1" dirty="0">
                <a:solidFill>
                  <a:srgbClr val="0B1026"/>
                </a:solidFill>
                <a:latin typeface="Kalpurush" panose="02000600000000000000" pitchFamily="2" charset="0"/>
                <a:ea typeface="Nirmala UI" pitchFamily="34" charset="-122"/>
                <a:cs typeface="Kalpurush" panose="02000600000000000000" pitchFamily="2" charset="0"/>
              </a:rPr>
              <a:t>৪</a:t>
            </a:r>
            <a:endParaRPr lang="en-US" sz="2800" dirty="0">
              <a:latin typeface="Kalpurush" panose="02000600000000000000" pitchFamily="2" charset="0"/>
              <a:cs typeface="Kalpurush" panose="02000600000000000000" pitchFamily="2" charset="0"/>
            </a:endParaRPr>
          </a:p>
        </p:txBody>
      </p:sp>
      <p:sp>
        <p:nvSpPr>
          <p:cNvPr id="46" name="Text 10">
            <a:extLst>
              <a:ext uri="{FF2B5EF4-FFF2-40B4-BE49-F238E27FC236}">
                <a16:creationId xmlns:a16="http://schemas.microsoft.com/office/drawing/2014/main" id="{C6E84110-C71B-73EC-6EAD-30EB3F036048}"/>
              </a:ext>
            </a:extLst>
          </p:cNvPr>
          <p:cNvSpPr txBox="1"/>
          <p:nvPr/>
        </p:nvSpPr>
        <p:spPr>
          <a:xfrm>
            <a:off x="10180322" y="5349240"/>
            <a:ext cx="914400" cy="914400"/>
          </a:xfrm>
          <a:prstGeom prst="rect">
            <a:avLst/>
          </a:prstGeom>
          <a:noFill/>
          <a:ln/>
        </p:spPr>
        <p:txBody>
          <a:bodyPr wrap="square" lIns="0" tIns="0" rIns="0" bIns="0" rtlCol="0" anchor="ctr"/>
          <a:lstStyle/>
          <a:p>
            <a:pPr algn="ctr"/>
            <a:r>
              <a:rPr lang="en-US" sz="2800" b="1" dirty="0">
                <a:solidFill>
                  <a:srgbClr val="0B1026"/>
                </a:solidFill>
                <a:latin typeface="Kalpurush" panose="02000600000000000000" pitchFamily="2" charset="0"/>
                <a:ea typeface="Nirmala UI" pitchFamily="34" charset="-122"/>
                <a:cs typeface="Kalpurush" panose="02000600000000000000" pitchFamily="2" charset="0"/>
              </a:rPr>
              <a:t>৫</a:t>
            </a:r>
            <a:endParaRPr lang="en-US" sz="2800" dirty="0">
              <a:latin typeface="Kalpurush" panose="02000600000000000000" pitchFamily="2" charset="0"/>
              <a:cs typeface="Kalpurush" panose="02000600000000000000" pitchFamily="2" charset="0"/>
            </a:endParaRPr>
          </a:p>
        </p:txBody>
      </p:sp>
      <p:sp>
        <p:nvSpPr>
          <p:cNvPr id="50" name="Text 16">
            <a:extLst>
              <a:ext uri="{FF2B5EF4-FFF2-40B4-BE49-F238E27FC236}">
                <a16:creationId xmlns:a16="http://schemas.microsoft.com/office/drawing/2014/main" id="{E768D725-F87E-8E4D-76A2-7200B391E478}"/>
              </a:ext>
            </a:extLst>
          </p:cNvPr>
          <p:cNvSpPr txBox="1"/>
          <p:nvPr/>
        </p:nvSpPr>
        <p:spPr>
          <a:xfrm>
            <a:off x="10180322" y="7543800"/>
            <a:ext cx="914400" cy="914400"/>
          </a:xfrm>
          <a:prstGeom prst="rect">
            <a:avLst/>
          </a:prstGeom>
          <a:noFill/>
          <a:ln/>
        </p:spPr>
        <p:txBody>
          <a:bodyPr wrap="square" lIns="0" tIns="0" rIns="0" bIns="0" rtlCol="0" anchor="ctr"/>
          <a:lstStyle/>
          <a:p>
            <a:pPr algn="ctr"/>
            <a:r>
              <a:rPr lang="en-US" sz="2800" b="1" dirty="0">
                <a:solidFill>
                  <a:srgbClr val="0B1026"/>
                </a:solidFill>
                <a:latin typeface="Kalpurush" panose="02000600000000000000" pitchFamily="2" charset="0"/>
                <a:ea typeface="Nirmala UI" pitchFamily="34" charset="-122"/>
                <a:cs typeface="Kalpurush" panose="02000600000000000000" pitchFamily="2" charset="0"/>
              </a:rPr>
              <a:t>৬</a:t>
            </a:r>
            <a:endParaRPr lang="en-US" sz="2800"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549535367"/>
      </p:ext>
    </p:extLst>
  </p:cSld>
  <p:clrMapOvr>
    <a:masterClrMapping/>
  </p:clrMapOvr>
  <p:transition spd="med">
    <p:push/>
  </p:transition>
</p:sld>
</file>

<file path=ppt/slides/slide15.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gal" descr="galaxy.png"/>
          <p:cNvPicPr>
            <a:picLocks noChangeAspect="1"/>
          </p:cNvPicPr>
          <p:nvPr/>
        </p:nvPicPr>
        <p:blipFill>
          <a:blip r:embed="rId4"/>
          <a:stretch>
            <a:fillRect/>
          </a:stretch>
        </p:blipFill>
        <p:spPr>
          <a:xfrm>
            <a:off x="5699760" y="4160520"/>
            <a:ext cx="6217920" cy="6217920"/>
          </a:xfrm>
          <a:prstGeom prst="rect">
            <a:avLst/>
          </a:prstGeom>
        </p:spPr>
      </p:pic>
      <p:sp>
        <p:nvSpPr>
          <p:cNvPr id="4" name="Text 1"/>
          <p:cNvSpPr txBox="1"/>
          <p:nvPr/>
        </p:nvSpPr>
        <p:spPr>
          <a:xfrm>
            <a:off x="5090160" y="1729740"/>
            <a:ext cx="8915400" cy="1386840"/>
          </a:xfrm>
          <a:prstGeom prst="rect">
            <a:avLst/>
          </a:prstGeom>
          <a:noFill/>
          <a:ln/>
        </p:spPr>
        <p:txBody>
          <a:bodyPr wrap="square" lIns="0" tIns="0" rIns="0" bIns="0" rtlCol="0" anchor="t"/>
          <a:lstStyle/>
          <a:p>
            <a:r>
              <a:rPr lang="en-US" sz="9600" b="1" dirty="0" err="1">
                <a:solidFill>
                  <a:srgbClr val="FFFFFF"/>
                </a:solidFill>
                <a:latin typeface="Kalpurush" panose="02000600000000000000" pitchFamily="2" charset="0"/>
                <a:ea typeface="Nirmala UI" pitchFamily="34" charset="-122"/>
                <a:cs typeface="Kalpurush" panose="02000600000000000000" pitchFamily="2" charset="0"/>
              </a:rPr>
              <a:t>ধন্যবাদ</a:t>
            </a:r>
            <a:r>
              <a:rPr lang="en-US" sz="9600" b="1" dirty="0">
                <a:solidFill>
                  <a:srgbClr val="FFFFFF"/>
                </a:solidFill>
                <a:latin typeface="Kalpurush" panose="02000600000000000000" pitchFamily="2" charset="0"/>
                <a:ea typeface="Nirmala UI" pitchFamily="34" charset="-122"/>
                <a:cs typeface="Kalpurush" panose="02000600000000000000" pitchFamily="2" charset="0"/>
              </a:rPr>
              <a:t> </a:t>
            </a:r>
            <a:r>
              <a:rPr lang="en-US" sz="9600" b="1" dirty="0" err="1">
                <a:solidFill>
                  <a:srgbClr val="FFFFFF"/>
                </a:solidFill>
                <a:latin typeface="Kalpurush" panose="02000600000000000000" pitchFamily="2" charset="0"/>
                <a:ea typeface="Nirmala UI" pitchFamily="34" charset="-122"/>
                <a:cs typeface="Kalpurush" panose="02000600000000000000" pitchFamily="2" charset="0"/>
              </a:rPr>
              <a:t>সবাইকে</a:t>
            </a:r>
            <a:endParaRPr lang="en-US" sz="9600" dirty="0">
              <a:latin typeface="Kalpurush" panose="02000600000000000000" pitchFamily="2" charset="0"/>
              <a:cs typeface="Kalpurush" panose="02000600000000000000" pitchFamily="2" charset="0"/>
            </a:endParaRPr>
          </a:p>
        </p:txBody>
      </p:sp>
      <p:sp>
        <p:nvSpPr>
          <p:cNvPr id="5" name="Text 2"/>
          <p:cNvSpPr txBox="1"/>
          <p:nvPr/>
        </p:nvSpPr>
        <p:spPr>
          <a:xfrm>
            <a:off x="5699760" y="3383280"/>
            <a:ext cx="6583680" cy="914400"/>
          </a:xfrm>
          <a:prstGeom prst="rect">
            <a:avLst/>
          </a:prstGeom>
          <a:noFill/>
          <a:ln/>
        </p:spPr>
        <p:txBody>
          <a:bodyPr wrap="square" lIns="0" tIns="0" rIns="0" bIns="0" rtlCol="0" anchor="t"/>
          <a:lstStyle/>
          <a:p>
            <a:r>
              <a:rPr lang="en-US" sz="4000" b="1" dirty="0" err="1">
                <a:solidFill>
                  <a:srgbClr val="4CC9F0"/>
                </a:solidFill>
                <a:latin typeface="Kalpurush" panose="02000600000000000000" pitchFamily="2" charset="0"/>
                <a:ea typeface="Nirmala UI" pitchFamily="34" charset="-122"/>
                <a:cs typeface="Kalpurush" panose="02000600000000000000" pitchFamily="2" charset="0"/>
              </a:rPr>
              <a:t>পরবর্তী</a:t>
            </a:r>
            <a:r>
              <a:rPr lang="en-US" sz="4000" b="1" dirty="0">
                <a:solidFill>
                  <a:srgbClr val="4CC9F0"/>
                </a:solidFill>
                <a:latin typeface="Kalpurush" panose="02000600000000000000" pitchFamily="2" charset="0"/>
                <a:ea typeface="Nirmala UI" pitchFamily="34" charset="-122"/>
                <a:cs typeface="Kalpurush" panose="02000600000000000000" pitchFamily="2" charset="0"/>
              </a:rPr>
              <a:t> </a:t>
            </a:r>
            <a:r>
              <a:rPr lang="en-US" sz="4000" b="1" dirty="0" err="1">
                <a:solidFill>
                  <a:srgbClr val="4CC9F0"/>
                </a:solidFill>
                <a:latin typeface="Kalpurush" panose="02000600000000000000" pitchFamily="2" charset="0"/>
                <a:ea typeface="Nirmala UI" pitchFamily="34" charset="-122"/>
                <a:cs typeface="Kalpurush" panose="02000600000000000000" pitchFamily="2" charset="0"/>
              </a:rPr>
              <a:t>ক্লাসে</a:t>
            </a:r>
            <a:r>
              <a:rPr lang="en-US" sz="4000" b="1" dirty="0">
                <a:solidFill>
                  <a:srgbClr val="4CC9F0"/>
                </a:solidFill>
                <a:latin typeface="Kalpurush" panose="02000600000000000000" pitchFamily="2" charset="0"/>
                <a:ea typeface="Nirmala UI" pitchFamily="34" charset="-122"/>
                <a:cs typeface="Kalpurush" panose="02000600000000000000" pitchFamily="2" charset="0"/>
              </a:rPr>
              <a:t> </a:t>
            </a:r>
            <a:r>
              <a:rPr lang="en-US" sz="4000" b="1" dirty="0" err="1">
                <a:solidFill>
                  <a:srgbClr val="4CC9F0"/>
                </a:solidFill>
                <a:latin typeface="Kalpurush" panose="02000600000000000000" pitchFamily="2" charset="0"/>
                <a:ea typeface="Nirmala UI" pitchFamily="34" charset="-122"/>
                <a:cs typeface="Kalpurush" panose="02000600000000000000" pitchFamily="2" charset="0"/>
              </a:rPr>
              <a:t>আবার</a:t>
            </a:r>
            <a:r>
              <a:rPr lang="en-US" sz="4000" b="1" dirty="0">
                <a:solidFill>
                  <a:srgbClr val="4CC9F0"/>
                </a:solidFill>
                <a:latin typeface="Kalpurush" panose="02000600000000000000" pitchFamily="2" charset="0"/>
                <a:ea typeface="Nirmala UI" pitchFamily="34" charset="-122"/>
                <a:cs typeface="Kalpurush" panose="02000600000000000000" pitchFamily="2" charset="0"/>
              </a:rPr>
              <a:t> </a:t>
            </a:r>
            <a:r>
              <a:rPr lang="en-US" sz="4000" b="1" dirty="0" err="1">
                <a:solidFill>
                  <a:srgbClr val="4CC9F0"/>
                </a:solidFill>
                <a:latin typeface="Kalpurush" panose="02000600000000000000" pitchFamily="2" charset="0"/>
                <a:ea typeface="Nirmala UI" pitchFamily="34" charset="-122"/>
                <a:cs typeface="Kalpurush" panose="02000600000000000000" pitchFamily="2" charset="0"/>
              </a:rPr>
              <a:t>দেখা</a:t>
            </a:r>
            <a:r>
              <a:rPr lang="en-US" sz="4000" b="1" dirty="0">
                <a:solidFill>
                  <a:srgbClr val="4CC9F0"/>
                </a:solidFill>
                <a:latin typeface="Kalpurush" panose="02000600000000000000" pitchFamily="2" charset="0"/>
                <a:ea typeface="Nirmala UI" pitchFamily="34" charset="-122"/>
                <a:cs typeface="Kalpurush" panose="02000600000000000000" pitchFamily="2" charset="0"/>
              </a:rPr>
              <a:t> </a:t>
            </a:r>
            <a:r>
              <a:rPr lang="en-US" sz="4000" b="1" dirty="0" err="1">
                <a:solidFill>
                  <a:srgbClr val="4CC9F0"/>
                </a:solidFill>
                <a:latin typeface="Kalpurush" panose="02000600000000000000" pitchFamily="2" charset="0"/>
                <a:ea typeface="Nirmala UI" pitchFamily="34" charset="-122"/>
                <a:cs typeface="Kalpurush" panose="02000600000000000000" pitchFamily="2" charset="0"/>
              </a:rPr>
              <a:t>হবে</a:t>
            </a:r>
            <a:r>
              <a:rPr lang="en-US" sz="4000" b="1" dirty="0">
                <a:solidFill>
                  <a:srgbClr val="4CC9F0"/>
                </a:solidFill>
                <a:latin typeface="Kalpurush" panose="02000600000000000000" pitchFamily="2" charset="0"/>
                <a:ea typeface="Nirmala UI" pitchFamily="34" charset="-122"/>
                <a:cs typeface="Kalpurush" panose="02000600000000000000" pitchFamily="2" charset="0"/>
              </a:rPr>
              <a:t>। </a:t>
            </a:r>
            <a:endParaRPr lang="en-US" sz="4000" dirty="0">
              <a:latin typeface="Kalpurush" panose="02000600000000000000" pitchFamily="2" charset="0"/>
              <a:cs typeface="Kalpurush" panose="02000600000000000000" pitchFamily="2" charset="0"/>
            </a:endParaRPr>
          </a:p>
        </p:txBody>
      </p:sp>
      <p:pic>
        <p:nvPicPr>
          <p:cNvPr id="8" name="sp0" descr="spark.png"/>
          <p:cNvPicPr>
            <a:picLocks noChangeAspect="1"/>
          </p:cNvPicPr>
          <p:nvPr/>
        </p:nvPicPr>
        <p:blipFill>
          <a:blip r:embed="rId5"/>
          <a:stretch>
            <a:fillRect/>
          </a:stretch>
        </p:blipFill>
        <p:spPr>
          <a:xfrm>
            <a:off x="6949440" y="914400"/>
            <a:ext cx="548640" cy="548640"/>
          </a:xfrm>
          <a:prstGeom prst="rect">
            <a:avLst/>
          </a:prstGeom>
        </p:spPr>
      </p:pic>
      <p:pic>
        <p:nvPicPr>
          <p:cNvPr id="9" name="sp1" descr="spark.png"/>
          <p:cNvPicPr>
            <a:picLocks noChangeAspect="1"/>
          </p:cNvPicPr>
          <p:nvPr/>
        </p:nvPicPr>
        <p:blipFill>
          <a:blip r:embed="rId5"/>
          <a:stretch>
            <a:fillRect/>
          </a:stretch>
        </p:blipFill>
        <p:spPr>
          <a:xfrm>
            <a:off x="17007840" y="9144000"/>
            <a:ext cx="548640" cy="548640"/>
          </a:xfrm>
          <a:prstGeom prst="rect">
            <a:avLst/>
          </a:prstGeom>
        </p:spPr>
      </p:pic>
      <p:pic>
        <p:nvPicPr>
          <p:cNvPr id="10" name="sp2" descr="spark.png"/>
          <p:cNvPicPr>
            <a:picLocks noChangeAspect="1"/>
          </p:cNvPicPr>
          <p:nvPr/>
        </p:nvPicPr>
        <p:blipFill>
          <a:blip r:embed="rId5"/>
          <a:stretch>
            <a:fillRect/>
          </a:stretch>
        </p:blipFill>
        <p:spPr>
          <a:xfrm>
            <a:off x="914400" y="9144000"/>
            <a:ext cx="548640" cy="548640"/>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21600000">
                                      <p:cBhvr>
                                        <p:cTn id="6" dur="90000" repeatCount="indefinite" fill="hold"/>
                                        <p:tgtEl>
                                          <p:spTgt spid="2"/>
                                        </p:tgtEl>
                                        <p:attrNameLst>
                                          <p:attrName>r</p:attrName>
                                        </p:attrNameLst>
                                      </p:cBhvr>
                                    </p:animRot>
                                  </p:childTnLst>
                                </p:cTn>
                              </p:par>
                              <p:par>
                                <p:cTn id="7" presetID="6" presetClass="emph" presetSubtype="0" fill="hold" nodeType="withEffect">
                                  <p:stCondLst>
                                    <p:cond delay="0"/>
                                  </p:stCondLst>
                                  <p:childTnLst>
                                    <p:animScale>
                                      <p:cBhvr>
                                        <p:cTn id="8" dur="1300" repeatCount="indefinite" autoRev="1" fill="hold"/>
                                        <p:tgtEl>
                                          <p:spTgt spid="8"/>
                                        </p:tgtEl>
                                      </p:cBhvr>
                                      <p:by x="150000" y="150000"/>
                                    </p:animScale>
                                  </p:childTnLst>
                                </p:cTn>
                              </p:par>
                              <p:par>
                                <p:cTn id="9" presetID="6" presetClass="emph" presetSubtype="0" fill="hold" nodeType="withEffect">
                                  <p:stCondLst>
                                    <p:cond delay="350"/>
                                  </p:stCondLst>
                                  <p:childTnLst>
                                    <p:animScale>
                                      <p:cBhvr>
                                        <p:cTn id="10" dur="1700" repeatCount="indefinite" autoRev="1" fill="hold"/>
                                        <p:tgtEl>
                                          <p:spTgt spid="9"/>
                                        </p:tgtEl>
                                      </p:cBhvr>
                                      <p:by x="150000" y="150000"/>
                                    </p:animScale>
                                  </p:childTnLst>
                                </p:cTn>
                              </p:par>
                              <p:par>
                                <p:cTn id="11" presetID="6" presetClass="emph" presetSubtype="0" fill="hold" nodeType="withEffect">
                                  <p:stCondLst>
                                    <p:cond delay="700"/>
                                  </p:stCondLst>
                                  <p:childTnLst>
                                    <p:animScale>
                                      <p:cBhvr>
                                        <p:cTn id="12" dur="2100" repeatCount="indefinite" autoRev="1" fill="hold"/>
                                        <p:tgtEl>
                                          <p:spTgt spid="1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179</TotalTime>
  <Words>1116</Words>
  <Application>Microsoft Office PowerPoint</Application>
  <PresentationFormat>Custom</PresentationFormat>
  <Paragraphs>170</Paragraphs>
  <Slides>15</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Abadi</vt:lpstr>
      <vt:lpstr>Arial</vt:lpstr>
      <vt:lpstr>Calibri</vt:lpstr>
      <vt:lpstr>Calibri Light</vt:lpstr>
      <vt:lpstr>Kalpurush</vt:lpstr>
      <vt:lpstr>Office 2013 - 2022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Md. Al Amin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ছায়াপথ প্রেজেন্টেশন, বিজ্ঞান  চতুর্থ শ্রেণি</dc:title>
  <dc:subject>Presentation</dc:subject>
  <dc:creator>Md. Al Amin (01728836397)</dc:creator>
  <cp:lastModifiedBy>Pedp4 WPBX4125BLF102401974</cp:lastModifiedBy>
  <cp:revision>1</cp:revision>
  <dcterms:created xsi:type="dcterms:W3CDTF">2026-10-01T04:21:26Z</dcterms:created>
  <dcterms:modified xsi:type="dcterms:W3CDTF">2026-10-04T05:35:43Z</dcterms:modified>
</cp:coreProperties>
</file>