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8"/>
  </p:notesMasterIdLst>
  <p:sldIdLst>
    <p:sldId id="285" r:id="rId2"/>
    <p:sldId id="286" r:id="rId3"/>
    <p:sldId id="263" r:id="rId4"/>
    <p:sldId id="264" r:id="rId5"/>
    <p:sldId id="265" r:id="rId6"/>
    <p:sldId id="287" r:id="rId7"/>
    <p:sldId id="288" r:id="rId8"/>
    <p:sldId id="269" r:id="rId9"/>
    <p:sldId id="267" r:id="rId10"/>
    <p:sldId id="289" r:id="rId11"/>
    <p:sldId id="290" r:id="rId12"/>
    <p:sldId id="291" r:id="rId13"/>
    <p:sldId id="292" r:id="rId14"/>
    <p:sldId id="293" r:id="rId15"/>
    <p:sldId id="294" r:id="rId16"/>
    <p:sldId id="2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13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1016" y="52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6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272A9-65C6-4266-806F-671622CAFCB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8DD06-116F-4A64-B796-FC955510A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61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8DD06-116F-4A64-B796-FC955510A6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60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8DD06-116F-4A64-B796-FC955510A6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5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4939259"/>
            <a:ext cx="5898631" cy="4803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478403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C7B0B-C375-9D64-1424-3B07B71AF1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205929" y="4939715"/>
            <a:ext cx="4420031" cy="479458"/>
          </a:xfrm>
        </p:spPr>
        <p:txBody>
          <a:bodyPr anchor="t"/>
          <a:lstStyle>
            <a:lvl1pPr>
              <a:defRPr sz="1050"/>
            </a:lvl1pPr>
          </a:lstStyle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117021-C08A-0E4F-5F64-FC1A870E481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4" y="4939259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001D668-DD9C-F5B4-B191-51BDD0B3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09A08CF-24F0-EC7D-277D-CB831E7E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47" y="5718869"/>
            <a:ext cx="5916168" cy="1143000"/>
          </a:xfrm>
        </p:spPr>
        <p:txBody>
          <a:bodyPr anchor="b">
            <a:normAutofit/>
          </a:bodyPr>
          <a:lstStyle>
            <a:lvl1pPr>
              <a:lnSpc>
                <a:spcPct val="60000"/>
              </a:lnSpc>
              <a:defRPr sz="3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54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06F310-2B8D-3C32-560C-686817E6B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49" y="1012177"/>
            <a:ext cx="11113008" cy="8497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FD1A6D-2D8E-1FD1-C1AC-CB5E9D5A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375" y="110366"/>
            <a:ext cx="5276852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DE430-EE65-B675-F031-7651DE9D6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5BC9-1670-00D4-5A66-F52444DA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961" y="104651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7" y="2115542"/>
            <a:ext cx="11013671" cy="44515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8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57214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134185-2980-312E-60AF-F360D16FB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1290"/>
            <a:ext cx="4654296" cy="37398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895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" y="6174465"/>
            <a:ext cx="5891135" cy="65483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29E0058-93A2-5291-6ACA-A043086266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03035" y="5873424"/>
            <a:ext cx="1005840" cy="100584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F14EE-EFB3-D2DC-CEAA-621D66627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3E0DC-DE5C-286F-36BD-6985F4A6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07AF81-9CDB-689F-CE00-62257104E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0B1373-40A5-190F-BE9F-8FC310F7B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59632"/>
            <a:ext cx="9683496" cy="377647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905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54E7A70C-B49B-5779-BA11-88AE4939E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77355" y="83125"/>
            <a:ext cx="731520" cy="7315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197F50-0DC4-261A-813C-264E7361D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2184032"/>
            <a:ext cx="8074152" cy="4718304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690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82296"/>
            <a:ext cx="8139659" cy="1554480"/>
          </a:xfrm>
        </p:spPr>
        <p:txBody>
          <a:bodyPr anchor="t"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896472"/>
            <a:ext cx="8139660" cy="3557904"/>
          </a:xfrm>
        </p:spPr>
        <p:txBody>
          <a:bodyPr>
            <a:normAutofit/>
          </a:bodyPr>
          <a:lstStyle>
            <a:lvl1pPr marL="257175" indent="-257175">
              <a:buFont typeface="+mj-lt"/>
              <a:buAutoNum type="arabicPeriod"/>
              <a:defRPr sz="1050"/>
            </a:lvl1pPr>
            <a:lvl2pPr marL="428625" indent="-257175">
              <a:buFont typeface="+mj-lt"/>
              <a:buAutoNum type="arabicPeriod"/>
              <a:defRPr sz="1050"/>
            </a:lvl2pPr>
            <a:lvl3pPr marL="600075" indent="-257175">
              <a:buFont typeface="+mj-lt"/>
              <a:buAutoNum type="arabicPeriod"/>
              <a:defRPr sz="1050"/>
            </a:lvl3pPr>
            <a:lvl4pPr marL="771525" indent="-257175">
              <a:buFont typeface="+mj-lt"/>
              <a:buAutoNum type="arabicPeriod"/>
              <a:defRPr sz="1050"/>
            </a:lvl4pPr>
            <a:lvl5pPr marL="942975" indent="-257175">
              <a:buFont typeface="+mj-lt"/>
              <a:buAutoNum type="arabicPeriod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5C8E38-E957-9E3C-9A05-717C0F009AB9}"/>
              </a:ext>
            </a:extLst>
          </p:cNvPr>
          <p:cNvSpPr/>
          <p:nvPr/>
        </p:nvSpPr>
        <p:spPr>
          <a:xfrm>
            <a:off x="8552512" y="3218512"/>
            <a:ext cx="3557904" cy="3557904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1E193C2-09EC-BB41-5A34-007D34EB8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4" y="100703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21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397" y="621792"/>
            <a:ext cx="5386715" cy="1816898"/>
          </a:xfrm>
        </p:spPr>
        <p:txBody>
          <a:bodyPr anchor="t"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5906643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0490" y="110366"/>
            <a:ext cx="5349239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4" y="110366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8" y="2740228"/>
            <a:ext cx="5906643" cy="4096512"/>
          </a:xfrm>
        </p:spPr>
        <p:txBody>
          <a:bodyPr anchor="b">
            <a:normAutofit/>
          </a:bodyPr>
          <a:lstStyle>
            <a:lvl1pPr marL="257175" indent="-257175">
              <a:buFont typeface="+mj-lt"/>
              <a:buAutoNum type="arabicPeriod"/>
              <a:defRPr sz="1050"/>
            </a:lvl1pPr>
            <a:lvl2pPr marL="428625" indent="-257175">
              <a:buFont typeface="+mj-lt"/>
              <a:buAutoNum type="arabicPeriod"/>
              <a:defRPr sz="1050"/>
            </a:lvl2pPr>
            <a:lvl3pPr marL="600075" indent="-257175">
              <a:buFont typeface="+mj-lt"/>
              <a:buAutoNum type="arabicPeriod"/>
              <a:defRPr sz="1050"/>
            </a:lvl3pPr>
            <a:lvl4pPr marL="771525" indent="-257175">
              <a:buFont typeface="+mj-lt"/>
              <a:buAutoNum type="arabicPeriod"/>
              <a:defRPr sz="1050"/>
            </a:lvl4pPr>
            <a:lvl5pPr marL="942975" indent="-257175">
              <a:buFont typeface="+mj-lt"/>
              <a:buAutoNum type="arabicPeriod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4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178B15-836F-D50E-D616-40C93732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645" y="987552"/>
            <a:ext cx="5366480" cy="4044508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3A196D4-110B-6911-7AF5-9149D3FF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1" y="100703"/>
            <a:ext cx="5366480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8D9253F-93F3-9EB9-BFA6-49C9461DE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9" y="100703"/>
            <a:ext cx="2940449" cy="365125"/>
          </a:xfrm>
        </p:spPr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94C6C96-D651-5D6B-830B-07E5A3542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3" y="100703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0489" y="969264"/>
            <a:ext cx="5336753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25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7" y="988981"/>
            <a:ext cx="3462879" cy="2942419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9910B-18FC-4A92-025A-A88AC7CD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151" y="100703"/>
            <a:ext cx="3470224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2728-D41A-655E-871F-F76147E0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7169" y="100703"/>
            <a:ext cx="2940449" cy="365125"/>
          </a:xfrm>
        </p:spPr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E07CC96-728B-298D-B2D6-54C4E9F0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5733" y="100703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17168" y="967689"/>
            <a:ext cx="7217771" cy="5237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577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7D0064E-1F0E-2DDF-C6B5-9CE196C4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5806" y="612140"/>
            <a:ext cx="6499655" cy="15196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480401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478DAE4-13AB-5772-07E6-B3264F1E31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04121" y="2457408"/>
            <a:ext cx="6441339" cy="3778977"/>
          </a:xfrm>
        </p:spPr>
        <p:txBody>
          <a:bodyPr anchor="t"/>
          <a:lstStyle>
            <a:lvl1pPr marL="0" indent="0">
              <a:buNone/>
              <a:defRPr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04123" y="6452992"/>
            <a:ext cx="1968375" cy="365125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16254" y="6452991"/>
            <a:ext cx="429207" cy="365125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85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CDF6858-35EF-4C90-B3F5-339B7EF1F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794" y="621794"/>
            <a:ext cx="7252711" cy="113876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2FCF01F-6AD4-FD29-865E-65BD55CF89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09090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F9B8FC8-8820-A655-2A18-E8F8FC2C72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1794" y="6492877"/>
            <a:ext cx="1968375" cy="365125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A8C032E2-BBA3-EA74-8FE1-5AFC46A21AE1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23903" y="6492877"/>
            <a:ext cx="1596200" cy="365125"/>
          </a:xfrm>
        </p:spPr>
        <p:txBody>
          <a:bodyPr anchor="b"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D28087CA-07B9-D0D2-3AA7-C34B5C9645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05298" y="6492877"/>
            <a:ext cx="429207" cy="365125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496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7A932ED1-5750-0D24-8D58-961B6F20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07" y="621794"/>
            <a:ext cx="7252711" cy="11387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1598DB3-17DB-7EDD-0F42-9866A753C2D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69603" y="2115404"/>
            <a:ext cx="7225415" cy="421292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6C5AB1A9-786B-C92B-C6EA-63CE0AACFB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68640" y="1"/>
            <a:ext cx="402336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C6115057-015C-DC83-074A-D22D9E0B6C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2309" y="6492877"/>
            <a:ext cx="1968375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42028964-5597-F5F0-6AEA-C79255C9BCE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5284417" y="6492877"/>
            <a:ext cx="1596200" cy="365125"/>
          </a:xfrm>
        </p:spPr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324527-5F82-8213-FFB9-A5E6BEB2314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365811" y="6492877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362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15000-16D8-B5F1-E35B-BAE97B4E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5" y="621793"/>
            <a:ext cx="5326684" cy="1507454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B022A1E6-0A6D-9476-5034-0BDE3EE38B9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18617" y="2513110"/>
            <a:ext cx="5326683" cy="3568006"/>
          </a:xfrm>
        </p:spPr>
        <p:txBody>
          <a:bodyPr anchor="t" anchorCtr="0"/>
          <a:lstStyle>
            <a:lvl1pPr marL="0" indent="0">
              <a:buNone/>
              <a:defRPr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B8D4096-4B0D-5226-C004-475A83BE8BF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308842" y="0"/>
            <a:ext cx="588315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917C8CF-AEBF-835D-4503-06A0208049F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8617" y="6450239"/>
            <a:ext cx="1968375" cy="365125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3662962-C2D0-E99D-BD6A-C97F4798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453954" y="6464981"/>
            <a:ext cx="429207" cy="365125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75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6" y="621794"/>
            <a:ext cx="4446871" cy="1867629"/>
          </a:xfrm>
        </p:spPr>
        <p:txBody>
          <a:bodyPr anchor="t"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1" y="2890729"/>
            <a:ext cx="4449227" cy="3138438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3570" y="0"/>
            <a:ext cx="682843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9" y="6430478"/>
            <a:ext cx="1968375" cy="379867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2" y="6430478"/>
            <a:ext cx="429207" cy="379867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73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9733" y="621794"/>
            <a:ext cx="3884547" cy="2280501"/>
          </a:xfrm>
        </p:spPr>
        <p:txBody>
          <a:bodyPr anchor="t"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4736F65-8A7D-D535-AAD0-31480F8AD31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7260609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7521" y="3211512"/>
            <a:ext cx="3884547" cy="2743200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C64245F1-97E2-FD23-26A5-03067F46469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49734" y="6456386"/>
            <a:ext cx="1968375" cy="379867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E75D5B-F407-F4DD-192B-D56CF168CDA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4154" y="6456387"/>
            <a:ext cx="429207" cy="379867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233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B686070-85E7-EB57-8965-F95F2692C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5" y="3608278"/>
            <a:ext cx="4428700" cy="2620587"/>
          </a:xfrm>
        </p:spPr>
        <p:txBody>
          <a:bodyPr anchor="t"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29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4546533B-13A8-961D-BD05-8DE715F6340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68036" y="3579704"/>
            <a:ext cx="6298443" cy="262058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171450" indent="0">
              <a:buNone/>
              <a:defRPr lang="en-US" dirty="0"/>
            </a:lvl2pPr>
            <a:lvl3pPr marL="342900" indent="0">
              <a:buNone/>
              <a:defRPr lang="en-US" dirty="0"/>
            </a:lvl3pPr>
            <a:lvl4pPr marL="514350" indent="0">
              <a:buNone/>
              <a:defRPr lang="en-US" dirty="0"/>
            </a:lvl4pPr>
            <a:lvl5pPr marL="685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349FD65-108E-79AD-A9C8-91429963386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262667" y="6442874"/>
            <a:ext cx="1968375" cy="379867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47B7542-C2BA-4322-9FF4-E2713B917492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7697040" y="6442874"/>
            <a:ext cx="2295997" cy="379867"/>
          </a:xfrm>
        </p:spPr>
        <p:txBody>
          <a:bodyPr anchor="b"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EB058DA4-9F6F-CC80-D1C5-728E096806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7273" y="6442875"/>
            <a:ext cx="429207" cy="379867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053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B0F469B-7972-C862-3265-20EC44D74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6" y="631712"/>
            <a:ext cx="11032239" cy="1115203"/>
          </a:xfrm>
        </p:spPr>
        <p:txBody>
          <a:bodyPr anchor="t"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1A9091ED-65DB-CA4C-BC68-EC773138EFA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9181" y="2115405"/>
            <a:ext cx="5786651" cy="4671431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3F07A79-5344-FA17-3625-1266EFAA87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0490" y="2115403"/>
            <a:ext cx="5353815" cy="4110888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 marL="171450" indent="0">
              <a:buFont typeface="Arial" panose="020B0604020202020204" pitchFamily="34" charset="0"/>
              <a:buNone/>
              <a:defRPr sz="1050"/>
            </a:lvl2pPr>
            <a:lvl3pPr marL="342900" indent="0">
              <a:buFont typeface="Arial" panose="020B0604020202020204" pitchFamily="34" charset="0"/>
              <a:buNone/>
              <a:defRPr sz="1050"/>
            </a:lvl3pPr>
            <a:lvl4pPr marL="514350" indent="0">
              <a:buFont typeface="Arial" panose="020B0604020202020204" pitchFamily="34" charset="0"/>
              <a:buNone/>
              <a:defRPr sz="1050"/>
            </a:lvl4pPr>
            <a:lvl5pPr marL="6858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0D704B-E4D2-B261-890F-35C54C94C6E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177426" y="6428986"/>
            <a:ext cx="4467829" cy="365125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932FFD-B632-F7EE-B653-9A621348C00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10926849" y="6421711"/>
            <a:ext cx="617457" cy="365125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60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9" y="644000"/>
            <a:ext cx="2594551" cy="1877132"/>
          </a:xfrm>
        </p:spPr>
        <p:txBody>
          <a:bodyPr anchor="t" anchorCtr="0"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6740" y="2899954"/>
            <a:ext cx="3610419" cy="331404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2183" y="644000"/>
            <a:ext cx="7183079" cy="5570000"/>
          </a:xfrm>
        </p:spPr>
        <p:txBody>
          <a:bodyPr anchor="b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E471EB04-B63C-4629-0688-E2CC8C576A5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7" y="6438286"/>
            <a:ext cx="5276852" cy="365125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A4924D77-E18C-D84A-F550-9B0188FEBF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90" y="6432498"/>
            <a:ext cx="2544079" cy="365125"/>
          </a:xfrm>
        </p:spPr>
        <p:txBody>
          <a:bodyPr anchor="b"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38B4B455-40D3-EF76-D860-2A6FFBF6983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30" y="6438286"/>
            <a:ext cx="429207" cy="365125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757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504688"/>
            <a:ext cx="5902657" cy="1353312"/>
          </a:xfr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5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54591" y="-156950"/>
            <a:ext cx="5957248" cy="4510586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125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10101" y="5852160"/>
            <a:ext cx="1005840" cy="100584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4" y="100703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71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6453" y="5852160"/>
            <a:ext cx="1005840" cy="1005840"/>
          </a:xfrm>
          <a:prstGeom prst="rect">
            <a:avLst/>
          </a:prstGeom>
        </p:spPr>
      </p:pic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F777942-A24A-16CB-2115-A16E397BBB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91D0C3F1-69CA-2A45-33F7-9AF4B8FFEDB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DB65802-3866-05DF-F96B-15A117F7C7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7469" y="1016759"/>
            <a:ext cx="10082693" cy="584124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4200" b="0" spc="-150" baseline="0"/>
            </a:lvl1pPr>
            <a:lvl2pPr marL="171450" indent="0">
              <a:lnSpc>
                <a:spcPct val="80000"/>
              </a:lnSpc>
              <a:buNone/>
              <a:defRPr sz="4200" b="0" spc="-150" baseline="0"/>
            </a:lvl2pPr>
            <a:lvl3pPr marL="342900" indent="0">
              <a:lnSpc>
                <a:spcPct val="80000"/>
              </a:lnSpc>
              <a:buNone/>
              <a:defRPr sz="4200" b="0" spc="-150" baseline="0"/>
            </a:lvl3pPr>
            <a:lvl4pPr marL="514350" indent="0">
              <a:lnSpc>
                <a:spcPct val="80000"/>
              </a:lnSpc>
              <a:buNone/>
              <a:defRPr sz="4200" b="0" spc="-150" baseline="0"/>
            </a:lvl4pPr>
            <a:lvl5pPr marL="685800" indent="0">
              <a:lnSpc>
                <a:spcPct val="80000"/>
              </a:lnSpc>
              <a:buNone/>
              <a:defRPr sz="4200" b="0" spc="-150" baseline="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0410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83347" y="5852160"/>
            <a:ext cx="1005840" cy="10058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0FBB42-F049-CCA6-45E1-D60DC58A76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" y="5899928"/>
            <a:ext cx="5902657" cy="958073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15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B5E50A9-B175-CA38-A22A-468AE7533B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8288" y="95534"/>
            <a:ext cx="8961120" cy="4476466"/>
          </a:xfrm>
        </p:spPr>
        <p:txBody>
          <a:bodyPr anchor="t">
            <a:normAutofit/>
          </a:bodyPr>
          <a:lstStyle>
            <a:lvl1pPr marL="123444" indent="-123444">
              <a:lnSpc>
                <a:spcPct val="80000"/>
              </a:lnSpc>
              <a:spcBef>
                <a:spcPts val="0"/>
              </a:spcBef>
              <a:buNone/>
              <a:defRPr sz="4200" spc="-15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84D7E47A-F89A-8F43-C300-185AD1461C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762794" y="110366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1CA01B7F-0CDC-9F0A-6B3B-A87674D14D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193029" y="6392566"/>
            <a:ext cx="3104867" cy="365125"/>
          </a:xfrm>
        </p:spPr>
        <p:txBody>
          <a:bodyPr anchor="b"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22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74F0-5415-CAD7-98B3-4A75913F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987552"/>
            <a:ext cx="3465576" cy="29443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1E178-0505-15CE-6ACB-7BE1FB1E5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6"/>
            <a:ext cx="3474720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82246E-2BFA-5BAA-F22D-A2618C05A0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15969" y="104578"/>
            <a:ext cx="4836883" cy="365125"/>
          </a:xfrm>
        </p:spPr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4BA02B-433E-FB95-6E96-11393CDBD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74B4B98-ABA0-9FD3-485A-984EDEEB44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315968" y="987552"/>
            <a:ext cx="7446825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3822067E-4B47-03C7-3636-0C6F8324E1E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15967" y="3931920"/>
            <a:ext cx="7446824" cy="25603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037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29C1-2D4D-0529-EAD3-926838F4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064" y="630936"/>
            <a:ext cx="11018520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6A1D5A-FFC5-5F10-90D2-A3FBCC31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10366"/>
            <a:ext cx="5276852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1BD63D-FC9C-D946-5560-869AEDE315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90489" y="104578"/>
            <a:ext cx="4836883" cy="365125"/>
          </a:xfrm>
        </p:spPr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2EF08D-93E2-AF7A-F559-DDB0B35B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48CB9E0-8B46-6608-0C37-7C5ABA9B4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286002"/>
            <a:ext cx="518464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2C05A59-CCEE-1225-7022-B1DA682C704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0351" y="2980945"/>
            <a:ext cx="5183188" cy="35861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6471C19-5F51-6595-B72A-4BFC1E553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0489" y="2286002"/>
            <a:ext cx="5183188" cy="5340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0AB20C10-A144-EF5E-8276-7E736CE875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190489" y="2980944"/>
            <a:ext cx="5183188" cy="35861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695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6D1F904E-1F4C-373E-2E2B-D7478F70F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644663"/>
            <a:ext cx="11045952" cy="1088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3" y="109730"/>
            <a:ext cx="5276852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1930" y="110366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9042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D1B27E-1142-7BB8-1DE8-D31FA8AA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100703"/>
            <a:ext cx="5898631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00E2BC-FCC7-E994-4648-A42CDE5186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1" y="100703"/>
            <a:ext cx="5332001" cy="365125"/>
          </a:xfrm>
        </p:spPr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E211A59-CFA8-A0B1-4A4C-E446F9072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4" y="100703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42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928" y="655095"/>
            <a:ext cx="10982409" cy="1528549"/>
          </a:xfrm>
        </p:spPr>
        <p:txBody>
          <a:bodyPr anchor="t"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928" y="2497542"/>
            <a:ext cx="10982409" cy="3384645"/>
          </a:xfrm>
        </p:spPr>
        <p:txBody>
          <a:bodyPr/>
          <a:lstStyle>
            <a:lvl1pPr marL="0" indent="0">
              <a:buNone/>
              <a:defRPr/>
            </a:lvl1pPr>
            <a:lvl2pPr marL="171450" indent="0">
              <a:buNone/>
              <a:defRPr/>
            </a:lvl2pPr>
            <a:lvl3pPr marL="342900" indent="0">
              <a:buNone/>
              <a:defRPr/>
            </a:lvl3pPr>
            <a:lvl4pPr marL="514350" indent="0">
              <a:buNone/>
              <a:defRPr/>
            </a:lvl4pPr>
            <a:lvl5pPr marL="685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D7A9B30-35AB-D437-5276-473CFE5169D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45927" y="6438286"/>
            <a:ext cx="5276852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0D033E8C-C8B6-A9F1-6B99-0610AEC435C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190490" y="6432498"/>
            <a:ext cx="2544079" cy="365125"/>
          </a:xfrm>
        </p:spPr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C00759-43C5-D4A5-6597-C9F31C4DA2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99130" y="6438286"/>
            <a:ext cx="429207" cy="365125"/>
          </a:xfrm>
        </p:spPr>
        <p:txBody>
          <a:bodyPr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27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6" y="2883090"/>
            <a:ext cx="7741851" cy="1842020"/>
          </a:xfrm>
        </p:spPr>
        <p:txBody>
          <a:bodyPr anchor="b">
            <a:no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9D34928-44CA-ACCE-36AD-37689020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907" y="100703"/>
            <a:ext cx="5361724" cy="365125"/>
          </a:xfrm>
        </p:spPr>
        <p:txBody>
          <a:bodyPr/>
          <a:lstStyle/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F43E62-A9B0-571B-E3BD-354206A8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17922" y="100703"/>
            <a:ext cx="2526031" cy="365125"/>
          </a:xfrm>
        </p:spPr>
        <p:txBody>
          <a:bodyPr/>
          <a:lstStyle/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6905" y="4922113"/>
            <a:ext cx="7741851" cy="1279615"/>
          </a:xfrm>
        </p:spPr>
        <p:txBody>
          <a:bodyPr anchor="t">
            <a:noAutofit/>
          </a:bodyPr>
          <a:lstStyle>
            <a:lvl1pPr marL="0" indent="0">
              <a:buNone/>
              <a:defRPr sz="1050"/>
            </a:lvl1pPr>
            <a:lvl2pPr marL="171450" indent="0">
              <a:buNone/>
              <a:defRPr sz="1050"/>
            </a:lvl2pPr>
            <a:lvl3pPr marL="342900" indent="0">
              <a:buNone/>
              <a:defRPr sz="1050"/>
            </a:lvl3pPr>
            <a:lvl4pPr marL="514350" indent="0">
              <a:buNone/>
              <a:defRPr sz="1050"/>
            </a:lvl4pPr>
            <a:lvl5pPr marL="685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2794" y="6392176"/>
            <a:ext cx="429207" cy="365125"/>
          </a:xfrm>
        </p:spPr>
        <p:txBody>
          <a:bodyPr anchor="b"/>
          <a:lstStyle/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CF16D9-01F3-6CE6-7291-C344E099BBD0}"/>
              </a:ext>
            </a:extLst>
          </p:cNvPr>
          <p:cNvSpPr/>
          <p:nvPr/>
        </p:nvSpPr>
        <p:spPr>
          <a:xfrm>
            <a:off x="8454179" y="100701"/>
            <a:ext cx="3557904" cy="3557904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71295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288" y="644663"/>
            <a:ext cx="12001592" cy="10883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90489" y="104578"/>
            <a:ext cx="483688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750">
                <a:solidFill>
                  <a:schemeClr val="tx1"/>
                </a:solidFill>
                <a:latin typeface="+mn-lt"/>
              </a:defRPr>
            </a:lvl1pPr>
          </a:lstStyle>
          <a:p>
            <a:fld id="{EBBE452D-9FC9-4C32-9C5C-862C0BC1371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02" y="110366"/>
            <a:ext cx="5276852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lnSpc>
                <a:spcPct val="80000"/>
              </a:lnSpc>
              <a:defRPr sz="7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2794" y="110366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lnSpc>
                <a:spcPct val="80000"/>
              </a:lnSpc>
              <a:defRPr sz="75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907523"/>
            <a:ext cx="12001592" cy="4840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4364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</p:sldLayoutIdLst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4200" b="0" i="0" kern="1200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80000"/>
        </a:lnSpc>
        <a:spcBef>
          <a:spcPts val="750"/>
        </a:spcBef>
        <a:buFont typeface="Arial" panose="020B0604020202020204" pitchFamily="34" charset="0"/>
        <a:buNone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80000"/>
        </a:lnSpc>
        <a:spcBef>
          <a:spcPts val="750"/>
        </a:spcBef>
        <a:buFont typeface="Arial" panose="020B0604020202020204" pitchFamily="34" charset="0"/>
        <a:buNone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80000"/>
        </a:lnSpc>
        <a:spcBef>
          <a:spcPts val="750"/>
        </a:spcBef>
        <a:buFont typeface="Arial" panose="020B0604020202020204" pitchFamily="34" charset="0"/>
        <a:buNone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80000"/>
        </a:lnSpc>
        <a:spcBef>
          <a:spcPts val="750"/>
        </a:spcBef>
        <a:buFont typeface="Arial" panose="020B0604020202020204" pitchFamily="34" charset="0"/>
        <a:buNone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80000"/>
        </a:lnSpc>
        <a:spcBef>
          <a:spcPts val="750"/>
        </a:spcBef>
        <a:buFont typeface="Arial" panose="020B0604020202020204" pitchFamily="34" charset="0"/>
        <a:buNone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049446-5A6B-05DF-2D18-7E1CC0E322C6}"/>
              </a:ext>
            </a:extLst>
          </p:cNvPr>
          <p:cNvSpPr txBox="1"/>
          <p:nvPr/>
        </p:nvSpPr>
        <p:spPr>
          <a:xfrm>
            <a:off x="1581152" y="984116"/>
            <a:ext cx="9005207" cy="285078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stelsSmooth/>
                      </a14:imgEffect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 w="57150">
            <a:solidFill>
              <a:srgbClr val="FF0000"/>
            </a:solidFill>
          </a:ln>
          <a:effectLst>
            <a:glow rad="127000">
              <a:srgbClr val="00B050"/>
            </a:glow>
          </a:effectLst>
        </p:spPr>
        <p:txBody>
          <a:bodyPr wrap="square" rtlCol="0" anchor="ctr">
            <a:spAutoFit/>
          </a:bodyPr>
          <a:lstStyle/>
          <a:p>
            <a:r>
              <a:rPr lang="en-US" sz="14925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14925" b="1" i="1" dirty="0" err="1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17925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925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17812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5F06FFB-B6AA-BAC4-E9B8-4B00E94CEF2F}"/>
              </a:ext>
            </a:extLst>
          </p:cNvPr>
          <p:cNvSpPr txBox="1"/>
          <p:nvPr/>
        </p:nvSpPr>
        <p:spPr>
          <a:xfrm>
            <a:off x="5945223" y="1387930"/>
            <a:ext cx="3416493" cy="4102045"/>
          </a:xfrm>
          <a:prstGeom prst="rect">
            <a:avLst/>
          </a:prstGeom>
        </p:spPr>
        <p:txBody>
          <a:bodyPr vert="horz" lIns="68580" tIns="34290" rIns="68580" bIns="34290" numCol="1" rtlCol="0">
            <a:prstTxWarp prst="textPlain">
              <a:avLst/>
            </a:prstTxWarp>
            <a:normAutofit/>
          </a:bodyPr>
          <a:lstStyle/>
          <a:p>
            <a:pPr marL="514350" lvl="1" indent="-342900" defTabSz="685800">
              <a:lnSpc>
                <a:spcPct val="90000"/>
              </a:lnSpc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en-US" sz="21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1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1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পরিচিতিঃ</a:t>
            </a:r>
            <a:endParaRPr lang="en-US" sz="21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indent="-171450" defTabSz="6858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7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মমিনুল</a:t>
            </a:r>
            <a:r>
              <a:rPr lang="en-US" sz="2700" b="1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sz="2700" b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indent="-171450" defTabSz="6858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চকিয়াপাড়া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indent="-171450" defTabSz="685800">
              <a:lnSpc>
                <a:spcPct val="9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ফুলবাড়ী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দিনাজপুর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8D8267-4F4C-16AD-1C31-51313CFFB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850" y="1970199"/>
            <a:ext cx="2663795" cy="342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2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0D876488-F4C8-DE1B-557B-D02DAD9503A1}"/>
              </a:ext>
            </a:extLst>
          </p:cNvPr>
          <p:cNvSpPr/>
          <p:nvPr/>
        </p:nvSpPr>
        <p:spPr>
          <a:xfrm>
            <a:off x="1752601" y="2400301"/>
            <a:ext cx="3768571" cy="1983011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EA0F5E-55E1-A54B-744A-E9791C5B14E6}"/>
              </a:ext>
            </a:extLst>
          </p:cNvPr>
          <p:cNvSpPr/>
          <p:nvPr/>
        </p:nvSpPr>
        <p:spPr>
          <a:xfrm>
            <a:off x="1866900" y="2932712"/>
            <a:ext cx="33166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B8B80D-2174-5567-AEC4-B51B33ED42E5}"/>
              </a:ext>
            </a:extLst>
          </p:cNvPr>
          <p:cNvSpPr/>
          <p:nvPr/>
        </p:nvSpPr>
        <p:spPr>
          <a:xfrm>
            <a:off x="5630310" y="2054073"/>
            <a:ext cx="4694790" cy="290185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6705BE-36B7-7085-8D8D-ECFCF4F5F667}"/>
              </a:ext>
            </a:extLst>
          </p:cNvPr>
          <p:cNvSpPr txBox="1"/>
          <p:nvPr/>
        </p:nvSpPr>
        <p:spPr>
          <a:xfrm>
            <a:off x="5810251" y="2309552"/>
            <a:ext cx="4291965" cy="240065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পঞ্চম</a:t>
            </a:r>
            <a:endParaRPr lang="bn-IN" sz="3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গণিত</a:t>
            </a:r>
            <a:endParaRPr lang="bn-IN" sz="3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 ৭ (গড়)</a:t>
            </a:r>
          </a:p>
          <a:p>
            <a:pPr algn="ctr"/>
            <a:r>
              <a:rPr lang="en-US" sz="3000" b="1">
                <a:solidFill>
                  <a:schemeClr val="bg1"/>
                </a:solidFill>
                <a:latin typeface="NikoshBAN" panose="02000000000000000000" pitchFamily="2" charset="0"/>
                <a:cs typeface="NikoshBAN" pitchFamily="2" charset="0"/>
              </a:rPr>
              <a:t>পৃষ্ঠাঃ ১০৮-১০৯</a:t>
            </a:r>
            <a:endParaRPr lang="bn-IN" sz="3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  <a:endParaRPr lang="bn-IN" sz="3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14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481052-C6B3-8E36-FE82-B73012F9EB73}"/>
              </a:ext>
            </a:extLst>
          </p:cNvPr>
          <p:cNvSpPr txBox="1"/>
          <p:nvPr/>
        </p:nvSpPr>
        <p:spPr>
          <a:xfrm>
            <a:off x="2275114" y="3186791"/>
            <a:ext cx="8090808" cy="19620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28625" indent="-428625" algn="just">
              <a:buFont typeface="Wingdings" panose="05000000000000000000" pitchFamily="2" charset="2"/>
              <a:buChar char="Ø"/>
            </a:pPr>
            <a:r>
              <a:rPr lang="en-US" sz="4050">
                <a:latin typeface="NikoshBAN" panose="02000000000000000000" pitchFamily="2" charset="0"/>
                <a:cs typeface="NikoshBAN" panose="02000000000000000000" pitchFamily="2" charset="0"/>
              </a:rPr>
              <a:t>২.৯.২-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28625" indent="-428625" algn="just">
              <a:buFont typeface="Wingdings" panose="05000000000000000000" pitchFamily="2" charset="2"/>
              <a:buChar char="Ø"/>
            </a:pPr>
            <a:r>
              <a:rPr lang="en-US" sz="4050">
                <a:latin typeface="NikoshBAN" panose="02000000000000000000" pitchFamily="2" charset="0"/>
                <a:cs typeface="NikoshBAN" panose="02000000000000000000" pitchFamily="2" charset="0"/>
              </a:rPr>
              <a:t>২.৯.৩- দৈনন্দিন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5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1A8125-6892-A87B-7598-CCA55C5488DF}"/>
              </a:ext>
            </a:extLst>
          </p:cNvPr>
          <p:cNvSpPr txBox="1"/>
          <p:nvPr/>
        </p:nvSpPr>
        <p:spPr>
          <a:xfrm>
            <a:off x="4217233" y="1399034"/>
            <a:ext cx="3593266" cy="108491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6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05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0C055D-6C9D-8EC4-38C1-D1C4A14B0806}"/>
              </a:ext>
            </a:extLst>
          </p:cNvPr>
          <p:cNvSpPr txBox="1"/>
          <p:nvPr/>
        </p:nvSpPr>
        <p:spPr>
          <a:xfrm>
            <a:off x="2410485" y="1415848"/>
            <a:ext cx="7211961" cy="48474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l"/>
            <a:r>
              <a:rPr lang="en-US" sz="27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en-US" sz="27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27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7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শিখেছিলাম</a:t>
            </a:r>
            <a:r>
              <a:rPr lang="en-US" sz="27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3E8F24-19F9-5F12-EAA9-0B8D2883F5E9}"/>
              </a:ext>
            </a:extLst>
          </p:cNvPr>
          <p:cNvSpPr txBox="1"/>
          <p:nvPr/>
        </p:nvSpPr>
        <p:spPr>
          <a:xfrm>
            <a:off x="2536372" y="3429001"/>
            <a:ext cx="7086074" cy="13182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নির্নয়ের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শিখেছিলাম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7403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696EE123-E63A-F786-BDA2-00BCA0E30263}"/>
              </a:ext>
            </a:extLst>
          </p:cNvPr>
          <p:cNvSpPr/>
          <p:nvPr/>
        </p:nvSpPr>
        <p:spPr>
          <a:xfrm>
            <a:off x="1700850" y="2317531"/>
            <a:ext cx="3955687" cy="2129074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5400" b="1">
              <a:solidFill>
                <a:schemeClr val="bg1"/>
              </a:solidFill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206807A8-5069-052A-3D53-C0398BA76FC0}"/>
              </a:ext>
            </a:extLst>
          </p:cNvPr>
          <p:cNvSpPr/>
          <p:nvPr/>
        </p:nvSpPr>
        <p:spPr>
          <a:xfrm>
            <a:off x="5786603" y="2036191"/>
            <a:ext cx="4568573" cy="2410415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6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01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3A312-7538-C555-0FE2-57BC93E72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922" y="1493475"/>
            <a:ext cx="8312227" cy="359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0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BBF186-6EA8-2B13-36EE-39CF4970A455}"/>
              </a:ext>
            </a:extLst>
          </p:cNvPr>
          <p:cNvSpPr txBox="1"/>
          <p:nvPr/>
        </p:nvSpPr>
        <p:spPr>
          <a:xfrm>
            <a:off x="4668041" y="1105012"/>
            <a:ext cx="2461402" cy="6001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3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5F4C0D-E426-3A42-F9C8-E56DAA8A955A}"/>
              </a:ext>
            </a:extLst>
          </p:cNvPr>
          <p:cNvSpPr txBox="1"/>
          <p:nvPr/>
        </p:nvSpPr>
        <p:spPr>
          <a:xfrm>
            <a:off x="7486449" y="2528753"/>
            <a:ext cx="2804299" cy="11079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গ্লাসের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11DC61-2825-F868-78C9-B892E638612E}"/>
              </a:ext>
            </a:extLst>
          </p:cNvPr>
          <p:cNvSpPr txBox="1"/>
          <p:nvPr/>
        </p:nvSpPr>
        <p:spPr>
          <a:xfrm>
            <a:off x="2136824" y="5129742"/>
            <a:ext cx="8107925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গ্লাসের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812CE5-F695-7EFC-D868-DA8A25BA7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55" y="1836259"/>
            <a:ext cx="4944165" cy="27935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9DB26B-17D6-6BB6-F02E-8D3F38997E53}"/>
              </a:ext>
            </a:extLst>
          </p:cNvPr>
          <p:cNvSpPr txBox="1"/>
          <p:nvPr/>
        </p:nvSpPr>
        <p:spPr>
          <a:xfrm>
            <a:off x="2301797" y="4715118"/>
            <a:ext cx="90540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১০০মিলি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20601A-6790-B41B-71BC-290F8B4F0A40}"/>
              </a:ext>
            </a:extLst>
          </p:cNvPr>
          <p:cNvSpPr txBox="1"/>
          <p:nvPr/>
        </p:nvSpPr>
        <p:spPr>
          <a:xfrm>
            <a:off x="3921177" y="4746014"/>
            <a:ext cx="746864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৮০মিলি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AB4E93-ACF1-93AA-8F8A-824C94F071DA}"/>
              </a:ext>
            </a:extLst>
          </p:cNvPr>
          <p:cNvSpPr txBox="1"/>
          <p:nvPr/>
        </p:nvSpPr>
        <p:spPr>
          <a:xfrm>
            <a:off x="5349137" y="4732058"/>
            <a:ext cx="841649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১৫০মিলি</a:t>
            </a:r>
          </a:p>
        </p:txBody>
      </p:sp>
    </p:spTree>
    <p:extLst>
      <p:ext uri="{BB962C8B-B14F-4D97-AF65-F5344CB8AC3E}">
        <p14:creationId xmlns:p14="http://schemas.microsoft.com/office/powerpoint/2010/main" val="233131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24158CC-9760-DF1C-2E5B-69E84E14EB83}"/>
              </a:ext>
            </a:extLst>
          </p:cNvPr>
          <p:cNvSpPr txBox="1"/>
          <p:nvPr/>
        </p:nvSpPr>
        <p:spPr>
          <a:xfrm>
            <a:off x="2903765" y="1148860"/>
            <a:ext cx="5932144" cy="6001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দুজন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3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8A96B-C156-0054-682A-0649BD0B6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770" y="2184913"/>
            <a:ext cx="7831072" cy="340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0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033BF4-687F-91E0-E57E-0297783F82BD}"/>
              </a:ext>
            </a:extLst>
          </p:cNvPr>
          <p:cNvSpPr txBox="1"/>
          <p:nvPr/>
        </p:nvSpPr>
        <p:spPr>
          <a:xfrm>
            <a:off x="2268345" y="1204474"/>
            <a:ext cx="73263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গ্লাসের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একত্র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300" dirty="0">
                <a:solidFill>
                  <a:schemeClr val="bg1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2F3CCA-6B08-01DC-CA8F-8004974DC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058" y="1844202"/>
            <a:ext cx="2137767" cy="16865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519688-A235-AFD5-85B3-119E57847FF4}"/>
              </a:ext>
            </a:extLst>
          </p:cNvPr>
          <p:cNvSpPr txBox="1"/>
          <p:nvPr/>
        </p:nvSpPr>
        <p:spPr>
          <a:xfrm>
            <a:off x="4623533" y="2021188"/>
            <a:ext cx="4971163" cy="11079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শরবতের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পরিমানঃ</a:t>
            </a:r>
            <a:endParaRPr lang="en-US" sz="33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(১০০+৮০+১৫০)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=৩৩০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4CD7FE-1308-AAFC-504E-B41297CBA945}"/>
              </a:ext>
            </a:extLst>
          </p:cNvPr>
          <p:cNvSpPr txBox="1"/>
          <p:nvPr/>
        </p:nvSpPr>
        <p:spPr>
          <a:xfrm>
            <a:off x="2739674" y="3605051"/>
            <a:ext cx="5901592" cy="5539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সুতরাং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গ্লাসে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500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5CDED8-1849-A072-79BF-938C5A8D66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492" y="4143225"/>
            <a:ext cx="1121981" cy="174114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E44C48-2C5C-56F0-63B8-400202637BE2}"/>
                  </a:ext>
                </a:extLst>
              </p:cNvPr>
              <p:cNvSpPr txBox="1"/>
              <p:nvPr/>
            </p:nvSpPr>
            <p:spPr>
              <a:xfrm>
                <a:off x="4421925" y="5096663"/>
                <a:ext cx="4570605" cy="600164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(৩৩০</a:t>
                </a:r>
                <a14:m>
                  <m:oMath xmlns:m="http://schemas.openxmlformats.org/officeDocument/2006/math"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÷৩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)মিলি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=১১০ মিলি</m:t>
                    </m:r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E44C48-2C5C-56F0-63B8-400202637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1925" y="5096663"/>
                <a:ext cx="4570605" cy="600164"/>
              </a:xfrm>
              <a:prstGeom prst="rect">
                <a:avLst/>
              </a:prstGeom>
              <a:blipFill>
                <a:blip r:embed="rId4"/>
                <a:stretch>
                  <a:fillRect l="-3600" t="-13131" b="-35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63DA254-ECA7-4E56-77C8-17B14A94A3D9}"/>
              </a:ext>
            </a:extLst>
          </p:cNvPr>
          <p:cNvSpPr txBox="1"/>
          <p:nvPr/>
        </p:nvSpPr>
        <p:spPr>
          <a:xfrm>
            <a:off x="4767804" y="4291430"/>
            <a:ext cx="2853127" cy="5539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গ্লাসের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93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DEFB44-3409-DB0C-1BFA-8A48D5301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964" y="1749560"/>
            <a:ext cx="2234375" cy="34674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3F093E-EAEA-CD52-B0FC-945A13B274C7}"/>
              </a:ext>
            </a:extLst>
          </p:cNvPr>
          <p:cNvSpPr txBox="1"/>
          <p:nvPr/>
        </p:nvSpPr>
        <p:spPr>
          <a:xfrm>
            <a:off x="4241903" y="1425188"/>
            <a:ext cx="5901592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তাহলে আমরা লক্ষ্য করছি যে, শরবত একত্র করার পর প্রতি গ্লাসের শরবত সমান হলো এবং প্রতি গ্লাসে ১১০মিলি করে শরবত রয়েছে।</a:t>
            </a:r>
            <a:endParaRPr lang="en-US" sz="21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CB7B57-9FA9-C7C7-8A2C-69D4DA75FB9C}"/>
              </a:ext>
            </a:extLst>
          </p:cNvPr>
          <p:cNvSpPr txBox="1"/>
          <p:nvPr/>
        </p:nvSpPr>
        <p:spPr>
          <a:xfrm>
            <a:off x="4241902" y="4039734"/>
            <a:ext cx="5901592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অর্থাৎ প্রতি গ্লাসে গড়ে ১১০মিলি করে শরবত রয়েছে।</a:t>
            </a:r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358519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607B4E-DD5D-A215-5150-66B148CFC792}"/>
              </a:ext>
            </a:extLst>
          </p:cNvPr>
          <p:cNvSpPr txBox="1"/>
          <p:nvPr/>
        </p:nvSpPr>
        <p:spPr>
          <a:xfrm>
            <a:off x="2667001" y="1221660"/>
            <a:ext cx="6237514" cy="6232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1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3687A-FE64-674C-1CAD-77540CA1E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43" y="1951265"/>
            <a:ext cx="8335736" cy="378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5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13E753E-DDE0-B3DA-7E33-1ABF4DBA81EF}"/>
                  </a:ext>
                </a:extLst>
              </p:cNvPr>
              <p:cNvSpPr txBox="1"/>
              <p:nvPr/>
            </p:nvSpPr>
            <p:spPr>
              <a:xfrm>
                <a:off x="1981200" y="1690007"/>
                <a:ext cx="8286750" cy="364715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</a:p>
              <a:p>
                <a:pPr algn="l"/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ঐ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বছরের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তাপমাত্রা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 (২৩.৪+২৮.৭+৩২.১+৩৩.৫+৩৩.৪+৩২.৬+৩২.৩+৩১.১+</a:t>
                </a:r>
              </a:p>
              <a:p>
                <a:pPr algn="l"/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৩২.৪+৩২.৭+২৯.৭+২৫.০)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সে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=৩৬৬.৯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সে</a:t>
                </a:r>
                <a:endParaRPr lang="en-US" sz="33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মোট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মাসের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 ১২</a:t>
                </a:r>
              </a:p>
              <a:p>
                <a:pPr algn="l"/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ঐ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বছরের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তাপমাত্রা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=(৩৬৬.৯</a:t>
                </a:r>
                <a14:m>
                  <m:oMath xmlns:m="http://schemas.openxmlformats.org/officeDocument/2006/math"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÷১২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)সে</m:t>
                    </m:r>
                    <m:r>
                      <a:rPr lang="en-US" sz="33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=৩০.৫৭৫ সে</m:t>
                    </m:r>
                  </m:oMath>
                </a14:m>
                <a:endParaRPr lang="en-US" sz="33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অর্থা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ৎ ঐ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বছরের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তাপমাত্রা</a:t>
                </a:r>
                <a:r>
                  <a:rPr lang="en-US" sz="3300" dirty="0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=৩০.৫৭৫ </a:t>
                </a:r>
                <a:r>
                  <a:rPr lang="en-US" sz="3300" dirty="0" err="1">
                    <a:solidFill>
                      <a:schemeClr val="bg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সে</a:t>
                </a:r>
                <a:endParaRPr lang="en-US" sz="33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13E753E-DDE0-B3DA-7E33-1ABF4DBA8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690007"/>
                <a:ext cx="8286750" cy="3647152"/>
              </a:xfrm>
              <a:prstGeom prst="rect">
                <a:avLst/>
              </a:prstGeom>
              <a:blipFill>
                <a:blip r:embed="rId2"/>
                <a:stretch>
                  <a:fillRect l="-1987" t="-2337" b="-4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72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3E298-B181-7049-2741-BE128445A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316" y="1978616"/>
            <a:ext cx="7078435" cy="3612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A72DC2-2614-7118-2EF9-5F6E6034FAAF}"/>
              </a:ext>
            </a:extLst>
          </p:cNvPr>
          <p:cNvSpPr txBox="1"/>
          <p:nvPr/>
        </p:nvSpPr>
        <p:spPr>
          <a:xfrm>
            <a:off x="2617612" y="1376200"/>
            <a:ext cx="7307841" cy="55399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লেখাগুলো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একাকী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দেখাই</a:t>
            </a:r>
            <a:endParaRPr lang="en-US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3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E8A772-1BEF-188B-56BA-3D75FAF16A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28" y="1779083"/>
            <a:ext cx="7709744" cy="38632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F129EA-4033-5FE9-FDE8-CD1055CC33CC}"/>
              </a:ext>
            </a:extLst>
          </p:cNvPr>
          <p:cNvSpPr txBox="1"/>
          <p:nvPr/>
        </p:nvSpPr>
        <p:spPr>
          <a:xfrm>
            <a:off x="4187949" y="1172569"/>
            <a:ext cx="3845379" cy="5770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l"/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sz="33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32BDD4-C915-35CF-BE81-48210D29B4D0}"/>
              </a:ext>
            </a:extLst>
          </p:cNvPr>
          <p:cNvSpPr txBox="1"/>
          <p:nvPr/>
        </p:nvSpPr>
        <p:spPr>
          <a:xfrm>
            <a:off x="5600470" y="2849099"/>
            <a:ext cx="5101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309B8C-86CF-DCAB-3356-EED84BEF318D}"/>
              </a:ext>
            </a:extLst>
          </p:cNvPr>
          <p:cNvSpPr txBox="1"/>
          <p:nvPr/>
        </p:nvSpPr>
        <p:spPr>
          <a:xfrm>
            <a:off x="6746256" y="2870008"/>
            <a:ext cx="6133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F1C513-A68E-6209-0373-3AC4FD742E2B}"/>
              </a:ext>
            </a:extLst>
          </p:cNvPr>
          <p:cNvSpPr txBox="1"/>
          <p:nvPr/>
        </p:nvSpPr>
        <p:spPr>
          <a:xfrm>
            <a:off x="6257014" y="4960245"/>
            <a:ext cx="7178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৩৪১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1E1A60-EDF6-C5B8-FC58-36E2897128DE}"/>
              </a:ext>
            </a:extLst>
          </p:cNvPr>
          <p:cNvSpPr txBox="1"/>
          <p:nvPr/>
        </p:nvSpPr>
        <p:spPr>
          <a:xfrm>
            <a:off x="6870332" y="4370462"/>
            <a:ext cx="7178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৩৪১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D03ED-A311-0A06-2466-0F08D1AC8DDC}"/>
              </a:ext>
            </a:extLst>
          </p:cNvPr>
          <p:cNvSpPr txBox="1"/>
          <p:nvPr/>
        </p:nvSpPr>
        <p:spPr>
          <a:xfrm>
            <a:off x="5855553" y="4450030"/>
            <a:ext cx="6133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130919-7607-C699-E6D3-DB0D589389D2}"/>
              </a:ext>
            </a:extLst>
          </p:cNvPr>
          <p:cNvSpPr txBox="1"/>
          <p:nvPr/>
        </p:nvSpPr>
        <p:spPr>
          <a:xfrm>
            <a:off x="8391062" y="4960245"/>
            <a:ext cx="61331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৪১</a:t>
            </a:r>
          </a:p>
        </p:txBody>
      </p:sp>
    </p:spTree>
    <p:extLst>
      <p:ext uri="{BB962C8B-B14F-4D97-AF65-F5344CB8AC3E}">
        <p14:creationId xmlns:p14="http://schemas.microsoft.com/office/powerpoint/2010/main" val="37892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  <p:bldP spid="13" grpId="0"/>
      <p:bldP spid="17" grpId="0"/>
      <p:bldP spid="19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0946F9-17E6-8B39-7AF5-3FCBA931C13B}"/>
              </a:ext>
            </a:extLst>
          </p:cNvPr>
          <p:cNvSpPr txBox="1"/>
          <p:nvPr/>
        </p:nvSpPr>
        <p:spPr>
          <a:xfrm>
            <a:off x="3924301" y="1599149"/>
            <a:ext cx="4106636" cy="8093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l"/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3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3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AB6DE-39EE-7F5D-2178-1A93F894D34C}"/>
              </a:ext>
            </a:extLst>
          </p:cNvPr>
          <p:cNvSpPr txBox="1"/>
          <p:nvPr/>
        </p:nvSpPr>
        <p:spPr>
          <a:xfrm>
            <a:off x="2283280" y="3762684"/>
            <a:ext cx="7625443" cy="80931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l"/>
            <a:r>
              <a:rPr lang="en-US" sz="33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১০৯ </a:t>
            </a:r>
            <a:r>
              <a:rPr lang="en-US" sz="33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33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গ্রীন</a:t>
            </a:r>
            <a:r>
              <a:rPr lang="en-US" sz="33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</a:t>
            </a:r>
          </a:p>
        </p:txBody>
      </p:sp>
    </p:spTree>
    <p:extLst>
      <p:ext uri="{BB962C8B-B14F-4D97-AF65-F5344CB8AC3E}">
        <p14:creationId xmlns:p14="http://schemas.microsoft.com/office/powerpoint/2010/main" val="86904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Axis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xis" id="{2A75EA04-0AE5-4074-9538-7DA6C138DAE9}" vid="{E39B6906-D52F-4B95-B43C-27F512CB47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995</TotalTime>
  <Words>243</Words>
  <Application>Microsoft Office PowerPoint</Application>
  <PresentationFormat>Widescreen</PresentationFormat>
  <Paragraphs>53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Cambria Math</vt:lpstr>
      <vt:lpstr>NikoshBAN</vt:lpstr>
      <vt:lpstr>Wingdings</vt:lpstr>
      <vt:lpstr>Axis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Pedp4 WPBX4125BLF092402712</cp:lastModifiedBy>
  <cp:revision>119</cp:revision>
  <dcterms:created xsi:type="dcterms:W3CDTF">2026-07-27T05:45:22Z</dcterms:created>
  <dcterms:modified xsi:type="dcterms:W3CDTF">2026-10-03T18:12:36Z</dcterms:modified>
</cp:coreProperties>
</file>