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333" r:id="rId2"/>
    <p:sldId id="321" r:id="rId3"/>
    <p:sldId id="334" r:id="rId4"/>
    <p:sldId id="262" r:id="rId5"/>
    <p:sldId id="341" r:id="rId6"/>
    <p:sldId id="342" r:id="rId7"/>
    <p:sldId id="343" r:id="rId8"/>
    <p:sldId id="344" r:id="rId9"/>
    <p:sldId id="345" r:id="rId10"/>
    <p:sldId id="346" r:id="rId11"/>
    <p:sldId id="351" r:id="rId12"/>
    <p:sldId id="352" r:id="rId13"/>
    <p:sldId id="353" r:id="rId14"/>
    <p:sldId id="340" r:id="rId15"/>
    <p:sldId id="347" r:id="rId16"/>
    <p:sldId id="348" r:id="rId17"/>
    <p:sldId id="349" r:id="rId18"/>
    <p:sldId id="337" r:id="rId19"/>
    <p:sldId id="354" r:id="rId20"/>
    <p:sldId id="32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60"/>
    <a:srgbClr val="E6F2E4"/>
    <a:srgbClr val="709828"/>
    <a:srgbClr val="008000"/>
    <a:srgbClr val="3EC4F5"/>
    <a:srgbClr val="000099"/>
    <a:srgbClr val="00CC00"/>
    <a:srgbClr val="FF66FF"/>
    <a:srgbClr val="CC00CC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81" d="100"/>
          <a:sy n="81" d="100"/>
        </p:scale>
        <p:origin x="754" y="-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3.svg"/><Relationship Id="rId7" Type="http://schemas.openxmlformats.org/officeDocument/2006/relationships/image" Target="../../theme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../theme/media/image15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7" y="83976"/>
            <a:ext cx="12008498" cy="6690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433666" y="1156470"/>
            <a:ext cx="6260840" cy="3876541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10397179" y="6247973"/>
            <a:ext cx="1704626" cy="610027"/>
            <a:chOff x="10106043" y="6228968"/>
            <a:chExt cx="1704626" cy="61002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2" name="Rectangle 11"/>
          <p:cNvSpPr/>
          <p:nvPr userDrawn="1"/>
        </p:nvSpPr>
        <p:spPr>
          <a:xfrm>
            <a:off x="3853310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485" y="5467546"/>
            <a:ext cx="880527" cy="9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65997" y="593246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43740" y="1356367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413729" cy="10163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445900" cy="103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4328321" y="447842"/>
            <a:ext cx="2647564" cy="8194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b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06417" y="1156263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8275" y="1267297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পাঠ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..........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359824" y="541252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81062" y="1494521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0423" y="466991"/>
            <a:ext cx="900003" cy="90000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05053" y="342876"/>
            <a:ext cx="1024118" cy="1024118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6497" y="466991"/>
            <a:ext cx="910387" cy="91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716885" y="635722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684525" y="1399594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934121" cy="9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780090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465116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392091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8" y="83976"/>
            <a:ext cx="12034296" cy="6680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6" y="258288"/>
            <a:ext cx="11957157" cy="2950740"/>
          </a:xfrm>
          <a:prstGeom prst="rect">
            <a:avLst/>
          </a:prstGeom>
        </p:spPr>
      </p:pic>
      <p:grpSp>
        <p:nvGrpSpPr>
          <p:cNvPr id="4" name="Group 3"/>
          <p:cNvGrpSpPr/>
          <p:nvPr userDrawn="1"/>
        </p:nvGrpSpPr>
        <p:grpSpPr>
          <a:xfrm>
            <a:off x="10367938" y="6247973"/>
            <a:ext cx="1704626" cy="610027"/>
            <a:chOff x="10106043" y="6228968"/>
            <a:chExt cx="1704626" cy="610027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 userDrawn="1"/>
        </p:nvSpPr>
        <p:spPr>
          <a:xfrm>
            <a:off x="3824069" y="6623978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8"/>
          <p:cNvSpPr txBox="1"/>
          <p:nvPr userDrawn="1"/>
        </p:nvSpPr>
        <p:spPr>
          <a:xfrm>
            <a:off x="3358404" y="4215726"/>
            <a:ext cx="7271494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88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ভালো থেকো সবাই</a:t>
            </a:r>
            <a:endParaRPr lang="en-US" sz="8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 userDrawn="1"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 userDrawn="1"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4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771729" y="2859355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472818" y="3578753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352117" y="1997830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353274" y="2917518"/>
            <a:ext cx="1274800" cy="98820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854104" y="2168961"/>
            <a:ext cx="1602546" cy="945465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124617" y="3360236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818790" y="1301079"/>
            <a:ext cx="2103241" cy="3321692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450901" y="266398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660541" y="3613764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619733" y="1997830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3957152" y="2963982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61919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9227111" y="2202056"/>
            <a:ext cx="29648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০৩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১০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গঠন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২৩</a:t>
            </a:r>
            <a:endParaRPr lang="en-US" sz="24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85541" y="2473139"/>
            <a:ext cx="3108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1201" y="3532073"/>
            <a:ext cx="3105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4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642" y="1775805"/>
            <a:ext cx="3578889" cy="5082196"/>
          </a:xfr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5351" t="14515" r="36174" b="18883"/>
          <a:stretch/>
        </p:blipFill>
        <p:spPr>
          <a:xfrm>
            <a:off x="6488045" y="2253008"/>
            <a:ext cx="2557896" cy="3365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74894" y="1723799"/>
            <a:ext cx="10440000" cy="698890"/>
            <a:chOff x="618509" y="4352301"/>
            <a:chExt cx="10517919" cy="939600"/>
          </a:xfrm>
        </p:grpSpPr>
        <p:sp>
          <p:nvSpPr>
            <p:cNvPr id="19" name="Rectangle 18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১০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এর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গঠন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ব্যাখ্যা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41" name="Oval 4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4" name="Group 4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45" name="Oval 4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6" name="Oval 4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" name="Oval 4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38" name="Rounded Rectangle 3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3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ounded Rectangle 3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674894" y="2509522"/>
            <a:ext cx="10440000" cy="657883"/>
            <a:chOff x="618509" y="1211338"/>
            <a:chExt cx="10517919" cy="939600"/>
          </a:xfrm>
        </p:grpSpPr>
        <p:sp>
          <p:nvSpPr>
            <p:cNvPr id="49" name="Rectangle 48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১০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গুচ্ছ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তৈরি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56" name="Oval 5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9" name="Group 5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60" name="Oval 5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Oval 6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53" name="Rounded Rectangle 5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ounded Rectangle 5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ounded Rectangle 5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3" name="Group 62"/>
          <p:cNvGrpSpPr/>
          <p:nvPr/>
        </p:nvGrpSpPr>
        <p:grpSpPr>
          <a:xfrm>
            <a:off x="684321" y="3260366"/>
            <a:ext cx="10440000" cy="698890"/>
            <a:chOff x="618509" y="4352301"/>
            <a:chExt cx="10517919" cy="939600"/>
          </a:xfrm>
        </p:grpSpPr>
        <p:sp>
          <p:nvSpPr>
            <p:cNvPr id="64" name="Rectangle 63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অনধিক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১০টি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বস্তু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বিভিন্নভাবে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সাজাতে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71" name="Oval 7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4" name="Group 7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75" name="Oval 7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" name="Oval 7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Oval 7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68" name="Rounded Rectangle 6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ounded Rectangle 6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ounded Rectangle 6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684321" y="4074370"/>
            <a:ext cx="10440000" cy="657883"/>
            <a:chOff x="618509" y="1211338"/>
            <a:chExt cx="10517919" cy="939600"/>
          </a:xfrm>
        </p:grpSpPr>
        <p:sp>
          <p:nvSpPr>
            <p:cNvPr id="79" name="Rectangle 78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গণনা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82" name="Group 8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86" name="Oval 8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89" name="Group 8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90" name="Oval 8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Oval 9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" name="Oval 9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83" name="Rounded Rectangle 8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ounded Rectangle 8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Rounded Rectangle 8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3" name="Group 92"/>
          <p:cNvGrpSpPr/>
          <p:nvPr/>
        </p:nvGrpSpPr>
        <p:grpSpPr>
          <a:xfrm>
            <a:off x="665467" y="4834642"/>
            <a:ext cx="10440000" cy="698890"/>
            <a:chOff x="618509" y="4352301"/>
            <a:chExt cx="10517919" cy="939600"/>
          </a:xfrm>
        </p:grpSpPr>
        <p:sp>
          <p:nvSpPr>
            <p:cNvPr id="94" name="Rectangle 93"/>
            <p:cNvSpPr/>
            <p:nvPr/>
          </p:nvSpPr>
          <p:spPr>
            <a:xfrm>
              <a:off x="3187628" y="4352301"/>
              <a:ext cx="7948800" cy="9396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সংখ্যা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পড়তে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618509" y="4352301"/>
              <a:ext cx="2395887" cy="9396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71500" indent="-571500" algn="ctr">
                <a:buFont typeface="Wingdings" panose="05000000000000000000" pitchFamily="2" charset="2"/>
                <a:buChar char="q"/>
              </a:pPr>
              <a:r>
                <a:rPr lang="en-US" sz="3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2653044" y="4497048"/>
              <a:ext cx="907139" cy="581838"/>
              <a:chOff x="2758149" y="2437020"/>
              <a:chExt cx="907139" cy="581838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01" name="Oval 100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4" name="Group 103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05" name="Oval 104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6" name="Oval 105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7" name="Oval 106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98" name="Rounded Rectangle 97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ounded Rectangle 98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Rounded Rectangle 99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8" name="Group 107"/>
          <p:cNvGrpSpPr/>
          <p:nvPr/>
        </p:nvGrpSpPr>
        <p:grpSpPr>
          <a:xfrm>
            <a:off x="665467" y="5648646"/>
            <a:ext cx="10440000" cy="657883"/>
            <a:chOff x="618509" y="1211338"/>
            <a:chExt cx="10517919" cy="939600"/>
          </a:xfrm>
        </p:grpSpPr>
        <p:sp>
          <p:nvSpPr>
            <p:cNvPr id="109" name="Rectangle 108"/>
            <p:cNvSpPr/>
            <p:nvPr/>
          </p:nvSpPr>
          <p:spPr>
            <a:xfrm>
              <a:off x="3187628" y="1211338"/>
              <a:ext cx="7948800" cy="9396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/>
              <a:r>
                <a:rPr lang="en-US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অঙ্কে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লিখতে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618509" y="1211338"/>
              <a:ext cx="2395887" cy="93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ctr">
                <a:buFont typeface="Wingdings" panose="05000000000000000000" pitchFamily="2" charset="2"/>
                <a:buChar char="q"/>
              </a:pPr>
              <a:r>
                <a:rPr lang="en-US" sz="3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1" name="Group 110"/>
            <p:cNvGrpSpPr/>
            <p:nvPr/>
          </p:nvGrpSpPr>
          <p:grpSpPr>
            <a:xfrm>
              <a:off x="2653044" y="1416742"/>
              <a:ext cx="907139" cy="581838"/>
              <a:chOff x="2758149" y="2437020"/>
              <a:chExt cx="907139" cy="581838"/>
            </a:xfrm>
          </p:grpSpPr>
          <p:grpSp>
            <p:nvGrpSpPr>
              <p:cNvPr id="112" name="Group 111"/>
              <p:cNvGrpSpPr/>
              <p:nvPr/>
            </p:nvGrpSpPr>
            <p:grpSpPr>
              <a:xfrm>
                <a:off x="2758149" y="2437020"/>
                <a:ext cx="907139" cy="581838"/>
                <a:chOff x="2758149" y="2437020"/>
                <a:chExt cx="907139" cy="581838"/>
              </a:xfrm>
            </p:grpSpPr>
            <p:sp>
              <p:nvSpPr>
                <p:cNvPr id="116" name="Oval 115"/>
                <p:cNvSpPr/>
                <p:nvPr/>
              </p:nvSpPr>
              <p:spPr>
                <a:xfrm>
                  <a:off x="2758149" y="243702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>
                  <a:off x="2758149" y="268021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>
                  <a:off x="2758149" y="2923400"/>
                  <a:ext cx="154706" cy="95458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3510582" y="2437020"/>
                  <a:ext cx="154706" cy="581837"/>
                  <a:chOff x="4337050" y="2368550"/>
                  <a:chExt cx="139700" cy="812800"/>
                </a:xfrm>
              </p:grpSpPr>
              <p:sp>
                <p:nvSpPr>
                  <p:cNvPr id="120" name="Oval 119"/>
                  <p:cNvSpPr/>
                  <p:nvPr/>
                </p:nvSpPr>
                <p:spPr>
                  <a:xfrm>
                    <a:off x="4337050" y="236855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1" name="Oval 120"/>
                  <p:cNvSpPr/>
                  <p:nvPr/>
                </p:nvSpPr>
                <p:spPr>
                  <a:xfrm>
                    <a:off x="4337050" y="2708275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2" name="Oval 121"/>
                  <p:cNvSpPr/>
                  <p:nvPr/>
                </p:nvSpPr>
                <p:spPr>
                  <a:xfrm>
                    <a:off x="4337050" y="3048000"/>
                    <a:ext cx="139700" cy="133350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13" name="Rounded Rectangle 112"/>
              <p:cNvSpPr/>
              <p:nvPr/>
            </p:nvSpPr>
            <p:spPr>
              <a:xfrm>
                <a:off x="2793602" y="2460587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ounded Rectangle 113"/>
              <p:cNvSpPr/>
              <p:nvPr/>
            </p:nvSpPr>
            <p:spPr>
              <a:xfrm>
                <a:off x="2793602" y="2698952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ounded Rectangle 114"/>
              <p:cNvSpPr/>
              <p:nvPr/>
            </p:nvSpPr>
            <p:spPr>
              <a:xfrm>
                <a:off x="2793602" y="2937316"/>
                <a:ext cx="826270" cy="58255"/>
              </a:xfrm>
              <a:prstGeom prst="roundRect">
                <a:avLst>
                  <a:gd name="adj" fmla="val 44167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an 18"/>
          <p:cNvSpPr/>
          <p:nvPr/>
        </p:nvSpPr>
        <p:spPr>
          <a:xfrm>
            <a:off x="991902" y="1802567"/>
            <a:ext cx="133350" cy="4343400"/>
          </a:xfrm>
          <a:prstGeom prst="can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n 19"/>
          <p:cNvSpPr/>
          <p:nvPr/>
        </p:nvSpPr>
        <p:spPr>
          <a:xfrm>
            <a:off x="1273561" y="1802567"/>
            <a:ext cx="133350" cy="4343400"/>
          </a:xfrm>
          <a:prstGeom prst="can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an 20"/>
          <p:cNvSpPr/>
          <p:nvPr/>
        </p:nvSpPr>
        <p:spPr>
          <a:xfrm>
            <a:off x="1578361" y="1802567"/>
            <a:ext cx="133350" cy="4343400"/>
          </a:xfrm>
          <a:prstGeom prst="ca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an 21"/>
          <p:cNvSpPr/>
          <p:nvPr/>
        </p:nvSpPr>
        <p:spPr>
          <a:xfrm>
            <a:off x="1883161" y="1773576"/>
            <a:ext cx="133350" cy="4343400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an 22"/>
          <p:cNvSpPr/>
          <p:nvPr/>
        </p:nvSpPr>
        <p:spPr>
          <a:xfrm>
            <a:off x="2187961" y="1758653"/>
            <a:ext cx="133350" cy="4343400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n 23"/>
          <p:cNvSpPr/>
          <p:nvPr/>
        </p:nvSpPr>
        <p:spPr>
          <a:xfrm>
            <a:off x="2492761" y="1758653"/>
            <a:ext cx="133350" cy="4343400"/>
          </a:xfrm>
          <a:prstGeom prst="can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an 24"/>
          <p:cNvSpPr/>
          <p:nvPr/>
        </p:nvSpPr>
        <p:spPr>
          <a:xfrm>
            <a:off x="2797561" y="1813435"/>
            <a:ext cx="133350" cy="4343400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an 25"/>
          <p:cNvSpPr/>
          <p:nvPr/>
        </p:nvSpPr>
        <p:spPr>
          <a:xfrm>
            <a:off x="3102361" y="1826647"/>
            <a:ext cx="133350" cy="4343400"/>
          </a:xfrm>
          <a:prstGeom prst="ca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an 26"/>
          <p:cNvSpPr/>
          <p:nvPr/>
        </p:nvSpPr>
        <p:spPr>
          <a:xfrm>
            <a:off x="3407161" y="1773576"/>
            <a:ext cx="133350" cy="4343400"/>
          </a:xfrm>
          <a:prstGeom prst="can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/>
          <p:cNvSpPr/>
          <p:nvPr/>
        </p:nvSpPr>
        <p:spPr>
          <a:xfrm>
            <a:off x="3711961" y="1802567"/>
            <a:ext cx="133350" cy="4343400"/>
          </a:xfrm>
          <a:prstGeom prst="ca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an 28"/>
          <p:cNvSpPr/>
          <p:nvPr/>
        </p:nvSpPr>
        <p:spPr>
          <a:xfrm>
            <a:off x="9896648" y="1340014"/>
            <a:ext cx="133350" cy="4343400"/>
          </a:xfrm>
          <a:prstGeom prst="ca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an 29"/>
          <p:cNvSpPr/>
          <p:nvPr/>
        </p:nvSpPr>
        <p:spPr>
          <a:xfrm>
            <a:off x="9715701" y="1478885"/>
            <a:ext cx="133350" cy="4343400"/>
          </a:xfrm>
          <a:prstGeom prst="ca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an 30"/>
          <p:cNvSpPr/>
          <p:nvPr/>
        </p:nvSpPr>
        <p:spPr>
          <a:xfrm>
            <a:off x="9570507" y="1573967"/>
            <a:ext cx="133350" cy="4343400"/>
          </a:xfrm>
          <a:prstGeom prst="can">
            <a:avLst/>
          </a:prstGeom>
          <a:solidFill>
            <a:schemeClr val="accent6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an 31"/>
          <p:cNvSpPr/>
          <p:nvPr/>
        </p:nvSpPr>
        <p:spPr>
          <a:xfrm>
            <a:off x="9384317" y="1708878"/>
            <a:ext cx="133350" cy="4343400"/>
          </a:xfrm>
          <a:prstGeom prst="ca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an 32"/>
          <p:cNvSpPr/>
          <p:nvPr/>
        </p:nvSpPr>
        <p:spPr>
          <a:xfrm>
            <a:off x="9235127" y="1802567"/>
            <a:ext cx="133350" cy="4343400"/>
          </a:xfrm>
          <a:prstGeom prst="can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an 33"/>
          <p:cNvSpPr/>
          <p:nvPr/>
        </p:nvSpPr>
        <p:spPr>
          <a:xfrm>
            <a:off x="10043907" y="1446502"/>
            <a:ext cx="133350" cy="4343400"/>
          </a:xfrm>
          <a:prstGeom prst="ca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an 34"/>
          <p:cNvSpPr/>
          <p:nvPr/>
        </p:nvSpPr>
        <p:spPr>
          <a:xfrm>
            <a:off x="10163030" y="1471437"/>
            <a:ext cx="133350" cy="4343400"/>
          </a:xfrm>
          <a:prstGeom prst="can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an 35"/>
          <p:cNvSpPr/>
          <p:nvPr/>
        </p:nvSpPr>
        <p:spPr>
          <a:xfrm>
            <a:off x="9832218" y="1701306"/>
            <a:ext cx="133350" cy="4343400"/>
          </a:xfrm>
          <a:prstGeom prst="can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an 36"/>
          <p:cNvSpPr/>
          <p:nvPr/>
        </p:nvSpPr>
        <p:spPr>
          <a:xfrm>
            <a:off x="10296380" y="1478885"/>
            <a:ext cx="133350" cy="4343400"/>
          </a:xfrm>
          <a:prstGeom prst="can">
            <a:avLst/>
          </a:pr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an 37"/>
          <p:cNvSpPr/>
          <p:nvPr/>
        </p:nvSpPr>
        <p:spPr>
          <a:xfrm>
            <a:off x="10436611" y="1547321"/>
            <a:ext cx="133350" cy="4343400"/>
          </a:xfrm>
          <a:prstGeom prst="ca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Block Arc 38"/>
          <p:cNvSpPr/>
          <p:nvPr/>
        </p:nvSpPr>
        <p:spPr>
          <a:xfrm rot="10800000">
            <a:off x="9150743" y="3511714"/>
            <a:ext cx="1495417" cy="495300"/>
          </a:xfrm>
          <a:prstGeom prst="blockArc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25252" y="888167"/>
            <a:ext cx="4415509" cy="5583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এখানে কতটি কাঠি আছে? গুণে দেখি।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942988" y="608999"/>
            <a:ext cx="4415509" cy="5583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দশটি কাঠি দিয়ে একটি আঁটি বাধি ।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341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85185E-6 L 0.25 1.85185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5 1.85185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5 1.85185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25 -1.48148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5 1.8518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5 1.85185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48148E-6 L 0.25 1.48148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85185E-6 L 0.25 -1.85185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25 -1.48148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85185E-6 L 0.25 1.85185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72" y="377952"/>
            <a:ext cx="7534656" cy="61020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65396">
            <a:off x="4423194" y="2313568"/>
            <a:ext cx="3931606" cy="102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165396">
            <a:off x="5077900" y="3274596"/>
            <a:ext cx="2953524" cy="102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গঠন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003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84679" y="1699660"/>
            <a:ext cx="8229600" cy="1676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১০ এর গঠন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1828" y="3608108"/>
            <a:ext cx="2786734" cy="2584583"/>
            <a:chOff x="190622" y="1221323"/>
            <a:chExt cx="2853409" cy="4411394"/>
          </a:xfrm>
        </p:grpSpPr>
        <p:sp>
          <p:nvSpPr>
            <p:cNvPr id="7" name="Can 6"/>
            <p:cNvSpPr/>
            <p:nvPr/>
          </p:nvSpPr>
          <p:spPr>
            <a:xfrm>
              <a:off x="190622" y="1265237"/>
              <a:ext cx="133350" cy="4343400"/>
            </a:xfrm>
            <a:prstGeom prst="ca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an 7"/>
            <p:cNvSpPr/>
            <p:nvPr/>
          </p:nvSpPr>
          <p:spPr>
            <a:xfrm>
              <a:off x="472281" y="1265237"/>
              <a:ext cx="133350" cy="4343400"/>
            </a:xfrm>
            <a:prstGeom prst="can">
              <a:avLst/>
            </a:prstGeom>
            <a:solidFill>
              <a:srgbClr val="00B0F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an 8"/>
            <p:cNvSpPr/>
            <p:nvPr/>
          </p:nvSpPr>
          <p:spPr>
            <a:xfrm>
              <a:off x="777081" y="1265237"/>
              <a:ext cx="133350" cy="4343400"/>
            </a:xfrm>
            <a:prstGeom prst="can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an 9"/>
            <p:cNvSpPr/>
            <p:nvPr/>
          </p:nvSpPr>
          <p:spPr>
            <a:xfrm>
              <a:off x="1081881" y="1236246"/>
              <a:ext cx="133350" cy="4343400"/>
            </a:xfrm>
            <a:prstGeom prst="ca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an 10"/>
            <p:cNvSpPr/>
            <p:nvPr/>
          </p:nvSpPr>
          <p:spPr>
            <a:xfrm>
              <a:off x="1386681" y="1221323"/>
              <a:ext cx="133350" cy="4343400"/>
            </a:xfrm>
            <a:prstGeom prst="can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an 11"/>
            <p:cNvSpPr/>
            <p:nvPr/>
          </p:nvSpPr>
          <p:spPr>
            <a:xfrm>
              <a:off x="1691481" y="1221323"/>
              <a:ext cx="133350" cy="4343400"/>
            </a:xfrm>
            <a:prstGeom prst="can">
              <a:avLst/>
            </a:prstGeom>
            <a:solidFill>
              <a:srgbClr val="7030A0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an 12"/>
            <p:cNvSpPr/>
            <p:nvPr/>
          </p:nvSpPr>
          <p:spPr>
            <a:xfrm>
              <a:off x="1996281" y="1276105"/>
              <a:ext cx="133350" cy="4343400"/>
            </a:xfrm>
            <a:prstGeom prst="can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an 13"/>
            <p:cNvSpPr/>
            <p:nvPr/>
          </p:nvSpPr>
          <p:spPr>
            <a:xfrm>
              <a:off x="2301081" y="1289317"/>
              <a:ext cx="133350" cy="4343400"/>
            </a:xfrm>
            <a:prstGeom prst="can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an 14"/>
            <p:cNvSpPr/>
            <p:nvPr/>
          </p:nvSpPr>
          <p:spPr>
            <a:xfrm>
              <a:off x="2605881" y="1236246"/>
              <a:ext cx="133350" cy="4343400"/>
            </a:xfrm>
            <a:prstGeom prst="can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Can 15"/>
            <p:cNvSpPr/>
            <p:nvPr/>
          </p:nvSpPr>
          <p:spPr>
            <a:xfrm>
              <a:off x="2910681" y="1265237"/>
              <a:ext cx="133350" cy="4343400"/>
            </a:xfrm>
            <a:prstGeom prst="can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9162" y="518224"/>
            <a:ext cx="1664063" cy="2630363"/>
            <a:chOff x="-48782" y="311274"/>
            <a:chExt cx="1315962" cy="2208741"/>
          </a:xfrm>
        </p:grpSpPr>
        <p:grpSp>
          <p:nvGrpSpPr>
            <p:cNvPr id="18" name="Group 17"/>
            <p:cNvGrpSpPr/>
            <p:nvPr/>
          </p:nvGrpSpPr>
          <p:grpSpPr>
            <a:xfrm>
              <a:off x="113447" y="311274"/>
              <a:ext cx="1153733" cy="2208741"/>
              <a:chOff x="57272" y="1132869"/>
              <a:chExt cx="1181337" cy="4486636"/>
            </a:xfrm>
          </p:grpSpPr>
          <p:sp>
            <p:nvSpPr>
              <p:cNvPr id="20" name="Can 19"/>
              <p:cNvSpPr/>
              <p:nvPr/>
            </p:nvSpPr>
            <p:spPr>
              <a:xfrm>
                <a:off x="190622" y="1265237"/>
                <a:ext cx="133350" cy="4343400"/>
              </a:xfrm>
              <a:prstGeom prst="can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Can 20"/>
              <p:cNvSpPr/>
              <p:nvPr/>
            </p:nvSpPr>
            <p:spPr>
              <a:xfrm>
                <a:off x="472281" y="1265237"/>
                <a:ext cx="133350" cy="4343400"/>
              </a:xfrm>
              <a:prstGeom prst="can">
                <a:avLst/>
              </a:prstGeom>
              <a:solidFill>
                <a:srgbClr val="00B0F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Can 21"/>
              <p:cNvSpPr/>
              <p:nvPr/>
            </p:nvSpPr>
            <p:spPr>
              <a:xfrm>
                <a:off x="777081" y="1265237"/>
                <a:ext cx="133350" cy="4343400"/>
              </a:xfrm>
              <a:prstGeom prst="can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Can 22"/>
              <p:cNvSpPr/>
              <p:nvPr/>
            </p:nvSpPr>
            <p:spPr>
              <a:xfrm>
                <a:off x="1081881" y="1236246"/>
                <a:ext cx="133350" cy="4343400"/>
              </a:xfrm>
              <a:prstGeom prst="ca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Can 23"/>
              <p:cNvSpPr/>
              <p:nvPr/>
            </p:nvSpPr>
            <p:spPr>
              <a:xfrm>
                <a:off x="919819" y="1203963"/>
                <a:ext cx="133350" cy="4343400"/>
              </a:xfrm>
              <a:prstGeom prst="can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Can 24"/>
              <p:cNvSpPr/>
              <p:nvPr/>
            </p:nvSpPr>
            <p:spPr>
              <a:xfrm>
                <a:off x="464759" y="1276105"/>
                <a:ext cx="133350" cy="4343400"/>
              </a:xfrm>
              <a:prstGeom prst="can">
                <a:avLst/>
              </a:prstGeom>
              <a:solidFill>
                <a:srgbClr val="7030A0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Can 25"/>
              <p:cNvSpPr/>
              <p:nvPr/>
            </p:nvSpPr>
            <p:spPr>
              <a:xfrm>
                <a:off x="1105259" y="1132869"/>
                <a:ext cx="133350" cy="4343400"/>
              </a:xfrm>
              <a:prstGeom prst="can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Can 26"/>
              <p:cNvSpPr/>
              <p:nvPr/>
            </p:nvSpPr>
            <p:spPr>
              <a:xfrm>
                <a:off x="323742" y="1203965"/>
                <a:ext cx="133350" cy="4343400"/>
              </a:xfrm>
              <a:prstGeom prst="can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Can 27"/>
              <p:cNvSpPr/>
              <p:nvPr/>
            </p:nvSpPr>
            <p:spPr>
              <a:xfrm>
                <a:off x="598109" y="1203967"/>
                <a:ext cx="133350" cy="4343400"/>
              </a:xfrm>
              <a:prstGeom prst="can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Can 28"/>
              <p:cNvSpPr/>
              <p:nvPr/>
            </p:nvSpPr>
            <p:spPr>
              <a:xfrm>
                <a:off x="57272" y="1265237"/>
                <a:ext cx="133350" cy="4343400"/>
              </a:xfrm>
              <a:prstGeom prst="can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Block Arc 18"/>
            <p:cNvSpPr/>
            <p:nvPr/>
          </p:nvSpPr>
          <p:spPr>
            <a:xfrm rot="10800000">
              <a:off x="-48782" y="1036637"/>
              <a:ext cx="1315961" cy="533400"/>
            </a:xfrm>
            <a:prstGeom prst="blockArc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488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106" y="1105021"/>
            <a:ext cx="4302583" cy="51008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42" y="1151578"/>
            <a:ext cx="4311347" cy="52303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135300" y="282667"/>
            <a:ext cx="7252381" cy="564112"/>
          </a:xfrm>
          <a:prstGeom prst="rect">
            <a:avLst/>
          </a:prstGeom>
          <a:noFill/>
        </p:spPr>
        <p:txBody>
          <a:bodyPr wrap="square" lIns="88843" tIns="44422" rIns="88843" bIns="44422" rtlCol="0">
            <a:spAutoFit/>
          </a:bodyPr>
          <a:lstStyle/>
          <a:p>
            <a:r>
              <a:rPr lang="bn-IN" sz="3100" dirty="0">
                <a:latin typeface="NikoshBAN" pitchFamily="2" charset="0"/>
                <a:cs typeface="NikoshBAN" pitchFamily="2" charset="0"/>
              </a:rPr>
              <a:t>পাঠ্যপুস্তকের </a:t>
            </a:r>
            <a:r>
              <a:rPr lang="bn-IN" sz="3100" dirty="0" smtClean="0">
                <a:latin typeface="NikoshBAN" pitchFamily="2" charset="0"/>
                <a:cs typeface="NikoshBAN" pitchFamily="2" charset="0"/>
              </a:rPr>
              <a:t>২৩ </a:t>
            </a:r>
            <a:r>
              <a:rPr lang="bn-IN" sz="3100" dirty="0">
                <a:latin typeface="NikoshBAN" pitchFamily="2" charset="0"/>
                <a:cs typeface="NikoshBAN" pitchFamily="2" charset="0"/>
              </a:rPr>
              <a:t>পৃষ্ঠা বের কর এবং  </a:t>
            </a:r>
            <a:r>
              <a:rPr lang="bn-IN" sz="3100" dirty="0" smtClean="0">
                <a:latin typeface="NikoshBAN" pitchFamily="2" charset="0"/>
                <a:cs typeface="NikoshBAN" pitchFamily="2" charset="0"/>
              </a:rPr>
              <a:t>১ম অংশটুকু দেখ </a:t>
            </a:r>
            <a:r>
              <a:rPr lang="bn-IN" sz="3100" dirty="0">
                <a:latin typeface="NikoshBAN" pitchFamily="2" charset="0"/>
                <a:cs typeface="NikoshBAN" pitchFamily="2" charset="0"/>
              </a:rPr>
              <a:t>।  </a:t>
            </a:r>
            <a:r>
              <a:rPr lang="bn-IN" sz="31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7700" y="435067"/>
            <a:ext cx="7252381" cy="5641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lIns="88843" tIns="44422" rIns="88843" bIns="44422" rtlCol="0">
            <a:spAutoFit/>
          </a:bodyPr>
          <a:lstStyle/>
          <a:p>
            <a:r>
              <a:rPr lang="bn-IN" sz="3100" dirty="0" smtClean="0">
                <a:latin typeface="NikoshBAN" pitchFamily="2" charset="0"/>
                <a:cs typeface="NikoshBAN" pitchFamily="2" charset="0"/>
              </a:rPr>
              <a:t>এখানে কী দেখানো হয়েছ? কী করতে হবে?   </a:t>
            </a:r>
            <a:endParaRPr lang="en-US" sz="31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991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68" y="414778"/>
            <a:ext cx="11378552" cy="603127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10570719" y="3610384"/>
            <a:ext cx="1066984" cy="12896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67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02115"/>
              </p:ext>
            </p:extLst>
          </p:nvPr>
        </p:nvGraphicFramePr>
        <p:xfrm>
          <a:off x="382317" y="617142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5255915" y="2150928"/>
            <a:ext cx="1190149" cy="90336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225737" y="2062211"/>
            <a:ext cx="1971863" cy="1581045"/>
          </a:xfrm>
          <a:prstGeom prst="straightConnector1">
            <a:avLst/>
          </a:prstGeom>
          <a:ln w="762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2593590" y="2062368"/>
            <a:ext cx="2263329" cy="1581045"/>
          </a:xfrm>
          <a:prstGeom prst="straightConnector1">
            <a:avLst/>
          </a:prstGeom>
          <a:ln w="762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309228"/>
              </p:ext>
            </p:extLst>
          </p:nvPr>
        </p:nvGraphicFramePr>
        <p:xfrm>
          <a:off x="447146" y="3793816"/>
          <a:ext cx="5584125" cy="1386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825"/>
                <a:gridCol w="1116825"/>
                <a:gridCol w="1116825"/>
                <a:gridCol w="1116825"/>
                <a:gridCol w="1116825"/>
              </a:tblGrid>
              <a:tr h="1386172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606564"/>
              </p:ext>
            </p:extLst>
          </p:nvPr>
        </p:nvGraphicFramePr>
        <p:xfrm>
          <a:off x="6498131" y="3856037"/>
          <a:ext cx="533027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054"/>
                <a:gridCol w="1066054"/>
                <a:gridCol w="1066054"/>
                <a:gridCol w="1066054"/>
                <a:gridCol w="1066054"/>
              </a:tblGrid>
              <a:tr h="1371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5" name="Rectangle 34"/>
          <p:cNvSpPr/>
          <p:nvPr/>
        </p:nvSpPr>
        <p:spPr>
          <a:xfrm>
            <a:off x="3363241" y="5435086"/>
            <a:ext cx="1190149" cy="90336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9218352" y="5435086"/>
            <a:ext cx="1190149" cy="903364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674" y="696883"/>
            <a:ext cx="844395" cy="110917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874" y="690813"/>
            <a:ext cx="844395" cy="110917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938" y="690814"/>
            <a:ext cx="844395" cy="110917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89" y="690815"/>
            <a:ext cx="844395" cy="11091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659" y="717975"/>
            <a:ext cx="844395" cy="110917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224" y="717975"/>
            <a:ext cx="844395" cy="1109179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4349" y="696884"/>
            <a:ext cx="844395" cy="110917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50" y="696885"/>
            <a:ext cx="844395" cy="110917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281" y="690812"/>
            <a:ext cx="844395" cy="110917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262" y="3920831"/>
            <a:ext cx="844395" cy="110917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135" y="4008436"/>
            <a:ext cx="844395" cy="11091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854" y="4008437"/>
            <a:ext cx="844395" cy="110917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561" y="3920830"/>
            <a:ext cx="844395" cy="110917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595" y="3904145"/>
            <a:ext cx="844395" cy="110917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426" y="4010040"/>
            <a:ext cx="844395" cy="110917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888" y="4008435"/>
            <a:ext cx="844395" cy="1109179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06" y="4008434"/>
            <a:ext cx="844395" cy="110917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160" y="3932237"/>
            <a:ext cx="844395" cy="110917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081" y="647086"/>
            <a:ext cx="844395" cy="110917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526" y="4008433"/>
            <a:ext cx="844395" cy="110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66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592239"/>
              </p:ext>
            </p:extLst>
          </p:nvPr>
        </p:nvGraphicFramePr>
        <p:xfrm>
          <a:off x="476580" y="617142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5350178" y="2150928"/>
            <a:ext cx="1190149" cy="9033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7320000" y="2062211"/>
            <a:ext cx="1971863" cy="158104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687853" y="2062368"/>
            <a:ext cx="2263329" cy="158104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900543"/>
              </p:ext>
            </p:extLst>
          </p:nvPr>
        </p:nvGraphicFramePr>
        <p:xfrm>
          <a:off x="541409" y="3793815"/>
          <a:ext cx="6242112" cy="1433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0352"/>
                <a:gridCol w="1040352"/>
                <a:gridCol w="1040352"/>
                <a:gridCol w="1040352"/>
                <a:gridCol w="1040352"/>
                <a:gridCol w="1040352"/>
              </a:tblGrid>
              <a:tr h="1433821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769286"/>
              </p:ext>
            </p:extLst>
          </p:nvPr>
        </p:nvGraphicFramePr>
        <p:xfrm>
          <a:off x="7545523" y="3932237"/>
          <a:ext cx="42642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054"/>
                <a:gridCol w="1066054"/>
                <a:gridCol w="1066054"/>
                <a:gridCol w="1066054"/>
              </a:tblGrid>
              <a:tr h="1371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3457504" y="5435086"/>
            <a:ext cx="1190149" cy="9033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9312615" y="5435086"/>
            <a:ext cx="1190149" cy="9033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143" y="4160837"/>
            <a:ext cx="887370" cy="71039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83" y="4160837"/>
            <a:ext cx="887370" cy="71039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123" y="4160837"/>
            <a:ext cx="887370" cy="71039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923" y="4084637"/>
            <a:ext cx="887370" cy="71039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23" y="4160837"/>
            <a:ext cx="887370" cy="71039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9" y="4084637"/>
            <a:ext cx="887370" cy="71039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61" y="895397"/>
            <a:ext cx="887370" cy="710394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469" y="883369"/>
            <a:ext cx="887370" cy="71039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394" y="893920"/>
            <a:ext cx="887370" cy="710394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123" y="893920"/>
            <a:ext cx="887370" cy="71039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123" y="884237"/>
            <a:ext cx="887370" cy="71039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89" y="808037"/>
            <a:ext cx="887370" cy="71039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616" y="4237037"/>
            <a:ext cx="887370" cy="71039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868" y="4166991"/>
            <a:ext cx="887370" cy="71039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542" y="4237037"/>
            <a:ext cx="887370" cy="71039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923" y="4237037"/>
            <a:ext cx="887370" cy="710394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812" y="808037"/>
            <a:ext cx="887370" cy="71039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90" y="842339"/>
            <a:ext cx="887370" cy="71039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272" y="895397"/>
            <a:ext cx="887370" cy="71039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2" y="908585"/>
            <a:ext cx="887370" cy="71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968504"/>
              </p:ext>
            </p:extLst>
          </p:nvPr>
        </p:nvGraphicFramePr>
        <p:xfrm>
          <a:off x="354040" y="617142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161649" y="2150928"/>
            <a:ext cx="1190149" cy="90336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131471" y="2062211"/>
            <a:ext cx="2401009" cy="1581202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499324" y="2062368"/>
            <a:ext cx="2263329" cy="1581045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426519"/>
              </p:ext>
            </p:extLst>
          </p:nvPr>
        </p:nvGraphicFramePr>
        <p:xfrm>
          <a:off x="352880" y="3793815"/>
          <a:ext cx="7537516" cy="1433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788"/>
                <a:gridCol w="1076788"/>
                <a:gridCol w="1076788"/>
                <a:gridCol w="1076788"/>
                <a:gridCol w="1076788"/>
                <a:gridCol w="1076788"/>
                <a:gridCol w="1076788"/>
              </a:tblGrid>
              <a:tr h="1433821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655104"/>
              </p:ext>
            </p:extLst>
          </p:nvPr>
        </p:nvGraphicFramePr>
        <p:xfrm>
          <a:off x="8564047" y="3856037"/>
          <a:ext cx="319816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054"/>
                <a:gridCol w="1066054"/>
                <a:gridCol w="1066054"/>
              </a:tblGrid>
              <a:tr h="1371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268975" y="5435086"/>
            <a:ext cx="1190149" cy="90336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24086" y="5435086"/>
            <a:ext cx="1190149" cy="90336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6212491" y="643982"/>
            <a:ext cx="781755" cy="9419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5106077" y="631472"/>
            <a:ext cx="781755" cy="9419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7335647" y="647568"/>
            <a:ext cx="781755" cy="9419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8321579" y="720322"/>
            <a:ext cx="781755" cy="9419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437876" y="643982"/>
            <a:ext cx="781755" cy="94190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1550020" y="808037"/>
            <a:ext cx="781755" cy="9419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2708794" y="755353"/>
            <a:ext cx="781755" cy="9419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3874807" y="755353"/>
            <a:ext cx="781755" cy="9419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5821613" y="3944906"/>
            <a:ext cx="781755" cy="94190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4791482" y="3944906"/>
            <a:ext cx="781755" cy="9419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8733208" y="4050416"/>
            <a:ext cx="781755" cy="94190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9733069" y="4096361"/>
            <a:ext cx="781755" cy="94190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590276" y="3944906"/>
            <a:ext cx="781755" cy="94190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1604251" y="4084637"/>
            <a:ext cx="781755" cy="94190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2619599" y="4096361"/>
            <a:ext cx="781755" cy="94190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3677369" y="4065882"/>
            <a:ext cx="781755" cy="94190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6994246" y="4065881"/>
            <a:ext cx="781755" cy="94190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9532480" y="720321"/>
            <a:ext cx="781755" cy="9419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10785993" y="748545"/>
            <a:ext cx="781755" cy="9419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10936404" y="4065882"/>
            <a:ext cx="781755" cy="9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411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0260"/>
              </p:ext>
            </p:extLst>
          </p:nvPr>
        </p:nvGraphicFramePr>
        <p:xfrm>
          <a:off x="495437" y="617142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369035" y="2150928"/>
            <a:ext cx="1190149" cy="9033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459207" y="2062368"/>
            <a:ext cx="2434109" cy="149808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706710" y="2062368"/>
            <a:ext cx="2263329" cy="1581045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946329"/>
              </p:ext>
            </p:extLst>
          </p:nvPr>
        </p:nvGraphicFramePr>
        <p:xfrm>
          <a:off x="560266" y="3793815"/>
          <a:ext cx="8604312" cy="1641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539"/>
                <a:gridCol w="1075539"/>
                <a:gridCol w="1075539"/>
                <a:gridCol w="1075539"/>
                <a:gridCol w="1075539"/>
                <a:gridCol w="1075539"/>
                <a:gridCol w="1075539"/>
                <a:gridCol w="1075539"/>
              </a:tblGrid>
              <a:tr h="1641271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286883"/>
              </p:ext>
            </p:extLst>
          </p:nvPr>
        </p:nvGraphicFramePr>
        <p:xfrm>
          <a:off x="9437764" y="3856037"/>
          <a:ext cx="2132108" cy="1543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054"/>
                <a:gridCol w="1066054"/>
              </a:tblGrid>
              <a:tr h="1543858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536413" y="5543432"/>
            <a:ext cx="1190149" cy="9033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16805" y="5500265"/>
            <a:ext cx="1190149" cy="90336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 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211" y="861692"/>
            <a:ext cx="955291" cy="827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61" y="829539"/>
            <a:ext cx="955291" cy="8272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419" y="861692"/>
            <a:ext cx="955291" cy="82727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216" y="861692"/>
            <a:ext cx="955291" cy="8272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980" y="889827"/>
            <a:ext cx="955291" cy="82727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334" y="889827"/>
            <a:ext cx="955291" cy="82727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207" y="889827"/>
            <a:ext cx="955291" cy="82727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779" y="899063"/>
            <a:ext cx="955291" cy="82727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208" y="892701"/>
            <a:ext cx="955291" cy="8272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780" y="901937"/>
            <a:ext cx="955291" cy="82727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25" y="4309065"/>
            <a:ext cx="955291" cy="82727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60" y="4313237"/>
            <a:ext cx="955291" cy="82727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414" y="4313237"/>
            <a:ext cx="955291" cy="82727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091" y="4309065"/>
            <a:ext cx="955291" cy="8272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85" y="4313237"/>
            <a:ext cx="955291" cy="82727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74" y="4309065"/>
            <a:ext cx="955291" cy="82727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582" y="4313237"/>
            <a:ext cx="955291" cy="8272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779" y="4313237"/>
            <a:ext cx="955291" cy="82727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446" y="4313237"/>
            <a:ext cx="955291" cy="8272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879" y="4219569"/>
            <a:ext cx="955291" cy="82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037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027549"/>
              </p:ext>
            </p:extLst>
          </p:nvPr>
        </p:nvGraphicFramePr>
        <p:xfrm>
          <a:off x="335182" y="617142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575325" y="2150928"/>
            <a:ext cx="1190149" cy="90336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937525" y="2062368"/>
            <a:ext cx="2807942" cy="1581045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2546455" y="2062368"/>
            <a:ext cx="2263330" cy="1581045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402270"/>
              </p:ext>
            </p:extLst>
          </p:nvPr>
        </p:nvGraphicFramePr>
        <p:xfrm>
          <a:off x="469929" y="3779837"/>
          <a:ext cx="9144000" cy="1655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1655249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0921987"/>
              </p:ext>
            </p:extLst>
          </p:nvPr>
        </p:nvGraphicFramePr>
        <p:xfrm>
          <a:off x="10361366" y="3779837"/>
          <a:ext cx="1066054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054"/>
              </a:tblGrid>
              <a:tr h="15240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294873" y="5537975"/>
            <a:ext cx="1190149" cy="90336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528325" y="5468178"/>
            <a:ext cx="1023190" cy="903364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1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85" y="853343"/>
            <a:ext cx="808234" cy="7981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350" y="918676"/>
            <a:ext cx="808234" cy="7981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965" y="839959"/>
            <a:ext cx="808234" cy="7981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94" y="895562"/>
            <a:ext cx="808234" cy="7981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808" y="853342"/>
            <a:ext cx="808234" cy="7981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59" y="965703"/>
            <a:ext cx="808234" cy="7981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403" y="918676"/>
            <a:ext cx="808234" cy="79811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5467" y="965704"/>
            <a:ext cx="808234" cy="7981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399" y="894599"/>
            <a:ext cx="808234" cy="7981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85" y="4389627"/>
            <a:ext cx="808234" cy="7981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25" y="4405874"/>
            <a:ext cx="808234" cy="7981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546" y="4405873"/>
            <a:ext cx="808234" cy="7981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788" y="4405872"/>
            <a:ext cx="808234" cy="79811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25" y="4241103"/>
            <a:ext cx="808234" cy="7981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558" y="4241103"/>
            <a:ext cx="808234" cy="79811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925" y="4225538"/>
            <a:ext cx="808234" cy="7981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207" y="4224872"/>
            <a:ext cx="808234" cy="7981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358" y="4405871"/>
            <a:ext cx="808234" cy="7981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591" y="4224871"/>
            <a:ext cx="808234" cy="7981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25" y="839958"/>
            <a:ext cx="808234" cy="79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471383"/>
              </p:ext>
            </p:extLst>
          </p:nvPr>
        </p:nvGraphicFramePr>
        <p:xfrm>
          <a:off x="356822" y="2150021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5205169" y="3526434"/>
            <a:ext cx="1190149" cy="90336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042929" y="3686634"/>
            <a:ext cx="1143244" cy="743164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931826" y="5526266"/>
            <a:ext cx="1190149" cy="76141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6281262" y="2176861"/>
            <a:ext cx="781755" cy="9419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5174848" y="2164351"/>
            <a:ext cx="781755" cy="9419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7404418" y="2180447"/>
            <a:ext cx="781755" cy="94190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8390350" y="2253201"/>
            <a:ext cx="781755" cy="941905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506647" y="2176861"/>
            <a:ext cx="781755" cy="94190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1618791" y="2340916"/>
            <a:ext cx="781755" cy="94190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2777565" y="2288232"/>
            <a:ext cx="781755" cy="9419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3943578" y="2288232"/>
            <a:ext cx="781755" cy="94190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9601251" y="2253200"/>
            <a:ext cx="781755" cy="94190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t="10257" r="13554" b="14360"/>
          <a:stretch/>
        </p:blipFill>
        <p:spPr>
          <a:xfrm>
            <a:off x="10854764" y="2281424"/>
            <a:ext cx="781755" cy="941905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 flipH="1">
            <a:off x="4107351" y="3908614"/>
            <a:ext cx="782174" cy="633083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90030" y="4594381"/>
            <a:ext cx="6278414" cy="81660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7300722" y="4607593"/>
            <a:ext cx="4232101" cy="80716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9006176" y="5526266"/>
            <a:ext cx="1190149" cy="761412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63575" y="1803353"/>
            <a:ext cx="5105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১০টি বেগুনকে বিভিন্ন ভাবে সাজাও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2391" y="1853212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ছবি গণনা করো ও খালি ঘরে সংখ্যা ও কম বা বেশি লিখ।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14340" y="4554971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96181" y="5426508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547499" y="4674034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29340" y="5545571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14340" y="4558145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6181" y="5429682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 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18093" y="4674034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99934" y="5545571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  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878091" y="2373698"/>
            <a:ext cx="3338815" cy="1977106"/>
            <a:chOff x="-94300" y="1518264"/>
            <a:chExt cx="3546595" cy="209764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057" y="1518265"/>
              <a:ext cx="621047" cy="90387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369" y="1582890"/>
              <a:ext cx="621047" cy="90387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719" y="1548442"/>
              <a:ext cx="621047" cy="903871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010" y="2712037"/>
              <a:ext cx="621047" cy="903871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4300" y="1518264"/>
              <a:ext cx="621047" cy="90387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9586" y="2574536"/>
              <a:ext cx="621047" cy="903871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898" y="2639161"/>
              <a:ext cx="621047" cy="903871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1248" y="2604713"/>
              <a:ext cx="621047" cy="90387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1396108" y="2362210"/>
            <a:ext cx="2299199" cy="1688614"/>
            <a:chOff x="783369" y="1518265"/>
            <a:chExt cx="2668926" cy="202476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057" y="1518265"/>
              <a:ext cx="621047" cy="90387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369" y="1582890"/>
              <a:ext cx="621047" cy="90387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38719" y="1548442"/>
              <a:ext cx="621047" cy="903871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9586" y="2574536"/>
              <a:ext cx="621047" cy="903871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898" y="2639161"/>
              <a:ext cx="621047" cy="90387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1248" y="2604713"/>
              <a:ext cx="621047" cy="9038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955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886933"/>
              </p:ext>
            </p:extLst>
          </p:nvPr>
        </p:nvGraphicFramePr>
        <p:xfrm>
          <a:off x="583063" y="2112308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5431410" y="3620699"/>
            <a:ext cx="1190149" cy="9033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269170" y="3648921"/>
            <a:ext cx="913296" cy="105505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012074" y="5696157"/>
            <a:ext cx="1190149" cy="6857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4345757" y="3870901"/>
            <a:ext cx="770009" cy="83307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57793" y="4753611"/>
            <a:ext cx="6278414" cy="82400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468485" y="4766823"/>
            <a:ext cx="4232101" cy="81448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153675" y="5671602"/>
            <a:ext cx="1190149" cy="68578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39366" y="1831627"/>
            <a:ext cx="34590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১০টি আপেলকে বিভিন্ন ভাবে সাজাও 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143" y="2374224"/>
            <a:ext cx="887370" cy="71039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166" y="2353503"/>
            <a:ext cx="887370" cy="71039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582" y="2356390"/>
            <a:ext cx="887370" cy="71039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2705" y="2372747"/>
            <a:ext cx="887370" cy="71039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513" y="2387412"/>
            <a:ext cx="887370" cy="71039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71" y="2286864"/>
            <a:ext cx="887370" cy="71039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394" y="2286864"/>
            <a:ext cx="887370" cy="71039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272" y="2321166"/>
            <a:ext cx="887370" cy="71039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54" y="2374224"/>
            <a:ext cx="887370" cy="71039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804" y="2387412"/>
            <a:ext cx="887370" cy="71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78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3993" y="1833546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ছবি গণনা করো ও খালি ঘরে সংখ্যা ও কম বা বেশি লিখ।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14340" y="4592679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96181" y="5464216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547499" y="4711742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29340" y="5583279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4340" y="4595853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IN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6181" y="5467390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 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18093" y="4711742"/>
            <a:ext cx="838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99934" y="5583279"/>
            <a:ext cx="2362200" cy="838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  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418895" y="2240909"/>
            <a:ext cx="3264186" cy="2406506"/>
            <a:chOff x="3488263" y="4104289"/>
            <a:chExt cx="3177440" cy="2217963"/>
          </a:xfrm>
        </p:grpSpPr>
        <p:grpSp>
          <p:nvGrpSpPr>
            <p:cNvPr id="12" name="Group 11"/>
            <p:cNvGrpSpPr/>
            <p:nvPr/>
          </p:nvGrpSpPr>
          <p:grpSpPr>
            <a:xfrm>
              <a:off x="3488263" y="4104289"/>
              <a:ext cx="3055265" cy="1446954"/>
              <a:chOff x="2295557" y="3872108"/>
              <a:chExt cx="3944241" cy="222923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2088" y="3931115"/>
                <a:ext cx="1123388" cy="944407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83199" y="3872108"/>
                <a:ext cx="1123388" cy="944407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95557" y="3970634"/>
                <a:ext cx="1123388" cy="944407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5299" y="5117421"/>
                <a:ext cx="1123388" cy="944407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6410" y="5058414"/>
                <a:ext cx="1123388" cy="94440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28768" y="5156940"/>
                <a:ext cx="1123388" cy="944407"/>
              </a:xfrm>
              <a:prstGeom prst="rect">
                <a:avLst/>
              </a:prstGeom>
            </p:spPr>
          </p:pic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3144" y="5683606"/>
              <a:ext cx="870192" cy="61299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5511" y="5645305"/>
              <a:ext cx="870192" cy="61299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1087" y="5709256"/>
              <a:ext cx="870192" cy="612996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689471" y="2430919"/>
            <a:ext cx="2977556" cy="1821821"/>
            <a:chOff x="2703865" y="3870187"/>
            <a:chExt cx="3393186" cy="2392756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3549" y="3879713"/>
              <a:ext cx="1123388" cy="944407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981" y="3870187"/>
              <a:ext cx="1123388" cy="944407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0276" y="4704932"/>
              <a:ext cx="1123388" cy="94440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865" y="5318538"/>
              <a:ext cx="1123388" cy="94440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3663" y="5287775"/>
              <a:ext cx="1123388" cy="944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214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694628"/>
              </p:ext>
            </p:extLst>
          </p:nvPr>
        </p:nvGraphicFramePr>
        <p:xfrm>
          <a:off x="385102" y="1546706"/>
          <a:ext cx="11347530" cy="1279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  <a:gridCol w="1134753"/>
              </a:tblGrid>
              <a:tr h="1279766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L="93655" marR="93655" marT="45168" marB="4516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33449" y="3055097"/>
            <a:ext cx="1190149" cy="9033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071209" y="3083319"/>
            <a:ext cx="1752280" cy="1253221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290013" y="5460237"/>
            <a:ext cx="1190149" cy="77088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344386" y="3305299"/>
            <a:ext cx="1573419" cy="1021604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99054" y="4475568"/>
            <a:ext cx="6278414" cy="92599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509746" y="4488780"/>
            <a:ext cx="4232101" cy="915287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327162" y="5501666"/>
            <a:ext cx="1190149" cy="77088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1623" y="778912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১০টি কমলাকে বিভিন্ন ভাবে সাজাও ।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7203805" y="1941171"/>
            <a:ext cx="968564" cy="7703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9548747" y="1941172"/>
            <a:ext cx="968564" cy="7703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391366" y="1961467"/>
            <a:ext cx="968564" cy="7703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10773283" y="1946164"/>
            <a:ext cx="968564" cy="77033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8580183" y="1793924"/>
            <a:ext cx="968564" cy="77033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1610566" y="1946324"/>
            <a:ext cx="968564" cy="77033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3812279" y="1936178"/>
            <a:ext cx="968564" cy="7703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5000999" y="1946324"/>
            <a:ext cx="968564" cy="7703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2806241" y="1936178"/>
            <a:ext cx="968564" cy="77033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6114" r="5902" b="3939"/>
          <a:stretch/>
        </p:blipFill>
        <p:spPr>
          <a:xfrm>
            <a:off x="6102645" y="1936179"/>
            <a:ext cx="968564" cy="77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41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765658" y="1614029"/>
            <a:ext cx="133350" cy="4343400"/>
          </a:xfrm>
          <a:prstGeom prst="can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n 2"/>
          <p:cNvSpPr/>
          <p:nvPr/>
        </p:nvSpPr>
        <p:spPr>
          <a:xfrm>
            <a:off x="1047317" y="1614029"/>
            <a:ext cx="133350" cy="4343400"/>
          </a:xfrm>
          <a:prstGeom prst="can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an 3"/>
          <p:cNvSpPr/>
          <p:nvPr/>
        </p:nvSpPr>
        <p:spPr>
          <a:xfrm>
            <a:off x="1352117" y="1614029"/>
            <a:ext cx="133350" cy="4343400"/>
          </a:xfrm>
          <a:prstGeom prst="ca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1656917" y="1585038"/>
            <a:ext cx="133350" cy="4343400"/>
          </a:xfrm>
          <a:prstGeom prst="ca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1961717" y="1570115"/>
            <a:ext cx="133350" cy="4343400"/>
          </a:xfrm>
          <a:prstGeom prst="can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n 6"/>
          <p:cNvSpPr/>
          <p:nvPr/>
        </p:nvSpPr>
        <p:spPr>
          <a:xfrm>
            <a:off x="2266517" y="1570115"/>
            <a:ext cx="133350" cy="4343400"/>
          </a:xfrm>
          <a:prstGeom prst="can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n 7"/>
          <p:cNvSpPr/>
          <p:nvPr/>
        </p:nvSpPr>
        <p:spPr>
          <a:xfrm>
            <a:off x="2571317" y="1624897"/>
            <a:ext cx="133350" cy="4343400"/>
          </a:xfrm>
          <a:prstGeom prst="ca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n 8"/>
          <p:cNvSpPr/>
          <p:nvPr/>
        </p:nvSpPr>
        <p:spPr>
          <a:xfrm>
            <a:off x="2876117" y="1638109"/>
            <a:ext cx="133350" cy="4343400"/>
          </a:xfrm>
          <a:prstGeom prst="ca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an 9"/>
          <p:cNvSpPr/>
          <p:nvPr/>
        </p:nvSpPr>
        <p:spPr>
          <a:xfrm>
            <a:off x="3180917" y="1585038"/>
            <a:ext cx="133350" cy="4343400"/>
          </a:xfrm>
          <a:prstGeom prst="can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n 10"/>
          <p:cNvSpPr/>
          <p:nvPr/>
        </p:nvSpPr>
        <p:spPr>
          <a:xfrm>
            <a:off x="3485717" y="1614029"/>
            <a:ext cx="133350" cy="4343400"/>
          </a:xfrm>
          <a:prstGeom prst="ca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n 11"/>
          <p:cNvSpPr/>
          <p:nvPr/>
        </p:nvSpPr>
        <p:spPr>
          <a:xfrm>
            <a:off x="9670404" y="1151476"/>
            <a:ext cx="133350" cy="4343400"/>
          </a:xfrm>
          <a:prstGeom prst="can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n 12"/>
          <p:cNvSpPr/>
          <p:nvPr/>
        </p:nvSpPr>
        <p:spPr>
          <a:xfrm>
            <a:off x="9489457" y="1290347"/>
            <a:ext cx="133350" cy="4343400"/>
          </a:xfrm>
          <a:prstGeom prst="can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/>
          <p:cNvSpPr/>
          <p:nvPr/>
        </p:nvSpPr>
        <p:spPr>
          <a:xfrm>
            <a:off x="9344263" y="1385429"/>
            <a:ext cx="133350" cy="4343400"/>
          </a:xfrm>
          <a:prstGeom prst="can">
            <a:avLst/>
          </a:prstGeom>
          <a:solidFill>
            <a:schemeClr val="accent6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n 14"/>
          <p:cNvSpPr/>
          <p:nvPr/>
        </p:nvSpPr>
        <p:spPr>
          <a:xfrm>
            <a:off x="9158073" y="1520340"/>
            <a:ext cx="133350" cy="4343400"/>
          </a:xfrm>
          <a:prstGeom prst="can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an 15"/>
          <p:cNvSpPr/>
          <p:nvPr/>
        </p:nvSpPr>
        <p:spPr>
          <a:xfrm>
            <a:off x="9008883" y="1614029"/>
            <a:ext cx="133350" cy="4343400"/>
          </a:xfrm>
          <a:prstGeom prst="can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an 16"/>
          <p:cNvSpPr/>
          <p:nvPr/>
        </p:nvSpPr>
        <p:spPr>
          <a:xfrm>
            <a:off x="9817663" y="1257964"/>
            <a:ext cx="133350" cy="4343400"/>
          </a:xfrm>
          <a:prstGeom prst="can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an 17"/>
          <p:cNvSpPr/>
          <p:nvPr/>
        </p:nvSpPr>
        <p:spPr>
          <a:xfrm>
            <a:off x="9936786" y="1282899"/>
            <a:ext cx="133350" cy="4343400"/>
          </a:xfrm>
          <a:prstGeom prst="can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n 18"/>
          <p:cNvSpPr/>
          <p:nvPr/>
        </p:nvSpPr>
        <p:spPr>
          <a:xfrm>
            <a:off x="9605974" y="1512768"/>
            <a:ext cx="133350" cy="4343400"/>
          </a:xfrm>
          <a:prstGeom prst="can">
            <a:avLst/>
          </a:prstGeom>
          <a:solidFill>
            <a:srgbClr val="00B05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an 19"/>
          <p:cNvSpPr/>
          <p:nvPr/>
        </p:nvSpPr>
        <p:spPr>
          <a:xfrm>
            <a:off x="10070136" y="1290347"/>
            <a:ext cx="133350" cy="4343400"/>
          </a:xfrm>
          <a:prstGeom prst="can">
            <a:avLst/>
          </a:prstGeom>
          <a:solidFill>
            <a:srgbClr val="0070C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an 20"/>
          <p:cNvSpPr/>
          <p:nvPr/>
        </p:nvSpPr>
        <p:spPr>
          <a:xfrm>
            <a:off x="10210367" y="1358783"/>
            <a:ext cx="133350" cy="4343400"/>
          </a:xfrm>
          <a:prstGeom prst="can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Block Arc 21"/>
          <p:cNvSpPr/>
          <p:nvPr/>
        </p:nvSpPr>
        <p:spPr>
          <a:xfrm rot="10800000">
            <a:off x="8924499" y="3323176"/>
            <a:ext cx="1495417" cy="495300"/>
          </a:xfrm>
          <a:prstGeom prst="blockArc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183706" y="518983"/>
            <a:ext cx="1872375" cy="5583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দশের গুচ্ছ ।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69117" y="543556"/>
            <a:ext cx="6810383" cy="792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কাঠি গণনা কর। দশের গুচ্ছ তৈরি কর। ১০ সংখ্যাটি লেখ।     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63588" y="5277147"/>
            <a:ext cx="1190149" cy="90336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</a:t>
            </a:r>
            <a:endParaRPr lang="en-US" sz="8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73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25 -3.3333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25 -3.33333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25 -3.33333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25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0.25 -1.8518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0.25 -1.85185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6 L 0.25 -3.7037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44444E-6 L 0.25 4.44444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81481E-6 L 0.25 4.81481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33333E-6 L 0.25 -3.33333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62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5433</TotalTime>
  <Words>179</Words>
  <Application>Microsoft Office PowerPoint</Application>
  <PresentationFormat>Widescreen</PresentationFormat>
  <Paragraphs>69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432</cp:revision>
  <dcterms:created xsi:type="dcterms:W3CDTF">2021-07-26T10:09:43Z</dcterms:created>
  <dcterms:modified xsi:type="dcterms:W3CDTF">2026-10-04T19:55:29Z</dcterms:modified>
</cp:coreProperties>
</file>