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2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48201"/>
            <a:ext cx="10972800" cy="4762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5848201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06191" y="2910780"/>
            <a:ext cx="5458225" cy="6978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 dirty="0" err="1">
                <a:solidFill>
                  <a:srgbClr val="FF0000"/>
                </a:solidFill>
                <a:latin typeface="Noto Serif Bengali"/>
              </a:rPr>
              <a:t>স্বাগতম</a:t>
            </a:r>
            <a:r>
              <a:rPr sz="4800" b="1" i="0" u="none" dirty="0">
                <a:solidFill>
                  <a:srgbClr val="FF0000"/>
                </a:solidFill>
                <a:latin typeface="Noto Serif Bengali"/>
              </a:rPr>
              <a:t> ও </a:t>
            </a:r>
            <a:r>
              <a:rPr sz="4800" b="1" i="0" u="none" dirty="0" err="1">
                <a:solidFill>
                  <a:srgbClr val="FF0000"/>
                </a:solidFill>
                <a:latin typeface="Noto Serif Bengali"/>
              </a:rPr>
              <a:t>শুভেচ্ছা</a:t>
            </a:r>
            <a:endParaRPr sz="4800" b="1" i="0" u="none" dirty="0">
              <a:solidFill>
                <a:srgbClr val="FF0000"/>
              </a:solidFill>
              <a:latin typeface="Noto Serif Bengal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353675" y="647700"/>
            <a:ext cx="1228725" cy="400050"/>
          </a:xfrm>
          <a:prstGeom prst="roundRect">
            <a:avLst>
              <a:gd name="adj" fmla="val 47619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76525"/>
            <a:ext cx="5334000" cy="2457450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2676525"/>
            <a:ext cx="5334000" cy="2457450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676525"/>
            <a:ext cx="57150" cy="24574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48400" y="2676525"/>
            <a:ext cx="57150" cy="24574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3076575"/>
            <a:ext cx="533400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450" y="3076575"/>
            <a:ext cx="533400" cy="533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287" y="3209925"/>
            <a:ext cx="238125" cy="2667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0" y="3209925"/>
            <a:ext cx="304800" cy="2667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2819400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পরিচিতি পর্ব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5125" y="723900"/>
            <a:ext cx="981075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66534"/>
                </a:solidFill>
                <a:latin typeface="Hind Siliguri"/>
              </a:rPr>
              <a:t>আইসিটি শিক্ষা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42950"/>
            <a:ext cx="296037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শিক্ষক ও পাঠ পরিচিতি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9650" y="3819525"/>
            <a:ext cx="46863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Hind Siliguri"/>
              </a:rPr>
              <a:t>সিনিয়র শিক্ষক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4276725"/>
            <a:ext cx="4686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কালিকাপুর চৌকুনী বহুমুখী মাধ্যমিক বিদ্যালয়</a:t>
            </a:r>
            <a:r>
              <a:t>
</a:t>
            </a:r>
            <a:r>
              <a:rPr sz="1350" b="0" i="0" u="none">
                <a:solidFill>
                  <a:srgbClr val="475569"/>
                </a:solidFill>
                <a:latin typeface="Hind Siliguri"/>
              </a:rPr>
              <a:t> কয়রা, খুলনা।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8450" y="3819525"/>
            <a:ext cx="46863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Hind Siliguri"/>
              </a:rPr>
              <a:t>শ্রেণি: নবম - দশম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48450" y="4276725"/>
            <a:ext cx="46863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অধ্যায়: ই-কমার্স ও বাংলাদেশের প্রেক্ষাপট</a:t>
            </a:r>
            <a:r>
              <a:t>
</a:t>
            </a:r>
            <a:r>
              <a:rPr sz="1350" b="0" i="0" u="none">
                <a:solidFill>
                  <a:srgbClr val="475569"/>
                </a:solidFill>
                <a:latin typeface="Hind Siliguri"/>
              </a:rPr>
              <a:t> বিশেষ পাঠ: অনলাইন কেনাকাটা ও লেনদেন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95450" y="3019425"/>
            <a:ext cx="1676400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64748B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34250" y="3019425"/>
            <a:ext cx="2381250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64748B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5450" y="3267075"/>
            <a:ext cx="176022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মোঃ গাউসুল হক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4250" y="3267075"/>
            <a:ext cx="25003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F172A"/>
                </a:solidFill>
                <a:latin typeface="Hind Siliguri"/>
              </a:rPr>
              <a:t>তথ্য ও যোগাযোগ প্রযুক্তি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144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2786062"/>
            <a:ext cx="5295900" cy="1543050"/>
          </a:xfrm>
          <a:prstGeom prst="roundRect">
            <a:avLst>
              <a:gd name="adj" fmla="val 7407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519612"/>
            <a:ext cx="5295900" cy="657225"/>
          </a:xfrm>
          <a:prstGeom prst="roundRect">
            <a:avLst>
              <a:gd name="adj" fmla="val 1739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86500" y="4519612"/>
            <a:ext cx="38100" cy="6572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71700"/>
            <a:ext cx="529590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71700"/>
            <a:ext cx="5295900" cy="3619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25" y="3062287"/>
            <a:ext cx="266700" cy="266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15824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0F172A"/>
                </a:solidFill>
                <a:latin typeface="Hind Siliguri"/>
              </a:rPr>
              <a:t>ছবি দেখে চিন্তা করে বলো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4625" y="3481387"/>
            <a:ext cx="49149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1E293B"/>
                </a:solidFill>
                <a:latin typeface="Hind Siliguri"/>
              </a:rPr>
              <a:t>ইন্টারনেটের মাধ্যমে ঘরে বসে পণ্য পছন্দ করা, অর্ডার দেওয়া এবং মূল্য পরিশোধ করার এই প্রক্রিয়াকে কী বলে?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5100" y="4710112"/>
            <a:ext cx="4972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Hind Siliguri"/>
              </a:rPr>
              <a:t>সূচক ভাবনা:</a:t>
            </a:r>
            <a:r>
              <a:rPr sz="1350" b="0" i="0" u="none">
                <a:solidFill>
                  <a:srgbClr val="475569"/>
                </a:solidFill>
                <a:latin typeface="Hind Siliguri"/>
              </a:rPr>
              <a:t> ডিজিটাল প্রযুক্তির সহায়তায় পরিচালিত বাণিজ্য ব্যবস্থা।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5625" y="3024187"/>
            <a:ext cx="176022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5803D"/>
                </a:solidFill>
                <a:latin typeface="Hind Siliguri"/>
              </a:rPr>
              <a:t>পর্যবেক্ষণমূলক প্রশ্ন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072062" y="1967954"/>
            <a:ext cx="2047875" cy="495300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619750" y="3853904"/>
            <a:ext cx="95250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44678" y="2063204"/>
            <a:ext cx="2102643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766E"/>
                </a:solidFill>
                <a:latin typeface="Hind Siliguri"/>
              </a:rPr>
              <a:t>আজকের পাঠ ঘোষণা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74830" y="2691854"/>
            <a:ext cx="7842191" cy="971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Noto Serif Bengali"/>
              </a:rPr>
              <a:t>ই-কমার্স (E-Commerce)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3500" y="4158704"/>
            <a:ext cx="95250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ইলেকট্রনিক কমার্স বা ইন্টারনেটভিত্তিক বাণিজ্য ব্যবস্থার ধারণা, প্রধান সুবিধাসমূহ এবং বাংলাদেশের অর্থনৈতিক প্রেক্ষাপট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114800"/>
            <a:ext cx="5391150" cy="104775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4114800"/>
            <a:ext cx="5391150" cy="104775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5353050"/>
            <a:ext cx="5391150" cy="104775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1250" y="5353050"/>
            <a:ext cx="5391150" cy="1047750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85825" y="43434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114800"/>
            <a:ext cx="47625" cy="10477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67475" y="434340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0" y="4114800"/>
            <a:ext cx="47625" cy="10477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85825" y="55816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5353050"/>
            <a:ext cx="47625" cy="10477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467475" y="5581650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1250" y="5353050"/>
            <a:ext cx="47625" cy="104775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উদ্দেশ্য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3619500"/>
            <a:ext cx="110680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Hind Siliguri"/>
              </a:rPr>
              <a:t>এই পাঠ শেষে শিক্ষার্থীরা—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2950" y="434340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Hind Siliguri"/>
              </a:rPr>
              <a:t>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3025" y="4343400"/>
            <a:ext cx="3781425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1E293B"/>
                </a:solidFill>
                <a:latin typeface="Hind Siliguri"/>
              </a:rPr>
              <a:t>ই-কমার্সের সঠিক ধারণা ও সংজ্ঞা ব্যাখ্যা করতে পারবে।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24600" y="434340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Hind Siliguri"/>
              </a:rPr>
              <a:t>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4675" y="4343400"/>
            <a:ext cx="4524375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1E293B"/>
                </a:solidFill>
                <a:latin typeface="Hind Siliguri"/>
              </a:rPr>
              <a:t>ই-কমার্স পরিচালনার প্রয়োজনীয় প্রধান শর্তাবলী চিহ্নিত করতে পারবে।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" y="55816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Hind Siliguri"/>
              </a:rPr>
              <a:t>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43025" y="5581650"/>
            <a:ext cx="4524375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1E293B"/>
                </a:solidFill>
                <a:latin typeface="Hind Siliguri"/>
              </a:rPr>
              <a:t>বাংলাদেশে প্রচলিত ডিজিটাল লেনদেন ও পেমেন্ট পদ্ধতি বর্ণনা করতে পারবে।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24600" y="5581650"/>
            <a:ext cx="590550" cy="304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FFFFFF"/>
                </a:solidFill>
                <a:latin typeface="Hind Siliguri"/>
              </a:rPr>
              <a:t>৪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24675" y="5581650"/>
            <a:ext cx="4524375" cy="590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1E293B"/>
                </a:solidFill>
                <a:latin typeface="Hind Siliguri"/>
              </a:rPr>
              <a:t>আধুনিক ব্যবসা-বাণিজ্যে ই-কমার্সের সুবিধা ও গুরুত্ব বিশ্লেষণ করতে পারবে।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72804"/>
            <a:ext cx="5295900" cy="1474291"/>
          </a:xfrm>
          <a:prstGeom prst="roundRect">
            <a:avLst>
              <a:gd name="adj" fmla="val 7752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299495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4299495"/>
            <a:ext cx="38100" cy="9906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266950"/>
            <a:ext cx="5295900" cy="3429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266950"/>
            <a:ext cx="5295900" cy="342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মূল আলোচনা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ই-কমার্স (E-Commerce)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2910929"/>
            <a:ext cx="516064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66534"/>
                </a:solidFill>
                <a:latin typeface="Hind Siliguri"/>
              </a:rPr>
              <a:t>সংজ্ঞা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330029"/>
            <a:ext cx="4914900" cy="578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sz="1425" b="0" i="0" u="none">
                <a:solidFill>
                  <a:srgbClr val="1E293B"/>
                </a:solidFill>
                <a:latin typeface="Hind Siliguri"/>
              </a:rPr>
              <a:t>ইলেকট্রনিক নেটওয়ার্ক বা ইন্টারনেটের মাধ্যমে পণ্য ও সেবা ক্রয়, বিক্রয় এবং লেনদেন করার আধুনিক পদ্ধতিই হলো </a:t>
            </a:r>
            <a:r>
              <a:rPr sz="1425" b="1" i="0" u="none">
                <a:solidFill>
                  <a:srgbClr val="1E293B"/>
                </a:solidFill>
                <a:latin typeface="Hind Siliguri"/>
              </a:rPr>
              <a:t>ই-কমার্স</a:t>
            </a:r>
            <a:r>
              <a:rPr sz="1425" b="0" i="0" u="none">
                <a:solidFill>
                  <a:srgbClr val="1E293B"/>
                </a:solidFill>
                <a:latin typeface="Hind Siligur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489995"/>
            <a:ext cx="5220652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প্রধান বৈশিষ্ট্য: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823370"/>
            <a:ext cx="49720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যেকোনো স্থান থেকে ২৪ ঘণ্টা কেনাকাটার সুবিধা ও দ্রুত লেনদেন।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24162"/>
            <a:ext cx="2600325" cy="2124075"/>
          </a:xfrm>
          <a:prstGeom prst="roundRect">
            <a:avLst>
              <a:gd name="adj" fmla="val 6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00425" y="2824162"/>
            <a:ext cx="2600325" cy="2124075"/>
          </a:xfrm>
          <a:prstGeom prst="roundRect">
            <a:avLst>
              <a:gd name="adj" fmla="val 6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2824162"/>
            <a:ext cx="2600325" cy="2124075"/>
          </a:xfrm>
          <a:prstGeom prst="roundRect">
            <a:avLst>
              <a:gd name="adj" fmla="val 6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82075" y="2824162"/>
            <a:ext cx="2600325" cy="2124075"/>
          </a:xfrm>
          <a:prstGeom prst="roundRect">
            <a:avLst>
              <a:gd name="adj" fmla="val 627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2824162"/>
            <a:ext cx="2600325" cy="476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400425" y="2824162"/>
            <a:ext cx="2600325" cy="476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91250" y="2824162"/>
            <a:ext cx="2600325" cy="47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982075" y="2824162"/>
            <a:ext cx="2600325" cy="476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3138487"/>
            <a:ext cx="476250" cy="476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462" y="3138487"/>
            <a:ext cx="476250" cy="476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287" y="3138487"/>
            <a:ext cx="476250" cy="4762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4112" y="3138487"/>
            <a:ext cx="476250" cy="4762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462" y="3262312"/>
            <a:ext cx="22860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7712" y="3262312"/>
            <a:ext cx="28575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2825" y="3262312"/>
            <a:ext cx="257175" cy="2286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39362" y="3262312"/>
            <a:ext cx="285750" cy="2286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প্রয়োজনীয় উপাদান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ই-কমার্সের ৪টি প্রধান ভিত্তি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330" y="3767137"/>
            <a:ext cx="291286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১. ডিজিটাল প্লাটফর্ম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2684" y="4148137"/>
            <a:ext cx="2774156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>
                <a:solidFill>
                  <a:srgbClr val="475569"/>
                </a:solidFill>
                <a:latin typeface="Hind Siliguri"/>
              </a:rPr>
              <a:t>পণ্য প্রদর্শনের ওয়েবসাইট বা মোবাইল অ্যাপ।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44155" y="3767137"/>
            <a:ext cx="291286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২. ইন্টারনেট সংযোগ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13509" y="4148137"/>
            <a:ext cx="2774156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>
                <a:solidFill>
                  <a:srgbClr val="475569"/>
                </a:solidFill>
                <a:latin typeface="Hind Siliguri"/>
              </a:rPr>
              <a:t>ক্রেতা ও বিক্রেতার উচ্চগতির সংযোগ।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4980" y="3767137"/>
            <a:ext cx="291286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৩. ডিজিটাল পেমেন্ট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04334" y="4148137"/>
            <a:ext cx="2774156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>
                <a:solidFill>
                  <a:srgbClr val="475569"/>
                </a:solidFill>
                <a:latin typeface="Hind Siliguri"/>
              </a:rPr>
              <a:t>মোবাইল বা কার্ডের মাধ্যমে অর্থ পরিশোধ।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25805" y="3767137"/>
            <a:ext cx="2912864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Hind Siliguri"/>
              </a:rPr>
              <a:t>৪. ডেলিভারি ব্যবস্থা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95159" y="4148137"/>
            <a:ext cx="2774156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>
                <a:solidFill>
                  <a:srgbClr val="475569"/>
                </a:solidFill>
                <a:latin typeface="Hind Siliguri"/>
              </a:rPr>
              <a:t>সঠিক সময়ে ক্রেতার নিকট পণ্য পৌঁছানো।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2343150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3486150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86500" y="4629150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86500" y="2343150"/>
            <a:ext cx="47625" cy="9906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86500" y="3486150"/>
            <a:ext cx="47625" cy="9906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86500" y="4629150"/>
            <a:ext cx="47625" cy="9906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66950"/>
            <a:ext cx="5295900" cy="3429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266950"/>
            <a:ext cx="11239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অর্থ পরিশোধ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ই-কমার্সে পেমেন্ট পদ্ধতি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4625" y="2533650"/>
            <a:ext cx="521065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ক্যাশ অন ডেলিভারি (COD)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4625" y="2876550"/>
            <a:ext cx="49625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Hind Siliguri"/>
              </a:rPr>
              <a:t>পণ্য হাতে পেয়ে নগদ মূল্য পরিশোধের সুবিধাজনক পদ্ধতি।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4625" y="3676650"/>
            <a:ext cx="521065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মোবাইল ব্যাংকিং (MFS)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4625" y="4019550"/>
            <a:ext cx="49625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Hind Siliguri"/>
              </a:rPr>
              <a:t>বিকাশ, নগদ বা রকেটের মাধ্যমে দ্রুত অর্থ ডিজিটাল ট্রান্সফার।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4625" y="4819650"/>
            <a:ext cx="521065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কার্ড ও অনলাইন ব্যাংকিং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24625" y="5162550"/>
            <a:ext cx="4962525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Hind Siliguri"/>
              </a:rPr>
              <a:t>ডেবিট/ক্রেডিট কার্ডের মাধ্যমে নিরাপদ অনলাইন লেনদেন।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14650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57650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914650"/>
            <a:ext cx="38100" cy="9906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057650"/>
            <a:ext cx="38100" cy="9906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266950"/>
            <a:ext cx="5295900" cy="3429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266950"/>
            <a:ext cx="529590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লজিস্টিকস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পণ্য সরবরাহ ও ট্র্যাকিং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105150"/>
            <a:ext cx="522065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5803D"/>
                </a:solidFill>
                <a:latin typeface="Hind Siliguri"/>
              </a:rPr>
              <a:t>হোম ডেলিভারি ব্যবস্থা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448050"/>
            <a:ext cx="4972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334155"/>
                </a:solidFill>
                <a:latin typeface="Hind Siliguri"/>
              </a:rPr>
              <a:t>কুরিয়ার সার্ভিসের মাধ্যমে সরাসরি ক্রেতার ঠিকানায় পার্সেল পৌঁছানো।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248150"/>
            <a:ext cx="522065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রিয়েল-টাইম ট্র্যাকিং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591050"/>
            <a:ext cx="4972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75" b="0" i="0" u="none">
                <a:solidFill>
                  <a:srgbClr val="475569"/>
                </a:solidFill>
                <a:latin typeface="Hind Siliguri"/>
              </a:rPr>
              <a:t>জিপিএস ও অনলাইন ট্র্যাকিং আইডি দিয়ে পণ্যের অবস্থান জানা।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44100" y="633412"/>
            <a:ext cx="1638300" cy="428625"/>
          </a:xfrm>
          <a:prstGeom prst="roundRect">
            <a:avLst>
              <a:gd name="adj" fmla="val 44444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809750" y="2493764"/>
            <a:ext cx="8572500" cy="2784871"/>
          </a:xfrm>
          <a:prstGeom prst="roundRect">
            <a:avLst>
              <a:gd name="adj" fmla="val 6840"/>
            </a:avLst>
          </a:prstGeom>
          <a:solidFill>
            <a:srgbClr val="F8FAFC"/>
          </a:solidFill>
          <a:ln w="1905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4600" y="757237"/>
            <a:ext cx="171450" cy="1714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2893814"/>
            <a:ext cx="571500" cy="571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2650" y="3046214"/>
            <a:ext cx="266700" cy="26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428750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শ্রেণির কাজ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25146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একক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কাজ</a:t>
            </a:r>
            <a:endParaRPr sz="24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5362" y="3655814"/>
            <a:ext cx="102012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0F172A"/>
                </a:solidFill>
                <a:latin typeface="Hind Siliguri"/>
              </a:rPr>
              <a:t>প্রশ্ন: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38350" y="4208264"/>
            <a:ext cx="809625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"ই-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কমার্স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বলতে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কী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বোঝায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়?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বাংলাদেশে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বহুল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ব্যবহৃত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২টি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মোবাইল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ব্যাংকিং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মাধ্যমের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নাম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খাতায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় </a:t>
            </a:r>
            <a:r>
              <a:rPr sz="1650" b="0" i="0" u="none" dirty="0" err="1">
                <a:solidFill>
                  <a:srgbClr val="334155"/>
                </a:solidFill>
                <a:latin typeface="Hind Siliguri"/>
              </a:rPr>
              <a:t>লেখ</a:t>
            </a:r>
            <a:r>
              <a:rPr sz="1650" b="0" i="0" u="none" dirty="0">
                <a:solidFill>
                  <a:srgbClr val="334155"/>
                </a:solidFill>
                <a:latin typeface="Hind Siliguri"/>
              </a:rPr>
              <a:t>।"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25050" y="633412"/>
            <a:ext cx="1657350" cy="428625"/>
          </a:xfrm>
          <a:prstGeom prst="roundRect">
            <a:avLst>
              <a:gd name="adj" fmla="val 44444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95612"/>
            <a:ext cx="5334000" cy="1781175"/>
          </a:xfrm>
          <a:prstGeom prst="roundRect">
            <a:avLst>
              <a:gd name="adj" fmla="val 8556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2995612"/>
            <a:ext cx="5334000" cy="1781175"/>
          </a:xfrm>
          <a:prstGeom prst="roundRect">
            <a:avLst>
              <a:gd name="adj" fmla="val 8556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23925" y="3309937"/>
            <a:ext cx="723900" cy="390525"/>
          </a:xfrm>
          <a:prstGeom prst="roundRect">
            <a:avLst>
              <a:gd name="adj" fmla="val 4878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62725" y="3309937"/>
            <a:ext cx="704850" cy="390525"/>
          </a:xfrm>
          <a:prstGeom prst="roundRect">
            <a:avLst>
              <a:gd name="adj" fmla="val 4878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5550" y="757237"/>
            <a:ext cx="171450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29565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D9488"/>
                </a:solidFill>
                <a:latin typeface="Hind Siliguri"/>
              </a:rPr>
              <a:t>সহযোগিতামূলক</a:t>
            </a:r>
            <a:r>
              <a:rPr sz="1200" b="1" i="0" u="none" dirty="0">
                <a:solidFill>
                  <a:srgbClr val="0D9488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0D9488"/>
                </a:solidFill>
                <a:latin typeface="Hind Siliguri"/>
              </a:rPr>
              <a:t>কাজ</a:t>
            </a:r>
            <a:endParaRPr sz="1200" b="1" i="0" u="none" dirty="0">
              <a:solidFill>
                <a:srgbClr val="0D9488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15550" y="709612"/>
            <a:ext cx="13716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Hind Siliguri"/>
              </a:rPr>
              <a:t>সময়: ৮ মিনিট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306324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দলীয</a:t>
            </a:r>
            <a:r>
              <a:rPr sz="2400" b="1" i="0" u="none" dirty="0">
                <a:solidFill>
                  <a:srgbClr val="0F172A"/>
                </a:solidFill>
                <a:latin typeface="Hind Siliguri"/>
              </a:rPr>
              <a:t>় </a:t>
            </a:r>
            <a:r>
              <a:rPr sz="2400" b="1" i="0" u="none" dirty="0" err="1">
                <a:solidFill>
                  <a:srgbClr val="0F172A"/>
                </a:solidFill>
                <a:latin typeface="Hind Siliguri"/>
              </a:rPr>
              <a:t>কাজ</a:t>
            </a:r>
            <a:endParaRPr sz="2400" b="1" i="0" u="none" dirty="0">
              <a:solidFill>
                <a:srgbClr val="0F172A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3925" y="3852862"/>
            <a:ext cx="48006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1E293B"/>
                </a:solidFill>
                <a:latin typeface="Hind Siliguri"/>
              </a:rPr>
              <a:t>"ঐতিহ্যবাহী দোকান থেকে কেনাকাটা এবং ই-কমার্সের মাধ্যমে কেনাকাটার মধ্যে ৩টি মূল পার্থক্য আলোচনা করে লেখ।"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62725" y="3852862"/>
            <a:ext cx="48006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1E293B"/>
                </a:solidFill>
                <a:latin typeface="Hind Siliguri"/>
              </a:rPr>
              <a:t>"বাংলাদেশের অর্থনীতিতে এবং কর্মসংস্থান সৃষ্টিতে ই-কমার্সের ৩টি বড় সুবিধা চিহ্নিত কর।"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367087"/>
            <a:ext cx="5143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Hind Siliguri"/>
              </a:rPr>
              <a:t>ক-দল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2125" y="3333750"/>
            <a:ext cx="137017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5803D"/>
                </a:solidFill>
                <a:latin typeface="Hind Siliguri"/>
              </a:rPr>
              <a:t>পার্থক্য নিরূপণ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15125" y="3367087"/>
            <a:ext cx="4953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Hind Siliguri"/>
              </a:rPr>
              <a:t>খ-দল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1875" y="3333750"/>
            <a:ext cx="133016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D4ED8"/>
                </a:solidFill>
                <a:latin typeface="Hind Siliguri"/>
              </a:rPr>
              <a:t>সুবিধা বিশ্লেষণ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52550"/>
            <a:ext cx="109728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724150"/>
            <a:ext cx="5391150" cy="10668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724150"/>
            <a:ext cx="47625" cy="10668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2724150"/>
            <a:ext cx="5391150" cy="10668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191250" y="2724150"/>
            <a:ext cx="47625" cy="10668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981450"/>
            <a:ext cx="5391150" cy="10668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981450"/>
            <a:ext cx="47625" cy="1066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91250" y="3981450"/>
            <a:ext cx="5391150" cy="10668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91250" y="3981450"/>
            <a:ext cx="47625" cy="10668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1106805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যাচাইকরণ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42950"/>
            <a:ext cx="1158240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পাঠ মূল্যায়ন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952750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D9488"/>
                </a:solidFill>
                <a:latin typeface="Hind Siliguri"/>
              </a:rPr>
              <a:t>প্রশ্ন 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850" y="2952750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Hind Siliguri"/>
              </a:rPr>
              <a:t>প্রশ্ন 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210050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প্রশ্ন 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850" y="4210050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16A34A"/>
                </a:solidFill>
                <a:latin typeface="Hind Siliguri"/>
              </a:rPr>
              <a:t>প্রশ্ন 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5825" y="3257550"/>
            <a:ext cx="49815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ই-কমার্সের পূর্ণরূপ কী?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257550"/>
            <a:ext cx="49815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'ক্যাশ অন ডেলিভারি' (COD) পদ্ধতির মূল বৈশিষ্ট্য কী?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5825" y="4514850"/>
            <a:ext cx="49815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ই-কমার্সে পণ্য পছন্দের জন্য কী প্রয়োজন?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7475" y="4514850"/>
            <a:ext cx="49815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স্মার্টফোন ব্যবহার করে অর্থ পরিশোধের একটি মাধ্যমের নাম বলো।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533400"/>
            <a:ext cx="1152525" cy="428625"/>
          </a:xfrm>
          <a:prstGeom prst="roundRect">
            <a:avLst>
              <a:gd name="adj" fmla="val 44444"/>
            </a:avLst>
          </a:prstGeom>
          <a:solidFill>
            <a:srgbClr val="2F5A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-381000" y="2522100"/>
            <a:ext cx="12954000" cy="13542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800" b="1" i="0" u="none" dirty="0" err="1">
                <a:solidFill>
                  <a:srgbClr val="FF0000"/>
                </a:solidFill>
                <a:latin typeface="Noto Serif Bengali"/>
              </a:rPr>
              <a:t>ধন্যবাদ</a:t>
            </a:r>
            <a:endParaRPr sz="88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81000" y="4783335"/>
            <a:ext cx="12954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CBD5E1"/>
                </a:solidFill>
                <a:latin typeface="Hind Siliguri"/>
              </a:rPr>
              <a:t>সবাই ভালো থেকো, আগামী ক্লাসে আবার দেখা হবে।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438</Words>
  <Application>Microsoft Office PowerPoint</Application>
  <PresentationFormat>Custom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Noto Serif Bengali</vt:lpstr>
      <vt:lpstr>Hind Siliguri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GAUS</dc:creator>
  <dc:description>generated using python-pptx</dc:description>
  <cp:lastModifiedBy>GAUS</cp:lastModifiedBy>
  <cp:revision>3</cp:revision>
  <dcterms:created xsi:type="dcterms:W3CDTF">2013-01-27T09:14:16Z</dcterms:created>
  <dcterms:modified xsi:type="dcterms:W3CDTF">2026-10-05T01:22:24Z</dcterms:modified>
</cp:coreProperties>
</file>