
<file path=[Content_Types].xml><?xml version="1.0" encoding="utf-8"?>
<Types xmlns="http://schemas.openxmlformats.org/package/2006/content-types">
  <Default Extension="tmp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7" r:id="rId6"/>
    <p:sldId id="259" r:id="rId7"/>
    <p:sldId id="268" r:id="rId8"/>
    <p:sldId id="269" r:id="rId9"/>
    <p:sldId id="261" r:id="rId10"/>
    <p:sldId id="270" r:id="rId11"/>
    <p:sldId id="262" r:id="rId12"/>
    <p:sldId id="273" r:id="rId13"/>
    <p:sldId id="274" r:id="rId14"/>
    <p:sldId id="271" r:id="rId15"/>
    <p:sldId id="272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01" autoAdjust="0"/>
    <p:restoredTop sz="94660"/>
  </p:normalViewPr>
  <p:slideViewPr>
    <p:cSldViewPr>
      <p:cViewPr>
        <p:scale>
          <a:sx n="50" d="100"/>
          <a:sy n="50" d="100"/>
        </p:scale>
        <p:origin x="-2004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fif"/><Relationship Id="rId5" Type="http://schemas.openxmlformats.org/officeDocument/2006/relationships/image" Target="../media/image10.jfif"/><Relationship Id="rId4" Type="http://schemas.openxmlformats.org/officeDocument/2006/relationships/image" Target="../media/image9.jf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fif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6200" y="6076013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Welcome to today’s  class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74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729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362200" y="152400"/>
            <a:ext cx="4114800" cy="609600"/>
          </a:xfrm>
          <a:prstGeom prst="round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Teacher’s Identity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3429000" cy="3429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98396" y="1386191"/>
            <a:ext cx="3200400" cy="34144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Md. </a:t>
            </a:r>
            <a:r>
              <a:rPr lang="en-US" dirty="0" err="1" smtClean="0"/>
              <a:t>Azim</a:t>
            </a:r>
            <a:r>
              <a:rPr lang="en-US" dirty="0" smtClean="0"/>
              <a:t> </a:t>
            </a:r>
            <a:r>
              <a:rPr lang="en-US" dirty="0" err="1" smtClean="0"/>
              <a:t>Uddin</a:t>
            </a:r>
            <a:r>
              <a:rPr lang="en-US" dirty="0" smtClean="0"/>
              <a:t> </a:t>
            </a:r>
          </a:p>
          <a:p>
            <a:pPr algn="ctr"/>
            <a:r>
              <a:rPr lang="en-US" dirty="0" err="1" smtClean="0"/>
              <a:t>Latifpur</a:t>
            </a:r>
            <a:r>
              <a:rPr lang="en-US" dirty="0" smtClean="0"/>
              <a:t> Government Primary School.</a:t>
            </a:r>
          </a:p>
          <a:p>
            <a:pPr algn="ctr"/>
            <a:r>
              <a:rPr lang="en-US" dirty="0" err="1" smtClean="0"/>
              <a:t>Sitakund</a:t>
            </a:r>
            <a:r>
              <a:rPr lang="en-US" dirty="0" smtClean="0"/>
              <a:t>, </a:t>
            </a:r>
            <a:r>
              <a:rPr lang="en-US" dirty="0" err="1" smtClean="0"/>
              <a:t>Chattogram</a:t>
            </a:r>
            <a:r>
              <a:rPr lang="en-US" dirty="0" smtClean="0"/>
              <a:t>. </a:t>
            </a:r>
          </a:p>
          <a:p>
            <a:pPr algn="ctr"/>
            <a:r>
              <a:rPr lang="en-US" dirty="0" smtClean="0"/>
              <a:t>E-mail: azimsitakund2012@gmail.com.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876800"/>
            <a:ext cx="8991599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3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2286000" y="167802"/>
            <a:ext cx="4343400" cy="67039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Lesson identity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3858163" cy="419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53000" y="1219200"/>
            <a:ext cx="3733800" cy="419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Subject: English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Class: Five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Unit: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13, Quality Time Together</a:t>
            </a:r>
            <a:endParaRPr lang="en-US" sz="2400" b="1" dirty="0" smtClean="0">
              <a:solidFill>
                <a:schemeClr val="tx1"/>
              </a:solidFill>
              <a:latin typeface="NikoshBAN"/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Activity: 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1.1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Page: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69 - 72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488021"/>
            <a:ext cx="8991599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8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2590800" y="298314"/>
            <a:ext cx="3962400" cy="76848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Learning outcomes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62000" y="2209800"/>
            <a:ext cx="7848600" cy="2561616"/>
          </a:xfrm>
          <a:prstGeom prst="roundRect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3.4.2  Answer simple questions appropriately and confidently.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5.1.2  Get the specific information from the simple text. 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5.1.4 Get the general ideas from simple texts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8.1.2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Recognise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use a range of words and phrases in written communication. 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953000"/>
            <a:ext cx="8991600" cy="1866900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1217579" y="1508598"/>
            <a:ext cx="5334000" cy="533400"/>
          </a:xfrm>
          <a:prstGeom prst="homePlate">
            <a:avLst/>
          </a:prstGeom>
          <a:ln w="381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Student’s will be able to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0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905000" y="228600"/>
            <a:ext cx="5562600" cy="762000"/>
          </a:xfrm>
          <a:prstGeom prst="roundRect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Review of the 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previous session</a:t>
            </a:r>
            <a:endParaRPr lang="en-US" sz="2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66800" y="1752600"/>
            <a:ext cx="7315200" cy="18288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What did we learn in the last class? 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2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438400" y="0"/>
            <a:ext cx="4267200" cy="838200"/>
          </a:xfrm>
          <a:prstGeom prst="roundRect">
            <a:avLst/>
          </a:pr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What do you  see in the  picture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4841132"/>
            <a:ext cx="7620000" cy="18288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Describe the pictures -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In the first picture I can see twins.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Second picture 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a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tablet.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And third picture  grumpy face.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fourth picture  the girl  is ashamed  and fifth  picture  they are  promising.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32" y="2782110"/>
            <a:ext cx="2765685" cy="15993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1031535"/>
            <a:ext cx="2057400" cy="1409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31535"/>
            <a:ext cx="2390775" cy="1409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275" y="1031535"/>
            <a:ext cx="2371725" cy="140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876955"/>
            <a:ext cx="21621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9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479" y="1040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171268" y="1524000"/>
            <a:ext cx="60960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Today we will learn some new words with meanings and their uses.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14284" y="381000"/>
            <a:ext cx="5791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Presentation of today’s session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47468" y="3102361"/>
            <a:ext cx="5943600" cy="6740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Everybody  open the textbook at page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71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11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H="1" flipV="1"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752600" y="304800"/>
            <a:ext cx="5105400" cy="6096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Title of the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450298" y="2743200"/>
            <a:ext cx="6019800" cy="1066800"/>
          </a:xfrm>
          <a:prstGeom prst="rect">
            <a:avLst/>
          </a:prstGeom>
          <a:ln w="571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Quality Time Together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76300" y="1434829"/>
            <a:ext cx="7391400" cy="914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We are going to read a text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names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966672"/>
            <a:ext cx="8915400" cy="174307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09600" y="4191000"/>
            <a:ext cx="7924800" cy="685800"/>
          </a:xfrm>
          <a:prstGeom prst="round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Today we will learn some new words with meanings and their uses.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20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3457" y="0"/>
            <a:ext cx="9144000" cy="6858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743200" y="228600"/>
            <a:ext cx="3962400" cy="685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Free – teach the new words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1600200" cy="838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43099"/>
            <a:ext cx="1600200" cy="1054705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2304125" y="1402842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173652" y="2355341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133800" y="3420554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133600" y="4800600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505200" y="14155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Twins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52060" y="2304525"/>
            <a:ext cx="136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Tablet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170794" y="336973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grumpy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16943" y="4800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Annoying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4463796" y="1440942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4311396" y="2355341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4235196" y="3410759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4402344" y="4851416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5555272" y="1219200"/>
            <a:ext cx="3512528" cy="762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Two 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children born at the same time </a:t>
            </a:r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to the same 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mother</a:t>
            </a:r>
          </a:p>
          <a:p>
            <a:pPr algn="ctr"/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5702386" y="2056961"/>
            <a:ext cx="3289214" cy="123379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 device with a screen used for connecting to the internet, watching videos, reading books etc.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555272" y="3369738"/>
            <a:ext cx="3289214" cy="90385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NikoshBAN" pitchFamily="2" charset="0"/>
                <a:cs typeface="NikoshBAN" pitchFamily="2" charset="0"/>
              </a:rPr>
              <a:t>Easily annoyed or unhappy 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42204" y="4572000"/>
            <a:ext cx="3289214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Causing slight anger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0" y="3210941"/>
            <a:ext cx="1835150" cy="105625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0" y="4267200"/>
            <a:ext cx="1682750" cy="1066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25" y="5502378"/>
            <a:ext cx="1676600" cy="1188474"/>
          </a:xfrm>
          <a:prstGeom prst="rect">
            <a:avLst/>
          </a:prstGeom>
        </p:spPr>
      </p:pic>
      <p:sp>
        <p:nvSpPr>
          <p:cNvPr id="33" name="Right Arrow 32"/>
          <p:cNvSpPr/>
          <p:nvPr/>
        </p:nvSpPr>
        <p:spPr>
          <a:xfrm>
            <a:off x="1992873" y="6118221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12008" y="6118221"/>
            <a:ext cx="119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Promise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4311396" y="6177034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442204" y="5791201"/>
            <a:ext cx="3402282" cy="89965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To tell someone that you will definitely do something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22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6" grpId="0"/>
      <p:bldP spid="34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8638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347497"/>
            <a:ext cx="6334552" cy="416300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14048" y="304800"/>
            <a:ext cx="5953552" cy="762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Match the words with their meanings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4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400"/>
            <a:ext cx="9144000" cy="2895600"/>
          </a:xfrm>
          <a:prstGeom prst="rect">
            <a:avLst/>
          </a:prstGeom>
        </p:spPr>
      </p:pic>
      <p:pic>
        <p:nvPicPr>
          <p:cNvPr id="6" name="Picture 5" descr="10000448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90600"/>
            <a:ext cx="7924800" cy="4114800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ounded Rectangle 6"/>
          <p:cNvSpPr/>
          <p:nvPr/>
        </p:nvSpPr>
        <p:spPr>
          <a:xfrm>
            <a:off x="914400" y="0"/>
            <a:ext cx="7467600" cy="76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Summaeize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the text with the whole class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3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1676400"/>
            <a:ext cx="6248398" cy="438170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28800" y="381000"/>
            <a:ext cx="5105400" cy="6858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Discus the words and fill in the blanks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75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981200"/>
            <a:ext cx="4800599" cy="3276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905000" y="381000"/>
            <a:ext cx="5943600" cy="838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Discuss the answer with the whole class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96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057400" y="190500"/>
            <a:ext cx="5029200" cy="53340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Assessing learning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43000" y="1219200"/>
            <a:ext cx="6934200" cy="3733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What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do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Naima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and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Masuk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do in their free time?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Where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did Mr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Rakib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live?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Why did the situation become worse?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What did they promise to their parents? </a:t>
            </a:r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447800" y="1447800"/>
            <a:ext cx="4724400" cy="457200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NikoshBAN" pitchFamily="2" charset="0"/>
                <a:cs typeface="NikoshBAN" pitchFamily="2" charset="0"/>
              </a:rPr>
              <a:t>Ask the following questions randomly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28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H="1" flipV="1">
            <a:off x="0" y="-246434"/>
            <a:ext cx="9143998" cy="7086599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054157" y="76200"/>
            <a:ext cx="5257800" cy="685800"/>
          </a:xfrm>
          <a:prstGeom prst="ellipse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Feedback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38300" y="1066800"/>
            <a:ext cx="6096000" cy="112273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will support the students during the class who cannot </a:t>
            </a:r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 will support the students during the class who cannot read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aloud 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the text properly.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conversation properly.</a:t>
            </a:r>
          </a:p>
          <a:p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61" y="2286000"/>
            <a:ext cx="6934200" cy="338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5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752600" y="304800"/>
            <a:ext cx="5334000" cy="6096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Summary of the session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29155" y="1600200"/>
            <a:ext cx="6324600" cy="312420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What </a:t>
            </a:r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have you learnt 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today?</a:t>
            </a:r>
          </a:p>
          <a:p>
            <a:endParaRPr lang="en-US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Ans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We 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have learnt 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some new words.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524500"/>
            <a:ext cx="89916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2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196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0"/>
            <a:ext cx="472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7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385</Words>
  <Application>Microsoft Office PowerPoint</Application>
  <PresentationFormat>On-screen Show (4:3)</PresentationFormat>
  <Paragraphs>63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HP</cp:lastModifiedBy>
  <cp:revision>100</cp:revision>
  <dcterms:created xsi:type="dcterms:W3CDTF">2006-08-16T00:00:00Z</dcterms:created>
  <dcterms:modified xsi:type="dcterms:W3CDTF">2026-10-05T08:02:25Z</dcterms:modified>
</cp:coreProperties>
</file>