
<file path=[Content_Types].xml><?xml version="1.0" encoding="utf-8"?>
<Types xmlns="http://schemas.openxmlformats.org/package/2006/content-types">
  <Default Extension="tmp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66" r:id="rId3"/>
    <p:sldId id="262" r:id="rId4"/>
    <p:sldId id="264" r:id="rId5"/>
    <p:sldId id="257" r:id="rId6"/>
    <p:sldId id="256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0373" y="31214"/>
            <a:ext cx="68410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6000" dirty="0" smtClean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dirty="0" smtClean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ক্লাসে</a:t>
            </a:r>
            <a:endParaRPr lang="en-US" sz="6000" dirty="0">
              <a:ln>
                <a:solidFill>
                  <a:srgbClr val="92D05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83" y="905700"/>
            <a:ext cx="5714999" cy="592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1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64733" y="381000"/>
            <a:ext cx="24529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143000"/>
            <a:ext cx="8305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শাহিন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আলম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৮৮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কৈডোলা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শাহবাজপুর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42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9600"/>
            <a:ext cx="7924800" cy="193899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888159"/>
            <a:ext cx="3682418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পড়ব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36409" y="4163580"/>
            <a:ext cx="5486400" cy="156966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দাগ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টেনে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বর্ণের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মিলাই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3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838200"/>
            <a:ext cx="6039693" cy="55919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43200" y="408409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পৃষ্ঠাঃ৩৯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5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066800"/>
            <a:ext cx="429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ঈ</a:t>
            </a:r>
          </a:p>
        </p:txBody>
      </p:sp>
      <p:sp>
        <p:nvSpPr>
          <p:cNvPr id="3" name="Rectangle 2"/>
          <p:cNvSpPr/>
          <p:nvPr/>
        </p:nvSpPr>
        <p:spPr>
          <a:xfrm>
            <a:off x="7400424" y="3558973"/>
            <a:ext cx="5966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73975" y="6043565"/>
            <a:ext cx="9941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ড়না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22991" y="5286282"/>
            <a:ext cx="190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কতারা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22991" y="3993087"/>
            <a:ext cx="1228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ঐ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রাবত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03142" y="478307"/>
            <a:ext cx="7809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72873" y="931438"/>
            <a:ext cx="641522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ঈ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90014" y="4639418"/>
            <a:ext cx="7938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ঊ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র্মি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49236" y="4580136"/>
            <a:ext cx="4491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ঊ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6718" y="533400"/>
            <a:ext cx="543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03955" y="1930839"/>
            <a:ext cx="11560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জগর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52173" y="1389965"/>
            <a:ext cx="612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2948" y="2417157"/>
            <a:ext cx="8915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ঔ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ষধ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49236" y="5948064"/>
            <a:ext cx="441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ও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30686" y="5239583"/>
            <a:ext cx="4235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এ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17176" y="4039270"/>
            <a:ext cx="4587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ঐ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7176" y="3558974"/>
            <a:ext cx="394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7020" y="3018096"/>
            <a:ext cx="441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ঋ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5800" y="2533097"/>
            <a:ext cx="461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3969" y="2071432"/>
            <a:ext cx="46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অ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30801" y="1577769"/>
            <a:ext cx="4106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উ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373975" y="3018095"/>
            <a:ext cx="7008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ঋ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তু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67000" y="293641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অনুশীলনঃ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পৃষ্ঠা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৩৯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47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/>
      <p:bldP spid="12" grpId="0"/>
      <p:bldP spid="13" grpId="0"/>
      <p:bldP spid="14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066800"/>
            <a:ext cx="429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ঈ</a:t>
            </a:r>
          </a:p>
        </p:txBody>
      </p:sp>
      <p:sp>
        <p:nvSpPr>
          <p:cNvPr id="4" name="Rectangle 3"/>
          <p:cNvSpPr/>
          <p:nvPr/>
        </p:nvSpPr>
        <p:spPr>
          <a:xfrm>
            <a:off x="7224887" y="2519592"/>
            <a:ext cx="5966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72873" y="5180300"/>
            <a:ext cx="9941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ড়না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87836" y="4639418"/>
            <a:ext cx="190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কতারা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50885" y="3097309"/>
            <a:ext cx="1228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ঐ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রাবত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59353" y="1577768"/>
            <a:ext cx="7809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89630" y="513335"/>
            <a:ext cx="641522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ঈ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40199" y="5791200"/>
            <a:ext cx="7938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ঊ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র্মি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9236" y="4580136"/>
            <a:ext cx="4491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ঊ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6718" y="533400"/>
            <a:ext cx="543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আ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18108" y="1066799"/>
            <a:ext cx="11560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জগর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5269" y="2039433"/>
            <a:ext cx="612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89630" y="3587568"/>
            <a:ext cx="8915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ঔ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ষধ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49236" y="5948064"/>
            <a:ext cx="441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ও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0686" y="5239583"/>
            <a:ext cx="4235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এ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7176" y="4039270"/>
            <a:ext cx="4587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ঐ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7176" y="3558974"/>
            <a:ext cx="394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97020" y="3018096"/>
            <a:ext cx="441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ঋ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85800" y="2533097"/>
            <a:ext cx="461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ঔ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3969" y="2071432"/>
            <a:ext cx="460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অ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30801" y="1577769"/>
            <a:ext cx="4106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উ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252948" y="4039270"/>
            <a:ext cx="7008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ঋ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তু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12549" y="328669"/>
            <a:ext cx="2504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অনুশীলনঃ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পৃষ্ঠাঃ৩৯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83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3" grpId="0"/>
      <p:bldP spid="14" grpId="0"/>
      <p:bldP spid="15" grpId="0"/>
      <p:bldP spid="19" grpId="0"/>
      <p:bldP spid="20" grpId="0"/>
      <p:bldP spid="21" grpId="0"/>
      <p:bldP spid="22" grpId="0"/>
      <p:bldP spid="23" grpId="0"/>
      <p:bldP spid="2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785870"/>
            <a:ext cx="3010761" cy="76944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752600"/>
            <a:ext cx="6248400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2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39</TotalTime>
  <Words>98</Words>
  <Application>Microsoft Office PowerPoint</Application>
  <PresentationFormat>On-screen Show (4:3)</PresentationFormat>
  <Paragraphs>58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Waveform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6</cp:revision>
  <dcterms:created xsi:type="dcterms:W3CDTF">2006-08-16T00:00:00Z</dcterms:created>
  <dcterms:modified xsi:type="dcterms:W3CDTF">2026-10-05T04:47:58Z</dcterms:modified>
</cp:coreProperties>
</file>