
<file path=[Content_Types].xml><?xml version="1.0" encoding="utf-8"?>
<Types xmlns="http://schemas.openxmlformats.org/package/2006/content-types">
  <Default Extension="tmp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58" r:id="rId4"/>
    <p:sldId id="256" r:id="rId5"/>
    <p:sldId id="257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0373" y="31214"/>
            <a:ext cx="68410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6000" dirty="0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6000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83" y="905700"/>
            <a:ext cx="5714999" cy="592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7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3128" y="1733729"/>
            <a:ext cx="670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5334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743200"/>
            <a:ext cx="7924800" cy="286232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পাঠঃখালি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লিখি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1710" y="10593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55843" y="6427"/>
            <a:ext cx="3294152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2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6800"/>
            <a:ext cx="7315200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05200" y="304800"/>
            <a:ext cx="2504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অনুশীলনঃ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পৃষ্ঠাঃ৩৯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2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2260" y="573131"/>
            <a:ext cx="7127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অ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12181" y="573131"/>
            <a:ext cx="9028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আ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09640" y="584536"/>
            <a:ext cx="6062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ই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11747" y="612599"/>
            <a:ext cx="6751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ঈ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00" y="4571999"/>
            <a:ext cx="7377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ঔ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0138" y="2920388"/>
            <a:ext cx="6383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উ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12517" y="2819400"/>
            <a:ext cx="6992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ঋ</a:t>
            </a:r>
          </a:p>
        </p:txBody>
      </p:sp>
      <p:sp>
        <p:nvSpPr>
          <p:cNvPr id="9" name="Rectangle 8"/>
          <p:cNvSpPr/>
          <p:nvPr/>
        </p:nvSpPr>
        <p:spPr>
          <a:xfrm>
            <a:off x="3779290" y="2875402"/>
            <a:ext cx="7120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ঊ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0" y="4800600"/>
            <a:ext cx="7312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ঐ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75478" y="4800599"/>
            <a:ext cx="6639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385" y="4800600"/>
            <a:ext cx="6992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ও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39238" y="44041"/>
            <a:ext cx="2504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অনুশীলনঃ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পৃষ্ঠাঃ৩৯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8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457199"/>
            <a:ext cx="48061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181225"/>
            <a:ext cx="624840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1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62</Words>
  <Application>Microsoft Office PowerPoint</Application>
  <PresentationFormat>On-screen Show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6</cp:revision>
  <dcterms:created xsi:type="dcterms:W3CDTF">2006-08-16T00:00:00Z</dcterms:created>
  <dcterms:modified xsi:type="dcterms:W3CDTF">2026-10-05T04:50:33Z</dcterms:modified>
</cp:coreProperties>
</file>