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88836D-1DC9-485B-811C-EF8C7B3C0FC0}" v="155" dt="2026-10-05T16:03:20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tdabragovprimaryschool1959@gmail.com" userId="0dae565095ea0560" providerId="LiveId" clId="{27838E58-25A9-4008-89B8-9451F40C44D9}"/>
    <pc:docChg chg="undo custSel addSld modSld modMainMaster">
      <pc:chgData name="latdabragovprimaryschool1959@gmail.com" userId="0dae565095ea0560" providerId="LiveId" clId="{27838E58-25A9-4008-89B8-9451F40C44D9}" dt="2026-10-05T16:03:20.603" v="1553"/>
      <pc:docMkLst>
        <pc:docMk/>
      </pc:docMkLst>
      <pc:sldChg chg="addSp delSp modSp new mod modTransition setBg modAnim chgLayout">
        <pc:chgData name="latdabragovprimaryschool1959@gmail.com" userId="0dae565095ea0560" providerId="LiveId" clId="{27838E58-25A9-4008-89B8-9451F40C44D9}" dt="2026-10-05T15:50:39.681" v="1470"/>
        <pc:sldMkLst>
          <pc:docMk/>
          <pc:sldMk cId="1757294396" sldId="256"/>
        </pc:sldMkLst>
        <pc:spChg chg="add del mod ord">
          <ac:chgData name="latdabragovprimaryschool1959@gmail.com" userId="0dae565095ea0560" providerId="LiveId" clId="{27838E58-25A9-4008-89B8-9451F40C44D9}" dt="2026-10-04T16:32:02.313" v="46" actId="6264"/>
          <ac:spMkLst>
            <pc:docMk/>
            <pc:sldMk cId="1757294396" sldId="256"/>
            <ac:spMk id="2" creationId="{76E53B65-FC8C-A331-9C92-222B2EE30864}"/>
          </ac:spMkLst>
        </pc:spChg>
        <pc:spChg chg="del">
          <ac:chgData name="latdabragovprimaryschool1959@gmail.com" userId="0dae565095ea0560" providerId="LiveId" clId="{27838E58-25A9-4008-89B8-9451F40C44D9}" dt="2026-10-04T15:14:27.813" v="1" actId="478"/>
          <ac:spMkLst>
            <pc:docMk/>
            <pc:sldMk cId="1757294396" sldId="256"/>
            <ac:spMk id="2" creationId="{B3A95524-52FC-C5F7-4D58-A196A4D8263C}"/>
          </ac:spMkLst>
        </pc:spChg>
        <pc:spChg chg="add del mod ord">
          <ac:chgData name="latdabragovprimaryschool1959@gmail.com" userId="0dae565095ea0560" providerId="LiveId" clId="{27838E58-25A9-4008-89B8-9451F40C44D9}" dt="2026-10-04T16:32:02.313" v="46" actId="6264"/>
          <ac:spMkLst>
            <pc:docMk/>
            <pc:sldMk cId="1757294396" sldId="256"/>
            <ac:spMk id="3" creationId="{4142FC51-A07A-5EEF-FE49-4E36EB2A3C0C}"/>
          </ac:spMkLst>
        </pc:spChg>
        <pc:spChg chg="del">
          <ac:chgData name="latdabragovprimaryschool1959@gmail.com" userId="0dae565095ea0560" providerId="LiveId" clId="{27838E58-25A9-4008-89B8-9451F40C44D9}" dt="2026-10-04T15:14:27.813" v="1" actId="478"/>
          <ac:spMkLst>
            <pc:docMk/>
            <pc:sldMk cId="1757294396" sldId="256"/>
            <ac:spMk id="3" creationId="{D61D717C-0472-340C-CE5A-15D06477570F}"/>
          </ac:spMkLst>
        </pc:spChg>
        <pc:spChg chg="add mod">
          <ac:chgData name="latdabragovprimaryschool1959@gmail.com" userId="0dae565095ea0560" providerId="LiveId" clId="{27838E58-25A9-4008-89B8-9451F40C44D9}" dt="2026-10-04T16:36:06.552" v="56" actId="207"/>
          <ac:spMkLst>
            <pc:docMk/>
            <pc:sldMk cId="1757294396" sldId="256"/>
            <ac:spMk id="4" creationId="{F50FAB0E-755B-B36D-506D-57497AEEFB76}"/>
          </ac:spMkLst>
        </pc:spChg>
        <pc:picChg chg="add mod ord">
          <ac:chgData name="latdabragovprimaryschool1959@gmail.com" userId="0dae565095ea0560" providerId="LiveId" clId="{27838E58-25A9-4008-89B8-9451F40C44D9}" dt="2026-10-04T16:35:34.404" v="51" actId="171"/>
          <ac:picMkLst>
            <pc:docMk/>
            <pc:sldMk cId="1757294396" sldId="256"/>
            <ac:picMk id="3" creationId="{A64BCB94-8341-0290-87B8-C0B78987738E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1:13.247" v="1473"/>
        <pc:sldMkLst>
          <pc:docMk/>
          <pc:sldMk cId="3133344744" sldId="257"/>
        </pc:sldMkLst>
        <pc:spChg chg="add mod">
          <ac:chgData name="latdabragovprimaryschool1959@gmail.com" userId="0dae565095ea0560" providerId="LiveId" clId="{27838E58-25A9-4008-89B8-9451F40C44D9}" dt="2026-10-04T16:36:58.052" v="59" actId="1076"/>
          <ac:spMkLst>
            <pc:docMk/>
            <pc:sldMk cId="3133344744" sldId="257"/>
            <ac:spMk id="2" creationId="{B13D794F-FE7B-A64B-9711-BD8E42E2BA78}"/>
          </ac:spMkLst>
        </pc:spChg>
        <pc:spChg chg="add mod">
          <ac:chgData name="latdabragovprimaryschool1959@gmail.com" userId="0dae565095ea0560" providerId="LiveId" clId="{27838E58-25A9-4008-89B8-9451F40C44D9}" dt="2026-10-04T16:37:39.867" v="96" actId="1076"/>
          <ac:spMkLst>
            <pc:docMk/>
            <pc:sldMk cId="3133344744" sldId="257"/>
            <ac:spMk id="3" creationId="{93B40D5F-FE29-7AAB-E0AB-1D7176522370}"/>
          </ac:spMkLst>
        </pc:spChg>
        <pc:spChg chg="add mod">
          <ac:chgData name="latdabragovprimaryschool1959@gmail.com" userId="0dae565095ea0560" providerId="LiveId" clId="{27838E58-25A9-4008-89B8-9451F40C44D9}" dt="2026-10-04T16:39:18.351" v="217" actId="122"/>
          <ac:spMkLst>
            <pc:docMk/>
            <pc:sldMk cId="3133344744" sldId="257"/>
            <ac:spMk id="4" creationId="{FBA1A281-3745-D9D7-4FAC-08DF937388B0}"/>
          </ac:spMkLst>
        </pc:spChg>
        <pc:picChg chg="add mod">
          <ac:chgData name="latdabragovprimaryschool1959@gmail.com" userId="0dae565095ea0560" providerId="LiveId" clId="{27838E58-25A9-4008-89B8-9451F40C44D9}" dt="2026-10-04T16:39:40.673" v="222" actId="1076"/>
          <ac:picMkLst>
            <pc:docMk/>
            <pc:sldMk cId="3133344744" sldId="257"/>
            <ac:picMk id="6" creationId="{0AFB57D0-02DF-E031-E619-F3E94CB9E9B8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1:32.367" v="1476"/>
        <pc:sldMkLst>
          <pc:docMk/>
          <pc:sldMk cId="3186444178" sldId="258"/>
        </pc:sldMkLst>
        <pc:spChg chg="add mod">
          <ac:chgData name="latdabragovprimaryschool1959@gmail.com" userId="0dae565095ea0560" providerId="LiveId" clId="{27838E58-25A9-4008-89B8-9451F40C44D9}" dt="2026-10-04T16:40:30.851" v="244" actId="1076"/>
          <ac:spMkLst>
            <pc:docMk/>
            <pc:sldMk cId="3186444178" sldId="258"/>
            <ac:spMk id="2" creationId="{779A69E8-D634-9804-1F3C-CFC3B4B8DCB6}"/>
          </ac:spMkLst>
        </pc:spChg>
        <pc:spChg chg="add mod">
          <ac:chgData name="latdabragovprimaryschool1959@gmail.com" userId="0dae565095ea0560" providerId="LiveId" clId="{27838E58-25A9-4008-89B8-9451F40C44D9}" dt="2026-10-04T16:40:35.562" v="245" actId="1076"/>
          <ac:spMkLst>
            <pc:docMk/>
            <pc:sldMk cId="3186444178" sldId="258"/>
            <ac:spMk id="3" creationId="{C0FE6A54-C70F-4F9A-3D7A-7EE781E73ACF}"/>
          </ac:spMkLst>
        </pc:spChg>
        <pc:spChg chg="add mod">
          <ac:chgData name="latdabragovprimaryschool1959@gmail.com" userId="0dae565095ea0560" providerId="LiveId" clId="{27838E58-25A9-4008-89B8-9451F40C44D9}" dt="2026-10-04T16:41:36.541" v="304" actId="1076"/>
          <ac:spMkLst>
            <pc:docMk/>
            <pc:sldMk cId="3186444178" sldId="258"/>
            <ac:spMk id="4" creationId="{BCE408AE-21C9-09F8-0001-F716CD56BE31}"/>
          </ac:spMkLst>
        </pc:spChg>
        <pc:picChg chg="add mod">
          <ac:chgData name="latdabragovprimaryschool1959@gmail.com" userId="0dae565095ea0560" providerId="LiveId" clId="{27838E58-25A9-4008-89B8-9451F40C44D9}" dt="2026-10-04T16:42:03.474" v="309" actId="1076"/>
          <ac:picMkLst>
            <pc:docMk/>
            <pc:sldMk cId="3186444178" sldId="258"/>
            <ac:picMk id="6" creationId="{741F5E8C-074E-2867-63A2-5BCB787C3FC0}"/>
          </ac:picMkLst>
        </pc:picChg>
      </pc:sldChg>
      <pc:sldChg chg="addSp delSp modSp new mod modTransition setBg modAnim">
        <pc:chgData name="latdabragovprimaryschool1959@gmail.com" userId="0dae565095ea0560" providerId="LiveId" clId="{27838E58-25A9-4008-89B8-9451F40C44D9}" dt="2026-10-05T15:51:55.339" v="1479"/>
        <pc:sldMkLst>
          <pc:docMk/>
          <pc:sldMk cId="274331047" sldId="259"/>
        </pc:sldMkLst>
        <pc:spChg chg="add mod">
          <ac:chgData name="latdabragovprimaryschool1959@gmail.com" userId="0dae565095ea0560" providerId="LiveId" clId="{27838E58-25A9-4008-89B8-9451F40C44D9}" dt="2026-10-04T16:43:21.744" v="338" actId="1076"/>
          <ac:spMkLst>
            <pc:docMk/>
            <pc:sldMk cId="274331047" sldId="259"/>
            <ac:spMk id="2" creationId="{B5A8EA20-40E9-9A8D-7B9B-FFFBC650C2D7}"/>
          </ac:spMkLst>
        </pc:spChg>
        <pc:spChg chg="add mod">
          <ac:chgData name="latdabragovprimaryschool1959@gmail.com" userId="0dae565095ea0560" providerId="LiveId" clId="{27838E58-25A9-4008-89B8-9451F40C44D9}" dt="2026-10-05T15:50:08.211" v="1468" actId="255"/>
          <ac:spMkLst>
            <pc:docMk/>
            <pc:sldMk cId="274331047" sldId="259"/>
            <ac:spMk id="3" creationId="{86ABAF2E-61C9-BC04-E957-5C9EF48E7492}"/>
          </ac:spMkLst>
        </pc:spChg>
        <pc:spChg chg="add del mod">
          <ac:chgData name="latdabragovprimaryschool1959@gmail.com" userId="0dae565095ea0560" providerId="LiveId" clId="{27838E58-25A9-4008-89B8-9451F40C44D9}" dt="2026-10-04T16:43:30.153" v="341"/>
          <ac:spMkLst>
            <pc:docMk/>
            <pc:sldMk cId="274331047" sldId="259"/>
            <ac:spMk id="3" creationId="{9580C662-21DF-716E-9F1C-794363F640DE}"/>
          </ac:spMkLst>
        </pc:spChg>
        <pc:spChg chg="add mod">
          <ac:chgData name="latdabragovprimaryschool1959@gmail.com" userId="0dae565095ea0560" providerId="LiveId" clId="{27838E58-25A9-4008-89B8-9451F40C44D9}" dt="2026-10-04T16:43:29.793" v="339" actId="1076"/>
          <ac:spMkLst>
            <pc:docMk/>
            <pc:sldMk cId="274331047" sldId="259"/>
            <ac:spMk id="5" creationId="{DF77C67D-F643-B11C-79D8-23DE0645AA98}"/>
          </ac:spMkLst>
        </pc:spChg>
        <pc:spChg chg="add mod">
          <ac:chgData name="latdabragovprimaryschool1959@gmail.com" userId="0dae565095ea0560" providerId="LiveId" clId="{27838E58-25A9-4008-89B8-9451F40C44D9}" dt="2026-10-04T16:44:54.782" v="357" actId="20577"/>
          <ac:spMkLst>
            <pc:docMk/>
            <pc:sldMk cId="274331047" sldId="259"/>
            <ac:spMk id="7" creationId="{CF915BB5-0BBC-2D80-C1DF-9855731F987C}"/>
          </ac:spMkLst>
        </pc:spChg>
      </pc:sldChg>
      <pc:sldChg chg="addSp modSp new mod modTransition setBg modAnim">
        <pc:chgData name="latdabragovprimaryschool1959@gmail.com" userId="0dae565095ea0560" providerId="LiveId" clId="{27838E58-25A9-4008-89B8-9451F40C44D9}" dt="2026-10-05T15:52:11.200" v="1481"/>
        <pc:sldMkLst>
          <pc:docMk/>
          <pc:sldMk cId="1483678277" sldId="260"/>
        </pc:sldMkLst>
        <pc:spChg chg="add mod">
          <ac:chgData name="latdabragovprimaryschool1959@gmail.com" userId="0dae565095ea0560" providerId="LiveId" clId="{27838E58-25A9-4008-89B8-9451F40C44D9}" dt="2026-10-04T16:45:29.223" v="360" actId="1076"/>
          <ac:spMkLst>
            <pc:docMk/>
            <pc:sldMk cId="1483678277" sldId="260"/>
            <ac:spMk id="2" creationId="{2FB372B6-6B2D-F4F8-C37C-8C8FE34A4AF9}"/>
          </ac:spMkLst>
        </pc:spChg>
        <pc:spChg chg="add mod">
          <ac:chgData name="latdabragovprimaryschool1959@gmail.com" userId="0dae565095ea0560" providerId="LiveId" clId="{27838E58-25A9-4008-89B8-9451F40C44D9}" dt="2026-10-04T16:45:59.918" v="366" actId="1076"/>
          <ac:spMkLst>
            <pc:docMk/>
            <pc:sldMk cId="1483678277" sldId="260"/>
            <ac:spMk id="3" creationId="{32ED2620-1D14-BA29-1DFD-93B40BD19946}"/>
          </ac:spMkLst>
        </pc:spChg>
        <pc:spChg chg="add mod">
          <ac:chgData name="latdabragovprimaryschool1959@gmail.com" userId="0dae565095ea0560" providerId="LiveId" clId="{27838E58-25A9-4008-89B8-9451F40C44D9}" dt="2026-10-04T16:49:19.710" v="510" actId="14100"/>
          <ac:spMkLst>
            <pc:docMk/>
            <pc:sldMk cId="1483678277" sldId="260"/>
            <ac:spMk id="4" creationId="{A298D3D8-5A5B-95D8-3EC7-6987EB4D0497}"/>
          </ac:spMkLst>
        </pc:spChg>
      </pc:sldChg>
      <pc:sldChg chg="addSp modSp new mod modTransition setBg modAnim">
        <pc:chgData name="latdabragovprimaryschool1959@gmail.com" userId="0dae565095ea0560" providerId="LiveId" clId="{27838E58-25A9-4008-89B8-9451F40C44D9}" dt="2026-10-05T15:52:38.944" v="1485"/>
        <pc:sldMkLst>
          <pc:docMk/>
          <pc:sldMk cId="1039653336" sldId="261"/>
        </pc:sldMkLst>
        <pc:spChg chg="add mod">
          <ac:chgData name="latdabragovprimaryschool1959@gmail.com" userId="0dae565095ea0560" providerId="LiveId" clId="{27838E58-25A9-4008-89B8-9451F40C44D9}" dt="2026-10-04T16:50:02.615" v="514" actId="1076"/>
          <ac:spMkLst>
            <pc:docMk/>
            <pc:sldMk cId="1039653336" sldId="261"/>
            <ac:spMk id="2" creationId="{7903EA03-15D6-BF0A-D6B6-898D6BF6E00E}"/>
          </ac:spMkLst>
        </pc:spChg>
        <pc:spChg chg="add mod">
          <ac:chgData name="latdabragovprimaryschool1959@gmail.com" userId="0dae565095ea0560" providerId="LiveId" clId="{27838E58-25A9-4008-89B8-9451F40C44D9}" dt="2026-10-04T16:50:35.828" v="537" actId="1076"/>
          <ac:spMkLst>
            <pc:docMk/>
            <pc:sldMk cId="1039653336" sldId="261"/>
            <ac:spMk id="3" creationId="{B210C2E7-2DCE-FBC5-1B47-FB357ED9CE11}"/>
          </ac:spMkLst>
        </pc:spChg>
        <pc:spChg chg="add mod">
          <ac:chgData name="latdabragovprimaryschool1959@gmail.com" userId="0dae565095ea0560" providerId="LiveId" clId="{27838E58-25A9-4008-89B8-9451F40C44D9}" dt="2026-10-04T16:50:59.045" v="561" actId="20577"/>
          <ac:spMkLst>
            <pc:docMk/>
            <pc:sldMk cId="1039653336" sldId="261"/>
            <ac:spMk id="4" creationId="{75316CCD-4776-87A3-CB6F-E0E13CF4A9FA}"/>
          </ac:spMkLst>
        </pc:spChg>
        <pc:spChg chg="add mod">
          <ac:chgData name="latdabragovprimaryschool1959@gmail.com" userId="0dae565095ea0560" providerId="LiveId" clId="{27838E58-25A9-4008-89B8-9451F40C44D9}" dt="2026-10-04T16:52:31.928" v="667" actId="1076"/>
          <ac:spMkLst>
            <pc:docMk/>
            <pc:sldMk cId="1039653336" sldId="261"/>
            <ac:spMk id="5" creationId="{175C838A-DDC3-1D92-2770-3213BE074E60}"/>
          </ac:spMkLst>
        </pc:spChg>
        <pc:picChg chg="add mod">
          <ac:chgData name="latdabragovprimaryschool1959@gmail.com" userId="0dae565095ea0560" providerId="LiveId" clId="{27838E58-25A9-4008-89B8-9451F40C44D9}" dt="2026-10-04T16:53:47.203" v="669" actId="1076"/>
          <ac:picMkLst>
            <pc:docMk/>
            <pc:sldMk cId="1039653336" sldId="261"/>
            <ac:picMk id="7" creationId="{72786FAB-3CF7-2F06-02A0-C9338020BC8B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2:57.390" v="1488"/>
        <pc:sldMkLst>
          <pc:docMk/>
          <pc:sldMk cId="2916436545" sldId="262"/>
        </pc:sldMkLst>
        <pc:spChg chg="add mod">
          <ac:chgData name="latdabragovprimaryschool1959@gmail.com" userId="0dae565095ea0560" providerId="LiveId" clId="{27838E58-25A9-4008-89B8-9451F40C44D9}" dt="2026-10-04T16:55:30.497" v="674" actId="1076"/>
          <ac:spMkLst>
            <pc:docMk/>
            <pc:sldMk cId="2916436545" sldId="262"/>
            <ac:spMk id="2" creationId="{FFF399E5-1739-8310-C7ED-115EF4CC0225}"/>
          </ac:spMkLst>
        </pc:spChg>
        <pc:spChg chg="add mod">
          <ac:chgData name="latdabragovprimaryschool1959@gmail.com" userId="0dae565095ea0560" providerId="LiveId" clId="{27838E58-25A9-4008-89B8-9451F40C44D9}" dt="2026-10-04T16:55:57.298" v="696" actId="1076"/>
          <ac:spMkLst>
            <pc:docMk/>
            <pc:sldMk cId="2916436545" sldId="262"/>
            <ac:spMk id="3" creationId="{465CFD53-2CE7-9798-44CC-9D12A8F6567E}"/>
          </ac:spMkLst>
        </pc:spChg>
        <pc:picChg chg="add mod">
          <ac:chgData name="latdabragovprimaryschool1959@gmail.com" userId="0dae565095ea0560" providerId="LiveId" clId="{27838E58-25A9-4008-89B8-9451F40C44D9}" dt="2026-10-04T16:56:34.596" v="701" actId="14100"/>
          <ac:picMkLst>
            <pc:docMk/>
            <pc:sldMk cId="2916436545" sldId="262"/>
            <ac:picMk id="5" creationId="{9D0E9297-DD50-71F2-8E0A-C03E0F2BC414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3:53.457" v="1497"/>
        <pc:sldMkLst>
          <pc:docMk/>
          <pc:sldMk cId="4259959412" sldId="263"/>
        </pc:sldMkLst>
        <pc:spChg chg="add mod">
          <ac:chgData name="latdabragovprimaryschool1959@gmail.com" userId="0dae565095ea0560" providerId="LiveId" clId="{27838E58-25A9-4008-89B8-9451F40C44D9}" dt="2026-10-05T15:53:31.162" v="1494" actId="1076"/>
          <ac:spMkLst>
            <pc:docMk/>
            <pc:sldMk cId="4259959412" sldId="263"/>
            <ac:spMk id="2" creationId="{FA87337C-D369-D1D4-570C-11D61D074F5F}"/>
          </ac:spMkLst>
        </pc:spChg>
        <pc:spChg chg="add mod">
          <ac:chgData name="latdabragovprimaryschool1959@gmail.com" userId="0dae565095ea0560" providerId="LiveId" clId="{27838E58-25A9-4008-89B8-9451F40C44D9}" dt="2026-10-05T15:53:40.207" v="1495" actId="1076"/>
          <ac:spMkLst>
            <pc:docMk/>
            <pc:sldMk cId="4259959412" sldId="263"/>
            <ac:spMk id="3" creationId="{F3BE44F4-5CEB-7CE2-86A5-82126F0530C6}"/>
          </ac:spMkLst>
        </pc:spChg>
        <pc:picChg chg="add mod">
          <ac:chgData name="latdabragovprimaryschool1959@gmail.com" userId="0dae565095ea0560" providerId="LiveId" clId="{27838E58-25A9-4008-89B8-9451F40C44D9}" dt="2026-10-04T16:58:13.501" v="740" actId="14100"/>
          <ac:picMkLst>
            <pc:docMk/>
            <pc:sldMk cId="4259959412" sldId="263"/>
            <ac:picMk id="5" creationId="{3D4C5872-8D37-CD6E-4FE3-F5D8A82AECC3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4:14.629" v="1501"/>
        <pc:sldMkLst>
          <pc:docMk/>
          <pc:sldMk cId="4064566463" sldId="264"/>
        </pc:sldMkLst>
        <pc:spChg chg="add mod">
          <ac:chgData name="latdabragovprimaryschool1959@gmail.com" userId="0dae565095ea0560" providerId="LiveId" clId="{27838E58-25A9-4008-89B8-9451F40C44D9}" dt="2026-10-04T16:58:38.234" v="744" actId="1076"/>
          <ac:spMkLst>
            <pc:docMk/>
            <pc:sldMk cId="4064566463" sldId="264"/>
            <ac:spMk id="2" creationId="{DB8ED62A-6F60-2D41-7CCE-328B1FA3FE10}"/>
          </ac:spMkLst>
        </pc:spChg>
        <pc:spChg chg="add mod">
          <ac:chgData name="latdabragovprimaryschool1959@gmail.com" userId="0dae565095ea0560" providerId="LiveId" clId="{27838E58-25A9-4008-89B8-9451F40C44D9}" dt="2026-10-04T16:59:02.523" v="759" actId="1076"/>
          <ac:spMkLst>
            <pc:docMk/>
            <pc:sldMk cId="4064566463" sldId="264"/>
            <ac:spMk id="3" creationId="{B808DA72-F7B2-2E46-2375-EF578E783E9C}"/>
          </ac:spMkLst>
        </pc:spChg>
        <pc:picChg chg="add mod">
          <ac:chgData name="latdabragovprimaryschool1959@gmail.com" userId="0dae565095ea0560" providerId="LiveId" clId="{27838E58-25A9-4008-89B8-9451F40C44D9}" dt="2026-10-04T16:59:25.464" v="763" actId="14100"/>
          <ac:picMkLst>
            <pc:docMk/>
            <pc:sldMk cId="4064566463" sldId="264"/>
            <ac:picMk id="5" creationId="{4A81D352-D2F8-C0F5-C7AE-96F26A4A49DD}"/>
          </ac:picMkLst>
        </pc:picChg>
      </pc:sldChg>
      <pc:sldChg chg="addSp modSp new mod modTransition setBg modAnim">
        <pc:chgData name="latdabragovprimaryschool1959@gmail.com" userId="0dae565095ea0560" providerId="LiveId" clId="{27838E58-25A9-4008-89B8-9451F40C44D9}" dt="2026-10-05T15:55:02.406" v="1508"/>
        <pc:sldMkLst>
          <pc:docMk/>
          <pc:sldMk cId="1488212323" sldId="265"/>
        </pc:sldMkLst>
        <pc:spChg chg="add mod">
          <ac:chgData name="latdabragovprimaryschool1959@gmail.com" userId="0dae565095ea0560" providerId="LiveId" clId="{27838E58-25A9-4008-89B8-9451F40C44D9}" dt="2026-10-04T17:00:10.886" v="767" actId="1076"/>
          <ac:spMkLst>
            <pc:docMk/>
            <pc:sldMk cId="1488212323" sldId="265"/>
            <ac:spMk id="2" creationId="{4BD77266-8C58-9642-693D-3CD9C07E89F6}"/>
          </ac:spMkLst>
        </pc:spChg>
        <pc:spChg chg="add mod">
          <ac:chgData name="latdabragovprimaryschool1959@gmail.com" userId="0dae565095ea0560" providerId="LiveId" clId="{27838E58-25A9-4008-89B8-9451F40C44D9}" dt="2026-10-04T17:00:56.608" v="792" actId="1076"/>
          <ac:spMkLst>
            <pc:docMk/>
            <pc:sldMk cId="1488212323" sldId="265"/>
            <ac:spMk id="3" creationId="{970116DC-12BF-80BE-5ED1-8E8CCDD40A0C}"/>
          </ac:spMkLst>
        </pc:spChg>
        <pc:spChg chg="add mod">
          <ac:chgData name="latdabragovprimaryschool1959@gmail.com" userId="0dae565095ea0560" providerId="LiveId" clId="{27838E58-25A9-4008-89B8-9451F40C44D9}" dt="2026-10-04T17:02:33.252" v="834" actId="122"/>
          <ac:spMkLst>
            <pc:docMk/>
            <pc:sldMk cId="1488212323" sldId="265"/>
            <ac:spMk id="4" creationId="{DFA79CB9-179C-9ACD-98C8-22E1980B8D18}"/>
          </ac:spMkLst>
        </pc:spChg>
        <pc:spChg chg="add mod">
          <ac:chgData name="latdabragovprimaryschool1959@gmail.com" userId="0dae565095ea0560" providerId="LiveId" clId="{27838E58-25A9-4008-89B8-9451F40C44D9}" dt="2026-10-04T17:04:14.667" v="872" actId="1076"/>
          <ac:spMkLst>
            <pc:docMk/>
            <pc:sldMk cId="1488212323" sldId="265"/>
            <ac:spMk id="6" creationId="{7C887CEF-5327-723B-D51E-EE7F3C4E25B0}"/>
          </ac:spMkLst>
        </pc:spChg>
        <pc:spChg chg="add mod">
          <ac:chgData name="latdabragovprimaryschool1959@gmail.com" userId="0dae565095ea0560" providerId="LiveId" clId="{27838E58-25A9-4008-89B8-9451F40C44D9}" dt="2026-10-04T17:02:41.944" v="836" actId="122"/>
          <ac:spMkLst>
            <pc:docMk/>
            <pc:sldMk cId="1488212323" sldId="265"/>
            <ac:spMk id="8" creationId="{8F61E6A4-C8EA-8A1B-EBA2-68171E8236B3}"/>
          </ac:spMkLst>
        </pc:spChg>
        <pc:spChg chg="add mod">
          <ac:chgData name="latdabragovprimaryschool1959@gmail.com" userId="0dae565095ea0560" providerId="LiveId" clId="{27838E58-25A9-4008-89B8-9451F40C44D9}" dt="2026-10-04T17:03:47.508" v="866" actId="1076"/>
          <ac:spMkLst>
            <pc:docMk/>
            <pc:sldMk cId="1488212323" sldId="265"/>
            <ac:spMk id="10" creationId="{6A8DE1A8-4822-426E-04DC-A03951FAE02C}"/>
          </ac:spMkLst>
        </pc:spChg>
        <pc:spChg chg="add mod">
          <ac:chgData name="latdabragovprimaryschool1959@gmail.com" userId="0dae565095ea0560" providerId="LiveId" clId="{27838E58-25A9-4008-89B8-9451F40C44D9}" dt="2026-10-04T17:04:20.214" v="874" actId="1076"/>
          <ac:spMkLst>
            <pc:docMk/>
            <pc:sldMk cId="1488212323" sldId="265"/>
            <ac:spMk id="12" creationId="{24B81EA0-B9D0-B946-E66B-0B49AF0558E9}"/>
          </ac:spMkLst>
        </pc:spChg>
        <pc:spChg chg="add mod">
          <ac:chgData name="latdabragovprimaryschool1959@gmail.com" userId="0dae565095ea0560" providerId="LiveId" clId="{27838E58-25A9-4008-89B8-9451F40C44D9}" dt="2026-10-04T17:04:42.328" v="879" actId="1076"/>
          <ac:spMkLst>
            <pc:docMk/>
            <pc:sldMk cId="1488212323" sldId="265"/>
            <ac:spMk id="14" creationId="{2299FA42-C28E-1B06-8A87-B7361EBAF26F}"/>
          </ac:spMkLst>
        </pc:spChg>
        <pc:cxnChg chg="add mod">
          <ac:chgData name="latdabragovprimaryschool1959@gmail.com" userId="0dae565095ea0560" providerId="LiveId" clId="{27838E58-25A9-4008-89B8-9451F40C44D9}" dt="2026-10-04T17:05:00.598" v="882" actId="208"/>
          <ac:cxnSpMkLst>
            <pc:docMk/>
            <pc:sldMk cId="1488212323" sldId="265"/>
            <ac:cxnSpMk id="16" creationId="{E0911522-6810-AAF3-0CD5-BBCB967CD6AC}"/>
          </ac:cxnSpMkLst>
        </pc:cxnChg>
        <pc:cxnChg chg="add mod">
          <ac:chgData name="latdabragovprimaryschool1959@gmail.com" userId="0dae565095ea0560" providerId="LiveId" clId="{27838E58-25A9-4008-89B8-9451F40C44D9}" dt="2026-10-04T17:05:16" v="886" actId="1076"/>
          <ac:cxnSpMkLst>
            <pc:docMk/>
            <pc:sldMk cId="1488212323" sldId="265"/>
            <ac:cxnSpMk id="17" creationId="{356FDC29-21DC-7B80-9127-A24621305697}"/>
          </ac:cxnSpMkLst>
        </pc:cxnChg>
        <pc:cxnChg chg="add mod">
          <ac:chgData name="latdabragovprimaryschool1959@gmail.com" userId="0dae565095ea0560" providerId="LiveId" clId="{27838E58-25A9-4008-89B8-9451F40C44D9}" dt="2026-10-04T17:05:11.383" v="885" actId="1076"/>
          <ac:cxnSpMkLst>
            <pc:docMk/>
            <pc:sldMk cId="1488212323" sldId="265"/>
            <ac:cxnSpMk id="18" creationId="{67EA6011-45ED-17E7-6E3D-254ACB816D4D}"/>
          </ac:cxnSpMkLst>
        </pc:cxnChg>
      </pc:sldChg>
      <pc:sldChg chg="addSp modSp new mod modTransition setBg modAnim">
        <pc:chgData name="latdabragovprimaryschool1959@gmail.com" userId="0dae565095ea0560" providerId="LiveId" clId="{27838E58-25A9-4008-89B8-9451F40C44D9}" dt="2026-10-05T15:56:21.319" v="1521"/>
        <pc:sldMkLst>
          <pc:docMk/>
          <pc:sldMk cId="4095169990" sldId="266"/>
        </pc:sldMkLst>
        <pc:spChg chg="add mod">
          <ac:chgData name="latdabragovprimaryschool1959@gmail.com" userId="0dae565095ea0560" providerId="LiveId" clId="{27838E58-25A9-4008-89B8-9451F40C44D9}" dt="2026-10-04T17:05:42.483" v="890" actId="1076"/>
          <ac:spMkLst>
            <pc:docMk/>
            <pc:sldMk cId="4095169990" sldId="266"/>
            <ac:spMk id="2" creationId="{9D3BF05E-9F43-2F27-9945-FE8024BAE084}"/>
          </ac:spMkLst>
        </pc:spChg>
        <pc:spChg chg="add mod">
          <ac:chgData name="latdabragovprimaryschool1959@gmail.com" userId="0dae565095ea0560" providerId="LiveId" clId="{27838E58-25A9-4008-89B8-9451F40C44D9}" dt="2026-10-04T17:06:10.225" v="911" actId="1076"/>
          <ac:spMkLst>
            <pc:docMk/>
            <pc:sldMk cId="4095169990" sldId="266"/>
            <ac:spMk id="3" creationId="{107347DF-7464-2EFC-7496-67A6A4DD3168}"/>
          </ac:spMkLst>
        </pc:spChg>
        <pc:spChg chg="add mod">
          <ac:chgData name="latdabragovprimaryschool1959@gmail.com" userId="0dae565095ea0560" providerId="LiveId" clId="{27838E58-25A9-4008-89B8-9451F40C44D9}" dt="2026-10-04T17:08:37.201" v="928" actId="122"/>
          <ac:spMkLst>
            <pc:docMk/>
            <pc:sldMk cId="4095169990" sldId="266"/>
            <ac:spMk id="5" creationId="{4E79ACD7-A34F-14B2-1B0D-B5C388FD65F5}"/>
          </ac:spMkLst>
        </pc:spChg>
        <pc:spChg chg="add mod">
          <ac:chgData name="latdabragovprimaryschool1959@gmail.com" userId="0dae565095ea0560" providerId="LiveId" clId="{27838E58-25A9-4008-89B8-9451F40C44D9}" dt="2026-10-04T17:11:24.235" v="957" actId="113"/>
          <ac:spMkLst>
            <pc:docMk/>
            <pc:sldMk cId="4095169990" sldId="266"/>
            <ac:spMk id="6" creationId="{5A946331-DD86-77A1-27DC-E47BD5999569}"/>
          </ac:spMkLst>
        </pc:spChg>
        <pc:spChg chg="add mod">
          <ac:chgData name="latdabragovprimaryschool1959@gmail.com" userId="0dae565095ea0560" providerId="LiveId" clId="{27838E58-25A9-4008-89B8-9451F40C44D9}" dt="2026-10-04T17:09:03.777" v="935" actId="122"/>
          <ac:spMkLst>
            <pc:docMk/>
            <pc:sldMk cId="4095169990" sldId="266"/>
            <ac:spMk id="7" creationId="{483474D9-0EED-05E5-4C29-43A3758D0AD0}"/>
          </ac:spMkLst>
        </pc:spChg>
        <pc:spChg chg="add mod">
          <ac:chgData name="latdabragovprimaryschool1959@gmail.com" userId="0dae565095ea0560" providerId="LiveId" clId="{27838E58-25A9-4008-89B8-9451F40C44D9}" dt="2026-10-04T17:10:16.221" v="946" actId="1076"/>
          <ac:spMkLst>
            <pc:docMk/>
            <pc:sldMk cId="4095169990" sldId="266"/>
            <ac:spMk id="8" creationId="{FA9BC162-764B-DEBE-8B13-5C207AF0C92E}"/>
          </ac:spMkLst>
        </pc:spChg>
        <pc:spChg chg="add mod">
          <ac:chgData name="latdabragovprimaryschool1959@gmail.com" userId="0dae565095ea0560" providerId="LiveId" clId="{27838E58-25A9-4008-89B8-9451F40C44D9}" dt="2026-10-04T17:10:28.434" v="947" actId="1076"/>
          <ac:spMkLst>
            <pc:docMk/>
            <pc:sldMk cId="4095169990" sldId="266"/>
            <ac:spMk id="9" creationId="{D5E1E1E1-D4D8-A0A3-DAC0-FA171B4BFA9D}"/>
          </ac:spMkLst>
        </pc:spChg>
        <pc:spChg chg="add mod">
          <ac:chgData name="latdabragovprimaryschool1959@gmail.com" userId="0dae565095ea0560" providerId="LiveId" clId="{27838E58-25A9-4008-89B8-9451F40C44D9}" dt="2026-10-04T17:11:17.048" v="956" actId="1076"/>
          <ac:spMkLst>
            <pc:docMk/>
            <pc:sldMk cId="4095169990" sldId="266"/>
            <ac:spMk id="10" creationId="{3778CEBB-2D74-D5A1-43D8-B6522B8D601C}"/>
          </ac:spMkLst>
        </pc:spChg>
        <pc:cxnChg chg="add mod">
          <ac:chgData name="latdabragovprimaryschool1959@gmail.com" userId="0dae565095ea0560" providerId="LiveId" clId="{27838E58-25A9-4008-89B8-9451F40C44D9}" dt="2026-10-04T17:06:17.022" v="912"/>
          <ac:cxnSpMkLst>
            <pc:docMk/>
            <pc:sldMk cId="4095169990" sldId="266"/>
            <ac:cxnSpMk id="4" creationId="{D6937CCC-9895-2F5A-F26F-32D09B3D94C8}"/>
          </ac:cxnSpMkLst>
        </pc:cxnChg>
        <pc:cxnChg chg="add mod">
          <ac:chgData name="latdabragovprimaryschool1959@gmail.com" userId="0dae565095ea0560" providerId="LiveId" clId="{27838E58-25A9-4008-89B8-9451F40C44D9}" dt="2026-10-04T17:10:55.257" v="951" actId="208"/>
          <ac:cxnSpMkLst>
            <pc:docMk/>
            <pc:sldMk cId="4095169990" sldId="266"/>
            <ac:cxnSpMk id="12" creationId="{CBB2D38B-4183-C38E-C8CE-C7DB5F22C28A}"/>
          </ac:cxnSpMkLst>
        </pc:cxnChg>
        <pc:cxnChg chg="add mod">
          <ac:chgData name="latdabragovprimaryschool1959@gmail.com" userId="0dae565095ea0560" providerId="LiveId" clId="{27838E58-25A9-4008-89B8-9451F40C44D9}" dt="2026-10-04T17:11:10.711" v="955" actId="1076"/>
          <ac:cxnSpMkLst>
            <pc:docMk/>
            <pc:sldMk cId="4095169990" sldId="266"/>
            <ac:cxnSpMk id="13" creationId="{1FFDF979-0B9B-65C7-202A-173C347C786C}"/>
          </ac:cxnSpMkLst>
        </pc:cxnChg>
        <pc:cxnChg chg="add mod">
          <ac:chgData name="latdabragovprimaryschool1959@gmail.com" userId="0dae565095ea0560" providerId="LiveId" clId="{27838E58-25A9-4008-89B8-9451F40C44D9}" dt="2026-10-04T17:11:06.871" v="954" actId="1076"/>
          <ac:cxnSpMkLst>
            <pc:docMk/>
            <pc:sldMk cId="4095169990" sldId="266"/>
            <ac:cxnSpMk id="14" creationId="{AE1209D9-0DDF-401C-FD26-AF3C830E2072}"/>
          </ac:cxnSpMkLst>
        </pc:cxnChg>
      </pc:sldChg>
      <pc:sldChg chg="addSp modSp new mod modTransition setBg modAnim">
        <pc:chgData name="latdabragovprimaryschool1959@gmail.com" userId="0dae565095ea0560" providerId="LiveId" clId="{27838E58-25A9-4008-89B8-9451F40C44D9}" dt="2026-10-05T15:56:52.612" v="1524"/>
        <pc:sldMkLst>
          <pc:docMk/>
          <pc:sldMk cId="701317181" sldId="267"/>
        </pc:sldMkLst>
        <pc:spChg chg="add mod">
          <ac:chgData name="latdabragovprimaryschool1959@gmail.com" userId="0dae565095ea0560" providerId="LiveId" clId="{27838E58-25A9-4008-89B8-9451F40C44D9}" dt="2026-10-04T17:12:09.818" v="960" actId="1076"/>
          <ac:spMkLst>
            <pc:docMk/>
            <pc:sldMk cId="701317181" sldId="267"/>
            <ac:spMk id="2" creationId="{294CA104-D68C-7742-CDEA-865C4ED2A282}"/>
          </ac:spMkLst>
        </pc:spChg>
        <pc:spChg chg="add mod">
          <ac:chgData name="latdabragovprimaryschool1959@gmail.com" userId="0dae565095ea0560" providerId="LiveId" clId="{27838E58-25A9-4008-89B8-9451F40C44D9}" dt="2026-10-04T17:12:46.538" v="982" actId="1076"/>
          <ac:spMkLst>
            <pc:docMk/>
            <pc:sldMk cId="701317181" sldId="267"/>
            <ac:spMk id="3" creationId="{A9CAC958-2949-EA09-4F97-F6CAF89BB3E0}"/>
          </ac:spMkLst>
        </pc:spChg>
        <pc:spChg chg="add mod">
          <ac:chgData name="latdabragovprimaryschool1959@gmail.com" userId="0dae565095ea0560" providerId="LiveId" clId="{27838E58-25A9-4008-89B8-9451F40C44D9}" dt="2026-10-04T17:13:44.983" v="990" actId="20577"/>
          <ac:spMkLst>
            <pc:docMk/>
            <pc:sldMk cId="701317181" sldId="267"/>
            <ac:spMk id="4" creationId="{C6294F67-54CE-C069-27D2-CDDBB8A5F05E}"/>
          </ac:spMkLst>
        </pc:spChg>
      </pc:sldChg>
      <pc:sldChg chg="addSp modSp new mod modTransition setBg modAnim">
        <pc:chgData name="latdabragovprimaryschool1959@gmail.com" userId="0dae565095ea0560" providerId="LiveId" clId="{27838E58-25A9-4008-89B8-9451F40C44D9}" dt="2026-10-05T15:57:07.766" v="1526"/>
        <pc:sldMkLst>
          <pc:docMk/>
          <pc:sldMk cId="3307972192" sldId="268"/>
        </pc:sldMkLst>
        <pc:spChg chg="add mod">
          <ac:chgData name="latdabragovprimaryschool1959@gmail.com" userId="0dae565095ea0560" providerId="LiveId" clId="{27838E58-25A9-4008-89B8-9451F40C44D9}" dt="2026-10-04T17:14:42.648" v="993" actId="1076"/>
          <ac:spMkLst>
            <pc:docMk/>
            <pc:sldMk cId="3307972192" sldId="268"/>
            <ac:spMk id="2" creationId="{9C42A190-8C43-D248-955B-36B24F6C5D3A}"/>
          </ac:spMkLst>
        </pc:spChg>
        <pc:spChg chg="add mod">
          <ac:chgData name="latdabragovprimaryschool1959@gmail.com" userId="0dae565095ea0560" providerId="LiveId" clId="{27838E58-25A9-4008-89B8-9451F40C44D9}" dt="2026-10-04T17:15:16.577" v="1007" actId="1076"/>
          <ac:spMkLst>
            <pc:docMk/>
            <pc:sldMk cId="3307972192" sldId="268"/>
            <ac:spMk id="3" creationId="{BAFF0CD9-EDE5-55C0-F24A-92ED559D7103}"/>
          </ac:spMkLst>
        </pc:spChg>
        <pc:spChg chg="add mod">
          <ac:chgData name="latdabragovprimaryschool1959@gmail.com" userId="0dae565095ea0560" providerId="LiveId" clId="{27838E58-25A9-4008-89B8-9451F40C44D9}" dt="2026-10-04T17:16:47.264" v="1050" actId="20577"/>
          <ac:spMkLst>
            <pc:docMk/>
            <pc:sldMk cId="3307972192" sldId="268"/>
            <ac:spMk id="4" creationId="{38EF3EA8-BBDC-ACCC-9385-5BBFFEAD616C}"/>
          </ac:spMkLst>
        </pc:spChg>
      </pc:sldChg>
      <pc:sldChg chg="addSp delSp modSp new mod modTransition setBg modAnim">
        <pc:chgData name="latdabragovprimaryschool1959@gmail.com" userId="0dae565095ea0560" providerId="LiveId" clId="{27838E58-25A9-4008-89B8-9451F40C44D9}" dt="2026-10-05T16:03:20.603" v="1553"/>
        <pc:sldMkLst>
          <pc:docMk/>
          <pc:sldMk cId="2071557553" sldId="269"/>
        </pc:sldMkLst>
        <pc:spChg chg="add">
          <ac:chgData name="latdabragovprimaryschool1959@gmail.com" userId="0dae565095ea0560" providerId="LiveId" clId="{27838E58-25A9-4008-89B8-9451F40C44D9}" dt="2026-10-05T15:36:48.497" v="1053" actId="11529"/>
          <ac:spMkLst>
            <pc:docMk/>
            <pc:sldMk cId="2071557553" sldId="269"/>
            <ac:spMk id="2" creationId="{4DD3FADD-4FD8-71B3-86D0-1F7D4FF55D0E}"/>
          </ac:spMkLst>
        </pc:spChg>
        <pc:spChg chg="add mod">
          <ac:chgData name="latdabragovprimaryschool1959@gmail.com" userId="0dae565095ea0560" providerId="LiveId" clId="{27838E58-25A9-4008-89B8-9451F40C44D9}" dt="2026-10-05T15:38:00.010" v="1086" actId="1076"/>
          <ac:spMkLst>
            <pc:docMk/>
            <pc:sldMk cId="2071557553" sldId="269"/>
            <ac:spMk id="3" creationId="{4350726B-E4C1-0F11-71CA-1ADE57218E9E}"/>
          </ac:spMkLst>
        </pc:spChg>
        <pc:spChg chg="add del mod">
          <ac:chgData name="latdabragovprimaryschool1959@gmail.com" userId="0dae565095ea0560" providerId="LiveId" clId="{27838E58-25A9-4008-89B8-9451F40C44D9}" dt="2026-10-05T15:38:15.471" v="1089"/>
          <ac:spMkLst>
            <pc:docMk/>
            <pc:sldMk cId="2071557553" sldId="269"/>
            <ac:spMk id="4" creationId="{7FD92A41-1F77-06E1-7742-FB9F26354F8C}"/>
          </ac:spMkLst>
        </pc:spChg>
        <pc:spChg chg="add mod">
          <ac:chgData name="latdabragovprimaryschool1959@gmail.com" userId="0dae565095ea0560" providerId="LiveId" clId="{27838E58-25A9-4008-89B8-9451F40C44D9}" dt="2026-10-05T16:01:36.634" v="1539" actId="255"/>
          <ac:spMkLst>
            <pc:docMk/>
            <pc:sldMk cId="2071557553" sldId="269"/>
            <ac:spMk id="5" creationId="{BB05E6E0-783F-E1A3-B4A2-D47BDAA6F12B}"/>
          </ac:spMkLst>
        </pc:spChg>
        <pc:spChg chg="add mod">
          <ac:chgData name="latdabragovprimaryschool1959@gmail.com" userId="0dae565095ea0560" providerId="LiveId" clId="{27838E58-25A9-4008-89B8-9451F40C44D9}" dt="2026-10-05T16:01:57.451" v="1542" actId="207"/>
          <ac:spMkLst>
            <pc:docMk/>
            <pc:sldMk cId="2071557553" sldId="269"/>
            <ac:spMk id="6" creationId="{754B7C86-94CA-D6BD-11C7-0714DCF7F1B2}"/>
          </ac:spMkLst>
        </pc:spChg>
        <pc:spChg chg="add mod">
          <ac:chgData name="latdabragovprimaryschool1959@gmail.com" userId="0dae565095ea0560" providerId="LiveId" clId="{27838E58-25A9-4008-89B8-9451F40C44D9}" dt="2026-10-05T16:02:24.972" v="1544" actId="255"/>
          <ac:spMkLst>
            <pc:docMk/>
            <pc:sldMk cId="2071557553" sldId="269"/>
            <ac:spMk id="7" creationId="{9FF95F05-C497-B33F-BC40-849F91D85A0F}"/>
          </ac:spMkLst>
        </pc:spChg>
        <pc:spChg chg="add mod">
          <ac:chgData name="latdabragovprimaryschool1959@gmail.com" userId="0dae565095ea0560" providerId="LiveId" clId="{27838E58-25A9-4008-89B8-9451F40C44D9}" dt="2026-10-05T16:02:44.861" v="1547" actId="207"/>
          <ac:spMkLst>
            <pc:docMk/>
            <pc:sldMk cId="2071557553" sldId="269"/>
            <ac:spMk id="8" creationId="{D9F95AC5-F4A5-DABC-D682-5D1DF367EC4E}"/>
          </ac:spMkLst>
        </pc:spChg>
        <pc:spChg chg="add mod">
          <ac:chgData name="latdabragovprimaryschool1959@gmail.com" userId="0dae565095ea0560" providerId="LiveId" clId="{27838E58-25A9-4008-89B8-9451F40C44D9}" dt="2026-10-05T16:02:57.349" v="1549" actId="255"/>
          <ac:spMkLst>
            <pc:docMk/>
            <pc:sldMk cId="2071557553" sldId="269"/>
            <ac:spMk id="9" creationId="{F7299906-C95B-AE38-947E-AD7F5194FF82}"/>
          </ac:spMkLst>
        </pc:spChg>
        <pc:spChg chg="add mod">
          <ac:chgData name="latdabragovprimaryschool1959@gmail.com" userId="0dae565095ea0560" providerId="LiveId" clId="{27838E58-25A9-4008-89B8-9451F40C44D9}" dt="2026-10-05T16:03:12.597" v="1552" actId="207"/>
          <ac:spMkLst>
            <pc:docMk/>
            <pc:sldMk cId="2071557553" sldId="269"/>
            <ac:spMk id="10" creationId="{6AAAC05E-9BC4-BE51-E1DA-0D1F6B9009E5}"/>
          </ac:spMkLst>
        </pc:spChg>
      </pc:sldChg>
      <pc:sldChg chg="addSp delSp modSp new mod modTransition setBg modAnim">
        <pc:chgData name="latdabragovprimaryschool1959@gmail.com" userId="0dae565095ea0560" providerId="LiveId" clId="{27838E58-25A9-4008-89B8-9451F40C44D9}" dt="2026-10-05T15:58:17.985" v="1535"/>
        <pc:sldMkLst>
          <pc:docMk/>
          <pc:sldMk cId="95933060" sldId="270"/>
        </pc:sldMkLst>
        <pc:spChg chg="add mod">
          <ac:chgData name="latdabragovprimaryschool1959@gmail.com" userId="0dae565095ea0560" providerId="LiveId" clId="{27838E58-25A9-4008-89B8-9451F40C44D9}" dt="2026-10-05T15:45:22.698" v="1362" actId="1076"/>
          <ac:spMkLst>
            <pc:docMk/>
            <pc:sldMk cId="95933060" sldId="270"/>
            <ac:spMk id="2" creationId="{955FBD0C-0EB4-08C6-CF7B-1538BB61D9CF}"/>
          </ac:spMkLst>
        </pc:spChg>
        <pc:spChg chg="add del mod">
          <ac:chgData name="latdabragovprimaryschool1959@gmail.com" userId="0dae565095ea0560" providerId="LiveId" clId="{27838E58-25A9-4008-89B8-9451F40C44D9}" dt="2026-10-05T15:44:53.412" v="1344"/>
          <ac:spMkLst>
            <pc:docMk/>
            <pc:sldMk cId="95933060" sldId="270"/>
            <ac:spMk id="3" creationId="{BB69C4C7-542F-55BC-F3E4-0BCE7BB981B4}"/>
          </ac:spMkLst>
        </pc:spChg>
        <pc:spChg chg="add mod">
          <ac:chgData name="latdabragovprimaryschool1959@gmail.com" userId="0dae565095ea0560" providerId="LiveId" clId="{27838E58-25A9-4008-89B8-9451F40C44D9}" dt="2026-10-05T15:45:27.058" v="1363" actId="1076"/>
          <ac:spMkLst>
            <pc:docMk/>
            <pc:sldMk cId="95933060" sldId="270"/>
            <ac:spMk id="4" creationId="{24576249-715D-FAA8-69F5-9129EC669F5D}"/>
          </ac:spMkLst>
        </pc:spChg>
        <pc:spChg chg="add mod">
          <ac:chgData name="latdabragovprimaryschool1959@gmail.com" userId="0dae565095ea0560" providerId="LiveId" clId="{27838E58-25A9-4008-89B8-9451F40C44D9}" dt="2026-10-05T15:46:28.455" v="1403" actId="122"/>
          <ac:spMkLst>
            <pc:docMk/>
            <pc:sldMk cId="95933060" sldId="270"/>
            <ac:spMk id="5" creationId="{7E7E2E76-F22C-C174-4468-6DEA42E98CD9}"/>
          </ac:spMkLst>
        </pc:spChg>
      </pc:sldChg>
      <pc:sldChg chg="addSp modSp new mod modTransition setBg modAnim">
        <pc:chgData name="latdabragovprimaryschool1959@gmail.com" userId="0dae565095ea0560" providerId="LiveId" clId="{27838E58-25A9-4008-89B8-9451F40C44D9}" dt="2026-10-05T15:58:37.734" v="1537"/>
        <pc:sldMkLst>
          <pc:docMk/>
          <pc:sldMk cId="3094912893" sldId="271"/>
        </pc:sldMkLst>
        <pc:spChg chg="add mod">
          <ac:chgData name="latdabragovprimaryschool1959@gmail.com" userId="0dae565095ea0560" providerId="LiveId" clId="{27838E58-25A9-4008-89B8-9451F40C44D9}" dt="2026-10-05T15:48:32.790" v="1427" actId="255"/>
          <ac:spMkLst>
            <pc:docMk/>
            <pc:sldMk cId="3094912893" sldId="271"/>
            <ac:spMk id="4" creationId="{280546BA-E6EC-FB23-182F-A3BAB37EEEE1}"/>
          </ac:spMkLst>
        </pc:spChg>
        <pc:picChg chg="add mod">
          <ac:chgData name="latdabragovprimaryschool1959@gmail.com" userId="0dae565095ea0560" providerId="LiveId" clId="{27838E58-25A9-4008-89B8-9451F40C44D9}" dt="2026-10-05T15:47:24.658" v="1408" actId="14100"/>
          <ac:picMkLst>
            <pc:docMk/>
            <pc:sldMk cId="3094912893" sldId="271"/>
            <ac:picMk id="3" creationId="{FEF86E57-B7DC-DCB7-BEDB-7D2355210770}"/>
          </ac:picMkLst>
        </pc:picChg>
      </pc:sldChg>
      <pc:sldMasterChg chg="modTransition modSldLayout">
        <pc:chgData name="latdabragovprimaryschool1959@gmail.com" userId="0dae565095ea0560" providerId="LiveId" clId="{27838E58-25A9-4008-89B8-9451F40C44D9}" dt="2026-10-05T15:49:01.958" v="1430"/>
        <pc:sldMasterMkLst>
          <pc:docMk/>
          <pc:sldMasterMk cId="2525771908" sldId="2147483689"/>
        </pc:sldMasterMkLst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506105918" sldId="2147483690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635146237" sldId="2147483691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858885437" sldId="2147483692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864622119" sldId="2147483693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2713314253" sldId="2147483694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456588467" sldId="2147483695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921501971" sldId="2147483696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4245217284" sldId="2147483697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799382557" sldId="2147483698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531452541" sldId="2147483699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2089776149" sldId="2147483700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2523819272" sldId="2147483701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263457296" sldId="2147483702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000554212" sldId="2147483703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250759540" sldId="2147483704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676311088" sldId="2147483705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914649053" sldId="2147483706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601452782" sldId="2147483707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755692770" sldId="2147483708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370332760" sldId="2147483709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602052919" sldId="2147483710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010276522" sldId="2147483711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425189747" sldId="2147483712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654580951" sldId="2147483713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262274896" sldId="2147483714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667101974" sldId="2147483715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3548766023" sldId="2147483716"/>
          </pc:sldLayoutMkLst>
        </pc:sldLayoutChg>
        <pc:sldLayoutChg chg="modTransition">
          <pc:chgData name="latdabragovprimaryschool1959@gmail.com" userId="0dae565095ea0560" providerId="LiveId" clId="{27838E58-25A9-4008-89B8-9451F40C44D9}" dt="2026-10-05T15:49:01.958" v="1430"/>
          <pc:sldLayoutMkLst>
            <pc:docMk/>
            <pc:sldMasterMk cId="2525771908" sldId="2147483689"/>
            <pc:sldLayoutMk cId="1366439481" sldId="214748371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0591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4623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885437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462211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1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8846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0197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21728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8255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5254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7614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19272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729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54212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9540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1108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4905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52782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92770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0332760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5291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76522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89747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80951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74896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01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66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0A4D-4B75-EEE1-C493-A10163F35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6844C-93A9-FA42-9714-AB23322C3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95C89-7DDD-B948-3311-27DA8D2B7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2FE3C-F98D-8D66-45F1-33D11566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9B6AD-DF7B-9D2E-40F4-30D0B8E0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3948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D2E74DA8-9FC9-4DC7-A192-949010BDC4A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67ED30B0-AC4D-4A52-9681-FBB8C10194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77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</p:sldLayoutIdLst>
  <p:transition spd="slow">
    <p:push dir="u"/>
  </p:transition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BCB94-8341-0290-87B8-C0B789877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0FAB0E-755B-B36D-506D-57497AEEFB76}"/>
              </a:ext>
            </a:extLst>
          </p:cNvPr>
          <p:cNvSpPr txBox="1"/>
          <p:nvPr/>
        </p:nvSpPr>
        <p:spPr>
          <a:xfrm>
            <a:off x="822961" y="2424932"/>
            <a:ext cx="1095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35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spc="3500" dirty="0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35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000" b="1" spc="3500" dirty="0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35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spc="3500" dirty="0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b="1" spc="50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000" b="1" spc="5000" dirty="0">
                <a:solidFill>
                  <a:schemeClr val="tx2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7294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B13D794F-FE7B-A64B-9711-BD8E42E2BA78}"/>
              </a:ext>
            </a:extLst>
          </p:cNvPr>
          <p:cNvSpPr/>
          <p:nvPr/>
        </p:nvSpPr>
        <p:spPr>
          <a:xfrm>
            <a:off x="2580640" y="406400"/>
            <a:ext cx="7325360" cy="97536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B40D5F-FE29-7AAB-E0AB-1D7176522370}"/>
              </a:ext>
            </a:extLst>
          </p:cNvPr>
          <p:cNvSpPr txBox="1"/>
          <p:nvPr/>
        </p:nvSpPr>
        <p:spPr>
          <a:xfrm>
            <a:off x="4424680" y="673874"/>
            <a:ext cx="3637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1A281-3745-D9D7-4FAC-08DF937388B0}"/>
              </a:ext>
            </a:extLst>
          </p:cNvPr>
          <p:cNvSpPr txBox="1"/>
          <p:nvPr/>
        </p:nvSpPr>
        <p:spPr>
          <a:xfrm>
            <a:off x="7548880" y="2225040"/>
            <a:ext cx="4206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ডাবরা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বীরগঞ্জ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B57D0-02DF-E031-E619-F3E94CB9E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649234"/>
            <a:ext cx="461264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44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779A69E8-D634-9804-1F3C-CFC3B4B8DCB6}"/>
              </a:ext>
            </a:extLst>
          </p:cNvPr>
          <p:cNvSpPr/>
          <p:nvPr/>
        </p:nvSpPr>
        <p:spPr>
          <a:xfrm>
            <a:off x="2230120" y="71120"/>
            <a:ext cx="7731760" cy="1158240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E6A54-C70F-4F9A-3D7A-7EE781E73ACF}"/>
              </a:ext>
            </a:extLst>
          </p:cNvPr>
          <p:cNvSpPr txBox="1"/>
          <p:nvPr/>
        </p:nvSpPr>
        <p:spPr>
          <a:xfrm>
            <a:off x="4196080" y="213360"/>
            <a:ext cx="314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408AE-21C9-09F8-0001-F716CD56BE31}"/>
              </a:ext>
            </a:extLst>
          </p:cNvPr>
          <p:cNvSpPr txBox="1"/>
          <p:nvPr/>
        </p:nvSpPr>
        <p:spPr>
          <a:xfrm>
            <a:off x="1107440" y="2644170"/>
            <a:ext cx="3688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F5E8C-074E-2867-63A2-5BCB787C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0" y="1452880"/>
            <a:ext cx="3934488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4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B5A8EA20-40E9-9A8D-7B9B-FFFBC650C2D7}"/>
              </a:ext>
            </a:extLst>
          </p:cNvPr>
          <p:cNvSpPr/>
          <p:nvPr/>
        </p:nvSpPr>
        <p:spPr>
          <a:xfrm>
            <a:off x="3352800" y="132080"/>
            <a:ext cx="6177280" cy="934720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7C67D-F643-B11C-79D8-23DE0645AA98}"/>
              </a:ext>
            </a:extLst>
          </p:cNvPr>
          <p:cNvSpPr txBox="1"/>
          <p:nvPr/>
        </p:nvSpPr>
        <p:spPr>
          <a:xfrm>
            <a:off x="3220720" y="13208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15BB5-0BBC-2D80-C1DF-9855731F987C}"/>
              </a:ext>
            </a:extLst>
          </p:cNvPr>
          <p:cNvSpPr txBox="1"/>
          <p:nvPr/>
        </p:nvSpPr>
        <p:spPr>
          <a:xfrm>
            <a:off x="2214880" y="2520776"/>
            <a:ext cx="810768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১)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কবিতা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শুনে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আনন্দের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সাথে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বিষয়বস্তু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নিজের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মতো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বলতে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 </a:t>
            </a:r>
          </a:p>
          <a:p>
            <a:pPr marR="0" lvl="0" algn="ctr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২)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স্পষ্ট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উচ্চারণে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কবিতা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আবৃত্তি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</a:p>
          <a:p>
            <a:pPr marR="0" lvl="0" algn="ctr">
              <a:lnSpc>
                <a:spcPct val="10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৩)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পাঠের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অন্তর্ভুক্ত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কবিতার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চরণ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দেখে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600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ABAF2E-61C9-BC04-E957-5C9EF48E7492}"/>
              </a:ext>
            </a:extLst>
          </p:cNvPr>
          <p:cNvSpPr txBox="1"/>
          <p:nvPr/>
        </p:nvSpPr>
        <p:spPr>
          <a:xfrm>
            <a:off x="2214880" y="1798320"/>
            <a:ext cx="5496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</a:p>
        </p:txBody>
      </p:sp>
    </p:spTree>
    <p:extLst>
      <p:ext uri="{BB962C8B-B14F-4D97-AF65-F5344CB8AC3E}">
        <p14:creationId xmlns:p14="http://schemas.microsoft.com/office/powerpoint/2010/main" val="274331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2FB372B6-6B2D-F4F8-C37C-8C8FE34A4AF9}"/>
              </a:ext>
            </a:extLst>
          </p:cNvPr>
          <p:cNvSpPr/>
          <p:nvPr/>
        </p:nvSpPr>
        <p:spPr>
          <a:xfrm>
            <a:off x="3596640" y="213360"/>
            <a:ext cx="4998720" cy="119888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D2620-1D14-BA29-1DFD-93B40BD19946}"/>
              </a:ext>
            </a:extLst>
          </p:cNvPr>
          <p:cNvSpPr txBox="1"/>
          <p:nvPr/>
        </p:nvSpPr>
        <p:spPr>
          <a:xfrm>
            <a:off x="4236720" y="458857"/>
            <a:ext cx="3525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98D3D8-5A5B-95D8-3EC7-6987EB4D0497}"/>
              </a:ext>
            </a:extLst>
          </p:cNvPr>
          <p:cNvSpPr txBox="1"/>
          <p:nvPr/>
        </p:nvSpPr>
        <p:spPr>
          <a:xfrm>
            <a:off x="2540000" y="2682240"/>
            <a:ext cx="6624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83678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7903EA03-15D6-BF0A-D6B6-898D6BF6E00E}"/>
              </a:ext>
            </a:extLst>
          </p:cNvPr>
          <p:cNvSpPr/>
          <p:nvPr/>
        </p:nvSpPr>
        <p:spPr>
          <a:xfrm>
            <a:off x="2626360" y="162560"/>
            <a:ext cx="6939280" cy="833120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0C2E7-2DCE-FBC5-1B47-FB357ED9CE11}"/>
              </a:ext>
            </a:extLst>
          </p:cNvPr>
          <p:cNvSpPr txBox="1"/>
          <p:nvPr/>
        </p:nvSpPr>
        <p:spPr>
          <a:xfrm>
            <a:off x="3418840" y="225177"/>
            <a:ext cx="5354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16CCD-4776-87A3-CB6F-E0E13CF4A9FA}"/>
              </a:ext>
            </a:extLst>
          </p:cNvPr>
          <p:cNvSpPr txBox="1"/>
          <p:nvPr/>
        </p:nvSpPr>
        <p:spPr>
          <a:xfrm>
            <a:off x="2357120" y="2194560"/>
            <a:ext cx="393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আজকের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…..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C838A-DDC3-1D92-2770-3213BE074E60}"/>
              </a:ext>
            </a:extLst>
          </p:cNvPr>
          <p:cNvSpPr txBox="1"/>
          <p:nvPr/>
        </p:nvSpPr>
        <p:spPr>
          <a:xfrm>
            <a:off x="0" y="2885609"/>
            <a:ext cx="6939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কুসুমকুমারী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দাশ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---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786FAB-3CF7-2F06-02A0-C9338020B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58" y="2169160"/>
            <a:ext cx="3320242" cy="344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53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FFF399E5-1739-8310-C7ED-115EF4CC0225}"/>
              </a:ext>
            </a:extLst>
          </p:cNvPr>
          <p:cNvSpPr/>
          <p:nvPr/>
        </p:nvSpPr>
        <p:spPr>
          <a:xfrm>
            <a:off x="2590800" y="213360"/>
            <a:ext cx="7274560" cy="77216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5CFD53-2CE7-9798-44CC-9D12A8F6567E}"/>
              </a:ext>
            </a:extLst>
          </p:cNvPr>
          <p:cNvSpPr txBox="1"/>
          <p:nvPr/>
        </p:nvSpPr>
        <p:spPr>
          <a:xfrm>
            <a:off x="4165600" y="277634"/>
            <a:ext cx="370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E9297-DD50-71F2-8E0A-C03E0F2BC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440" y="1137920"/>
            <a:ext cx="6532879" cy="550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36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FA87337C-D369-D1D4-570C-11D61D074F5F}"/>
              </a:ext>
            </a:extLst>
          </p:cNvPr>
          <p:cNvSpPr/>
          <p:nvPr/>
        </p:nvSpPr>
        <p:spPr>
          <a:xfrm>
            <a:off x="2505165" y="93980"/>
            <a:ext cx="6675120" cy="68072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E44F4-5CEB-7CE2-86A5-82126F0530C6}"/>
              </a:ext>
            </a:extLst>
          </p:cNvPr>
          <p:cNvSpPr txBox="1"/>
          <p:nvPr/>
        </p:nvSpPr>
        <p:spPr>
          <a:xfrm>
            <a:off x="2764245" y="191589"/>
            <a:ext cx="615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C5872-8D37-CD6E-4FE3-F5D8A82AE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108"/>
            <a:ext cx="12125960" cy="576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59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DB8ED62A-6F60-2D41-7CCE-328B1FA3FE10}"/>
              </a:ext>
            </a:extLst>
          </p:cNvPr>
          <p:cNvSpPr/>
          <p:nvPr/>
        </p:nvSpPr>
        <p:spPr>
          <a:xfrm>
            <a:off x="3169920" y="330200"/>
            <a:ext cx="6350000" cy="59944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08DA72-F7B2-2E46-2375-EF578E783E9C}"/>
              </a:ext>
            </a:extLst>
          </p:cNvPr>
          <p:cNvSpPr txBox="1"/>
          <p:nvPr/>
        </p:nvSpPr>
        <p:spPr>
          <a:xfrm>
            <a:off x="3271520" y="330200"/>
            <a:ext cx="614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81D352-D2F8-C0F5-C7AE-96F26A4A4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240" y="1127760"/>
            <a:ext cx="12334240" cy="573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66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4BD77266-8C58-9642-693D-3CD9C07E89F6}"/>
              </a:ext>
            </a:extLst>
          </p:cNvPr>
          <p:cNvSpPr/>
          <p:nvPr/>
        </p:nvSpPr>
        <p:spPr>
          <a:xfrm>
            <a:off x="2717800" y="289560"/>
            <a:ext cx="6756400" cy="70104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0116DC-12BF-80BE-5ED1-8E8CCDD40A0C}"/>
              </a:ext>
            </a:extLst>
          </p:cNvPr>
          <p:cNvSpPr txBox="1"/>
          <p:nvPr/>
        </p:nvSpPr>
        <p:spPr>
          <a:xfrm>
            <a:off x="3022600" y="396240"/>
            <a:ext cx="614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79CB9-179C-9ACD-98C8-22E1980B8D18}"/>
              </a:ext>
            </a:extLst>
          </p:cNvPr>
          <p:cNvSpPr txBox="1"/>
          <p:nvPr/>
        </p:nvSpPr>
        <p:spPr>
          <a:xfrm>
            <a:off x="2794000" y="2194560"/>
            <a:ext cx="359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87CEF-5327-723B-D51E-EE7F3C4E25B0}"/>
              </a:ext>
            </a:extLst>
          </p:cNvPr>
          <p:cNvSpPr txBox="1"/>
          <p:nvPr/>
        </p:nvSpPr>
        <p:spPr>
          <a:xfrm>
            <a:off x="2794000" y="3284994"/>
            <a:ext cx="359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1E6A4-C8EA-8A1B-EBA2-68171E8236B3}"/>
              </a:ext>
            </a:extLst>
          </p:cNvPr>
          <p:cNvSpPr txBox="1"/>
          <p:nvPr/>
        </p:nvSpPr>
        <p:spPr>
          <a:xfrm>
            <a:off x="2717800" y="4397772"/>
            <a:ext cx="359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DE1A8-4822-426E-04DC-A03951FAE02C}"/>
              </a:ext>
            </a:extLst>
          </p:cNvPr>
          <p:cNvSpPr txBox="1"/>
          <p:nvPr/>
        </p:nvSpPr>
        <p:spPr>
          <a:xfrm>
            <a:off x="7371080" y="2119134"/>
            <a:ext cx="359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অনুসরণীয়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B81EA0-B9D0-B946-E66B-0B49AF0558E9}"/>
              </a:ext>
            </a:extLst>
          </p:cNvPr>
          <p:cNvSpPr txBox="1"/>
          <p:nvPr/>
        </p:nvSpPr>
        <p:spPr>
          <a:xfrm>
            <a:off x="7112000" y="3284994"/>
            <a:ext cx="359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99FA42-C28E-1B06-8A87-B7361EBAF26F}"/>
              </a:ext>
            </a:extLst>
          </p:cNvPr>
          <p:cNvSpPr txBox="1"/>
          <p:nvPr/>
        </p:nvSpPr>
        <p:spPr>
          <a:xfrm>
            <a:off x="7112000" y="4428549"/>
            <a:ext cx="359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শপথ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911522-6810-AAF3-0CD5-BBCB967CD6AC}"/>
              </a:ext>
            </a:extLst>
          </p:cNvPr>
          <p:cNvCxnSpPr/>
          <p:nvPr/>
        </p:nvCxnSpPr>
        <p:spPr>
          <a:xfrm>
            <a:off x="5486400" y="2548503"/>
            <a:ext cx="2692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6FDC29-21DC-7B80-9127-A24621305697}"/>
              </a:ext>
            </a:extLst>
          </p:cNvPr>
          <p:cNvCxnSpPr/>
          <p:nvPr/>
        </p:nvCxnSpPr>
        <p:spPr>
          <a:xfrm>
            <a:off x="5298440" y="4751714"/>
            <a:ext cx="2692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7EA6011-45ED-17E7-6E3D-254ACB816D4D}"/>
              </a:ext>
            </a:extLst>
          </p:cNvPr>
          <p:cNvCxnSpPr/>
          <p:nvPr/>
        </p:nvCxnSpPr>
        <p:spPr>
          <a:xfrm>
            <a:off x="5486400" y="3647440"/>
            <a:ext cx="2692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212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9D3BF05E-9F43-2F27-9945-FE8024BAE084}"/>
              </a:ext>
            </a:extLst>
          </p:cNvPr>
          <p:cNvSpPr/>
          <p:nvPr/>
        </p:nvSpPr>
        <p:spPr>
          <a:xfrm>
            <a:off x="2235200" y="86360"/>
            <a:ext cx="7477760" cy="96520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7347DF-7464-2EFC-7496-67A6A4DD3168}"/>
              </a:ext>
            </a:extLst>
          </p:cNvPr>
          <p:cNvSpPr txBox="1"/>
          <p:nvPr/>
        </p:nvSpPr>
        <p:spPr>
          <a:xfrm>
            <a:off x="3434080" y="215017"/>
            <a:ext cx="5323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9ACD7-A34F-14B2-1B0D-B5C388FD65F5}"/>
              </a:ext>
            </a:extLst>
          </p:cNvPr>
          <p:cNvSpPr txBox="1"/>
          <p:nvPr/>
        </p:nvSpPr>
        <p:spPr>
          <a:xfrm>
            <a:off x="2052320" y="2367280"/>
            <a:ext cx="1838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46331-DD86-77A1-27DC-E47BD5999569}"/>
              </a:ext>
            </a:extLst>
          </p:cNvPr>
          <p:cNvSpPr txBox="1"/>
          <p:nvPr/>
        </p:nvSpPr>
        <p:spPr>
          <a:xfrm>
            <a:off x="1869440" y="3667760"/>
            <a:ext cx="1838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474D9-0EED-05E5-4C29-43A3758D0AD0}"/>
              </a:ext>
            </a:extLst>
          </p:cNvPr>
          <p:cNvSpPr txBox="1"/>
          <p:nvPr/>
        </p:nvSpPr>
        <p:spPr>
          <a:xfrm>
            <a:off x="2001520" y="4897120"/>
            <a:ext cx="192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9BC162-764B-DEBE-8B13-5C207AF0C92E}"/>
              </a:ext>
            </a:extLst>
          </p:cNvPr>
          <p:cNvSpPr txBox="1"/>
          <p:nvPr/>
        </p:nvSpPr>
        <p:spPr>
          <a:xfrm>
            <a:off x="6664960" y="2428835"/>
            <a:ext cx="347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1E1E1-D4D8-A0A3-DAC0-FA171B4BFA9D}"/>
              </a:ext>
            </a:extLst>
          </p:cNvPr>
          <p:cNvSpPr txBox="1"/>
          <p:nvPr/>
        </p:nvSpPr>
        <p:spPr>
          <a:xfrm>
            <a:off x="6664960" y="3667760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78CEBB-2D74-D5A1-43D8-B6522B8D601C}"/>
              </a:ext>
            </a:extLst>
          </p:cNvPr>
          <p:cNvSpPr txBox="1"/>
          <p:nvPr/>
        </p:nvSpPr>
        <p:spPr>
          <a:xfrm>
            <a:off x="6776720" y="4977337"/>
            <a:ext cx="475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BB2D38B-4183-C38E-C8CE-C7DB5F22C28A}"/>
              </a:ext>
            </a:extLst>
          </p:cNvPr>
          <p:cNvCxnSpPr/>
          <p:nvPr/>
        </p:nvCxnSpPr>
        <p:spPr>
          <a:xfrm>
            <a:off x="3627120" y="2721222"/>
            <a:ext cx="29057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FFDF979-0B9B-65C7-202A-173C347C786C}"/>
              </a:ext>
            </a:extLst>
          </p:cNvPr>
          <p:cNvCxnSpPr/>
          <p:nvPr/>
        </p:nvCxnSpPr>
        <p:spPr>
          <a:xfrm>
            <a:off x="3708400" y="5269725"/>
            <a:ext cx="29057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1209D9-0DDF-401C-FD26-AF3C830E2072}"/>
              </a:ext>
            </a:extLst>
          </p:cNvPr>
          <p:cNvCxnSpPr/>
          <p:nvPr/>
        </p:nvCxnSpPr>
        <p:spPr>
          <a:xfrm>
            <a:off x="3627120" y="4040365"/>
            <a:ext cx="29057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169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294CA104-D68C-7742-CDEA-865C4ED2A282}"/>
              </a:ext>
            </a:extLst>
          </p:cNvPr>
          <p:cNvSpPr/>
          <p:nvPr/>
        </p:nvSpPr>
        <p:spPr>
          <a:xfrm>
            <a:off x="2570480" y="213360"/>
            <a:ext cx="6583680" cy="87376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CAC958-2949-EA09-4F97-F6CAF89BB3E0}"/>
              </a:ext>
            </a:extLst>
          </p:cNvPr>
          <p:cNvSpPr txBox="1"/>
          <p:nvPr/>
        </p:nvSpPr>
        <p:spPr>
          <a:xfrm>
            <a:off x="2992120" y="379234"/>
            <a:ext cx="574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সারাংশ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294F67-54CE-C069-27D2-CDDBB8A5F05E}"/>
              </a:ext>
            </a:extLst>
          </p:cNvPr>
          <p:cNvSpPr txBox="1"/>
          <p:nvPr/>
        </p:nvSpPr>
        <p:spPr>
          <a:xfrm>
            <a:off x="2077720" y="2631440"/>
            <a:ext cx="8036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কটা শিশু আগামী দিনের ভবিষ্যৎ।  তা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আদর্শ ছেলে হতে হবে। আদর্শ ছেলে হলো তারা যারা বেশি কথা না বলে কাজ করে। মুখে হাসি থাকে।মনে বল থাকে। ভয় পায়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। বড় হওয়ার জন্য পরিশ্রম 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17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9C42A190-8C43-D248-955B-36B24F6C5D3A}"/>
              </a:ext>
            </a:extLst>
          </p:cNvPr>
          <p:cNvSpPr/>
          <p:nvPr/>
        </p:nvSpPr>
        <p:spPr>
          <a:xfrm>
            <a:off x="2484120" y="233680"/>
            <a:ext cx="7223760" cy="955040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F0CD9-EDE5-55C0-F24A-92ED559D7103}"/>
              </a:ext>
            </a:extLst>
          </p:cNvPr>
          <p:cNvSpPr txBox="1"/>
          <p:nvPr/>
        </p:nvSpPr>
        <p:spPr>
          <a:xfrm>
            <a:off x="2997200" y="357257"/>
            <a:ext cx="5811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EF3EA8-BBDC-ACCC-9385-5BBFFEAD616C}"/>
              </a:ext>
            </a:extLst>
          </p:cNvPr>
          <p:cNvSpPr/>
          <p:nvPr/>
        </p:nvSpPr>
        <p:spPr>
          <a:xfrm>
            <a:off x="2814320" y="2873623"/>
            <a:ext cx="7294880" cy="2133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দেখে</a:t>
            </a:r>
            <a:r>
              <a:rPr lang="en-US" dirty="0"/>
              <a:t> </a:t>
            </a:r>
            <a:r>
              <a:rPr lang="en-US" dirty="0" err="1"/>
              <a:t>দেখে</a:t>
            </a:r>
            <a:r>
              <a:rPr lang="en-US" dirty="0"/>
              <a:t> </a:t>
            </a:r>
            <a:r>
              <a:rPr lang="en-US" dirty="0" err="1"/>
              <a:t>কবিতাটি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 err="1"/>
              <a:t>লিখ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7972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3FADD-4FD8-71B3-86D0-1F7D4FF55D0E}"/>
              </a:ext>
            </a:extLst>
          </p:cNvPr>
          <p:cNvSpPr/>
          <p:nvPr/>
        </p:nvSpPr>
        <p:spPr>
          <a:xfrm>
            <a:off x="3505200" y="721360"/>
            <a:ext cx="5648960" cy="6908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50726B-E4C1-0F11-71CA-1ADE57218E9E}"/>
              </a:ext>
            </a:extLst>
          </p:cNvPr>
          <p:cNvSpPr txBox="1"/>
          <p:nvPr/>
        </p:nvSpPr>
        <p:spPr>
          <a:xfrm>
            <a:off x="4368800" y="704354"/>
            <a:ext cx="392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চরণটি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5E6E0-783F-E1A3-B4A2-D47BDAA6F12B}"/>
              </a:ext>
            </a:extLst>
          </p:cNvPr>
          <p:cNvSpPr txBox="1"/>
          <p:nvPr/>
        </p:nvSpPr>
        <p:spPr>
          <a:xfrm>
            <a:off x="3957320" y="2072362"/>
            <a:ext cx="474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4B7C86-94CA-D6BD-11C7-0714DCF7F1B2}"/>
              </a:ext>
            </a:extLst>
          </p:cNvPr>
          <p:cNvSpPr txBox="1"/>
          <p:nvPr/>
        </p:nvSpPr>
        <p:spPr>
          <a:xfrm>
            <a:off x="3957320" y="2839720"/>
            <a:ext cx="4074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95F05-C497-B33F-BC40-849F91D85A0F}"/>
              </a:ext>
            </a:extLst>
          </p:cNvPr>
          <p:cNvSpPr txBox="1"/>
          <p:nvPr/>
        </p:nvSpPr>
        <p:spPr>
          <a:xfrm>
            <a:off x="3957320" y="3497917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হাসি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তেজে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95AC5-F4A5-DABC-D682-5D1DF367EC4E}"/>
              </a:ext>
            </a:extLst>
          </p:cNvPr>
          <p:cNvSpPr txBox="1"/>
          <p:nvPr/>
        </p:nvSpPr>
        <p:spPr>
          <a:xfrm>
            <a:off x="3957320" y="4231641"/>
            <a:ext cx="453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হইতে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299906-C95B-AE38-947E-AD7F5194FF82}"/>
              </a:ext>
            </a:extLst>
          </p:cNvPr>
          <p:cNvSpPr txBox="1"/>
          <p:nvPr/>
        </p:nvSpPr>
        <p:spPr>
          <a:xfrm>
            <a:off x="3957320" y="5068471"/>
            <a:ext cx="384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সবারি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AAC05E-9BC4-BE51-E1DA-0D1F6B9009E5}"/>
              </a:ext>
            </a:extLst>
          </p:cNvPr>
          <p:cNvSpPr txBox="1"/>
          <p:nvPr/>
        </p:nvSpPr>
        <p:spPr>
          <a:xfrm>
            <a:off x="3957320" y="5905301"/>
            <a:ext cx="433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চেতনা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0715575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955FBD0C-0EB4-08C6-CF7B-1538BB61D9CF}"/>
              </a:ext>
            </a:extLst>
          </p:cNvPr>
          <p:cNvSpPr/>
          <p:nvPr/>
        </p:nvSpPr>
        <p:spPr>
          <a:xfrm>
            <a:off x="3962400" y="121920"/>
            <a:ext cx="4917440" cy="121920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76249-715D-FAA8-69F5-9129EC669F5D}"/>
              </a:ext>
            </a:extLst>
          </p:cNvPr>
          <p:cNvSpPr txBox="1"/>
          <p:nvPr/>
        </p:nvSpPr>
        <p:spPr>
          <a:xfrm>
            <a:off x="3759200" y="377577"/>
            <a:ext cx="4917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7E2E76-F22C-C174-4468-6DEA42E98CD9}"/>
              </a:ext>
            </a:extLst>
          </p:cNvPr>
          <p:cNvSpPr txBox="1"/>
          <p:nvPr/>
        </p:nvSpPr>
        <p:spPr>
          <a:xfrm>
            <a:off x="3566160" y="3281680"/>
            <a:ext cx="4450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5933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86E57-B7DC-DCB7-BEDB-7D2355210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0546BA-E6EC-FB23-182F-A3BAB37EEEE1}"/>
              </a:ext>
            </a:extLst>
          </p:cNvPr>
          <p:cNvSpPr txBox="1"/>
          <p:nvPr/>
        </p:nvSpPr>
        <p:spPr>
          <a:xfrm>
            <a:off x="2661920" y="174377"/>
            <a:ext cx="6309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spc="5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600" b="1" spc="5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4912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xis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73</TotalTime>
  <Words>265</Words>
  <Application>Microsoft Office PowerPoint</Application>
  <PresentationFormat>Widescreen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Neue Haas Grotesk Text Pro</vt:lpstr>
      <vt:lpstr>NikoshBAN</vt:lpstr>
      <vt:lpstr>Axis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latdabragovprimaryschool1959@gmail.com</dc:creator>
  <cp:lastModifiedBy>latdabragovprimaryschool1959@gmail.com</cp:lastModifiedBy>
  <cp:revision>2</cp:revision>
  <dcterms:created xsi:type="dcterms:W3CDTF">2026-10-04T15:14:03Z</dcterms:created>
  <dcterms:modified xsi:type="dcterms:W3CDTF">2026-10-06T07:03:45Z</dcterms:modified>
</cp:coreProperties>
</file>