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5" r:id="rId8"/>
    <p:sldId id="261" r:id="rId9"/>
    <p:sldId id="263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55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5" Type="http://schemas.openxmlformats.org/officeDocument/2006/relationships/image" Target="../media/image6.tmp"/><Relationship Id="rId4" Type="http://schemas.openxmlformats.org/officeDocument/2006/relationships/image" Target="../media/image5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tmp"/><Relationship Id="rId5" Type="http://schemas.openxmlformats.org/officeDocument/2006/relationships/image" Target="../media/image11.tmp"/><Relationship Id="rId4" Type="http://schemas.openxmlformats.org/officeDocument/2006/relationships/image" Target="../media/image10.tm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09119" y="22538"/>
            <a:ext cx="46726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err="1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4800" dirty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dirty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ক্লাসে</a:t>
            </a:r>
            <a:endParaRPr lang="en-US" sz="4800" dirty="0">
              <a:ln>
                <a:solidFill>
                  <a:srgbClr val="92D05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762000"/>
            <a:ext cx="5393217" cy="558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46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350026"/>
            <a:ext cx="753092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শাহিন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আলম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বিদ্যালয়ের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৮৮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কৈডোলা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শাহবাজপুর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2711027" y="609600"/>
            <a:ext cx="32079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62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8209" y="1634904"/>
            <a:ext cx="7924800" cy="193899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প্রাক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9400" y="3886200"/>
            <a:ext cx="3682418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পড়ব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28800" y="5181600"/>
            <a:ext cx="5486400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ব্যঞ্জনবর্ণ-ত,থ,দ,ধ,ন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6600" y="445274"/>
            <a:ext cx="2235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85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1305341"/>
            <a:ext cx="7467600" cy="424731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উপকরণঃ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বই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বর্ণকাড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প্রজেক্ট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অডিও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Right Arrow 2"/>
          <p:cNvSpPr/>
          <p:nvPr/>
        </p:nvSpPr>
        <p:spPr>
          <a:xfrm>
            <a:off x="1600200" y="3200400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3200400" y="2352258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2743200" y="1501462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600200" y="4038600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55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4542" y="3947575"/>
            <a:ext cx="5934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</a:t>
            </a:r>
          </a:p>
        </p:txBody>
      </p:sp>
      <p:sp>
        <p:nvSpPr>
          <p:cNvPr id="3" name="Rectangle 2"/>
          <p:cNvSpPr/>
          <p:nvPr/>
        </p:nvSpPr>
        <p:spPr>
          <a:xfrm>
            <a:off x="7931239" y="1549062"/>
            <a:ext cx="7396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8070" y="5324564"/>
            <a:ext cx="60144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</a:t>
            </a:r>
            <a:endParaRPr lang="en-US" sz="72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11215" y="2690364"/>
            <a:ext cx="60625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দ</a:t>
            </a:r>
            <a:endParaRPr lang="en-US" sz="7200" dirty="0">
              <a:solidFill>
                <a:srgbClr val="92D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11215" y="348733"/>
            <a:ext cx="7040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</a:t>
            </a:r>
            <a:endParaRPr lang="en-US" sz="7200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71437" y="1568226"/>
            <a:ext cx="151035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লা</a:t>
            </a:r>
            <a:endParaRPr lang="en-US" sz="7200" dirty="0"/>
          </a:p>
        </p:txBody>
      </p:sp>
      <p:sp>
        <p:nvSpPr>
          <p:cNvPr id="8" name="Rectangle 7"/>
          <p:cNvSpPr/>
          <p:nvPr/>
        </p:nvSpPr>
        <p:spPr>
          <a:xfrm>
            <a:off x="3934058" y="2783351"/>
            <a:ext cx="222849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দো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য়েল</a:t>
            </a:r>
            <a:endParaRPr lang="en-US" sz="7200" dirty="0"/>
          </a:p>
        </p:txBody>
      </p:sp>
      <p:sp>
        <p:nvSpPr>
          <p:cNvPr id="9" name="Rectangle 8"/>
          <p:cNvSpPr/>
          <p:nvPr/>
        </p:nvSpPr>
        <p:spPr>
          <a:xfrm>
            <a:off x="4170364" y="3758955"/>
            <a:ext cx="120738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ধা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ন</a:t>
            </a:r>
            <a:endParaRPr lang="en-US" sz="7200" dirty="0"/>
          </a:p>
        </p:txBody>
      </p:sp>
      <p:sp>
        <p:nvSpPr>
          <p:cNvPr id="10" name="Rectangle 9"/>
          <p:cNvSpPr/>
          <p:nvPr/>
        </p:nvSpPr>
        <p:spPr>
          <a:xfrm>
            <a:off x="4322921" y="5147903"/>
            <a:ext cx="120738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দী</a:t>
            </a:r>
            <a:endParaRPr lang="en-US" sz="7200" dirty="0"/>
          </a:p>
        </p:txBody>
      </p:sp>
      <p:sp>
        <p:nvSpPr>
          <p:cNvPr id="11" name="Rectangle 10"/>
          <p:cNvSpPr/>
          <p:nvPr/>
        </p:nvSpPr>
        <p:spPr>
          <a:xfrm>
            <a:off x="4031976" y="338495"/>
            <a:ext cx="178927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বলা</a:t>
            </a:r>
            <a:endParaRPr lang="en-US" sz="7200" dirty="0"/>
          </a:p>
        </p:txBody>
      </p:sp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446" y="362752"/>
            <a:ext cx="1105054" cy="1247949"/>
          </a:xfrm>
          <a:prstGeom prst="rect">
            <a:avLst/>
          </a:prstGeom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10" y="1758653"/>
            <a:ext cx="1562318" cy="990738"/>
          </a:xfrm>
          <a:prstGeom prst="rect">
            <a:avLst/>
          </a:prstGeom>
        </p:spPr>
      </p:pic>
      <p:pic>
        <p:nvPicPr>
          <p:cNvPr id="19" name="Picture 18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78" y="5259272"/>
            <a:ext cx="1743318" cy="1114581"/>
          </a:xfrm>
          <a:prstGeom prst="rect">
            <a:avLst/>
          </a:prstGeom>
        </p:spPr>
      </p:pic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08" y="2571777"/>
            <a:ext cx="1376543" cy="1187178"/>
          </a:xfrm>
          <a:prstGeom prst="rect">
            <a:avLst/>
          </a:prstGeom>
        </p:spPr>
      </p:pic>
      <p:pic>
        <p:nvPicPr>
          <p:cNvPr id="21" name="Picture 20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10" y="3758955"/>
            <a:ext cx="1329097" cy="95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31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4348" y="3954660"/>
            <a:ext cx="5934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</a:t>
            </a:r>
            <a:endParaRPr lang="en-US" sz="7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931239" y="1549062"/>
            <a:ext cx="7396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73462" y="5154989"/>
            <a:ext cx="60144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</a:t>
            </a:r>
            <a:endParaRPr lang="en-US" sz="72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11215" y="2690364"/>
            <a:ext cx="60625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দ</a:t>
            </a:r>
            <a:endParaRPr lang="en-US" sz="7200" dirty="0">
              <a:solidFill>
                <a:srgbClr val="92D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11215" y="348733"/>
            <a:ext cx="7040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</a:t>
            </a:r>
            <a:endParaRPr lang="en-US" sz="7200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15963" y="1538824"/>
            <a:ext cx="139012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লে</a:t>
            </a:r>
            <a:endParaRPr lang="en-US" sz="7200" dirty="0"/>
          </a:p>
        </p:txBody>
      </p:sp>
      <p:sp>
        <p:nvSpPr>
          <p:cNvPr id="8" name="Rectangle 7"/>
          <p:cNvSpPr/>
          <p:nvPr/>
        </p:nvSpPr>
        <p:spPr>
          <a:xfrm>
            <a:off x="4313817" y="2683900"/>
            <a:ext cx="177003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রজা</a:t>
            </a:r>
            <a:endParaRPr lang="en-US" sz="7200" dirty="0"/>
          </a:p>
        </p:txBody>
      </p:sp>
      <p:sp>
        <p:nvSpPr>
          <p:cNvPr id="9" name="Rectangle 8"/>
          <p:cNvSpPr/>
          <p:nvPr/>
        </p:nvSpPr>
        <p:spPr>
          <a:xfrm>
            <a:off x="4267409" y="3734035"/>
            <a:ext cx="155844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নুক</a:t>
            </a:r>
            <a:endParaRPr lang="en-US" sz="7200" dirty="0"/>
          </a:p>
        </p:txBody>
      </p:sp>
      <p:sp>
        <p:nvSpPr>
          <p:cNvPr id="10" name="Rectangle 9"/>
          <p:cNvSpPr/>
          <p:nvPr/>
        </p:nvSpPr>
        <p:spPr>
          <a:xfrm>
            <a:off x="4200089" y="4943682"/>
            <a:ext cx="176522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নৌকা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00089" y="338495"/>
            <a:ext cx="160653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তি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মি</a:t>
            </a:r>
            <a:endParaRPr lang="en-US" sz="7200" dirty="0"/>
          </a:p>
        </p:txBody>
      </p:sp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39" y="0"/>
            <a:ext cx="1097243" cy="1165820"/>
          </a:xfrm>
          <a:prstGeom prst="rect">
            <a:avLst/>
          </a:prstGeom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631" y="1165820"/>
            <a:ext cx="962159" cy="1333686"/>
          </a:xfrm>
          <a:prstGeom prst="rect">
            <a:avLst/>
          </a:prstGeom>
        </p:spPr>
      </p:pic>
      <p:pic>
        <p:nvPicPr>
          <p:cNvPr id="21" name="Picture 20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089" y="2749391"/>
            <a:ext cx="1047365" cy="1368924"/>
          </a:xfrm>
          <a:prstGeom prst="rect">
            <a:avLst/>
          </a:prstGeom>
        </p:spPr>
      </p:pic>
      <p:pic>
        <p:nvPicPr>
          <p:cNvPr id="22" name="Picture 21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34199"/>
            <a:ext cx="1179171" cy="908788"/>
          </a:xfrm>
          <a:prstGeom prst="rect">
            <a:avLst/>
          </a:prstGeom>
        </p:spPr>
      </p:pic>
      <p:pic>
        <p:nvPicPr>
          <p:cNvPr id="23" name="Picture 22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16" y="5425613"/>
            <a:ext cx="1198637" cy="77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5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005009"/>
              </p:ext>
            </p:extLst>
          </p:nvPr>
        </p:nvGraphicFramePr>
        <p:xfrm>
          <a:off x="1219200" y="2469525"/>
          <a:ext cx="6705600" cy="126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1120"/>
                <a:gridCol w="1341120"/>
                <a:gridCol w="1341120"/>
                <a:gridCol w="1341120"/>
                <a:gridCol w="1341120"/>
              </a:tblGrid>
              <a:tr h="1264920">
                <a:tc>
                  <a:txBody>
                    <a:bodyPr/>
                    <a:lstStyle/>
                    <a:p>
                      <a:endParaRPr lang="en-US" sz="7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934200" y="709412"/>
            <a:ext cx="502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</a:t>
            </a:r>
            <a:endParaRPr lang="en-US" sz="7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2758" y="709412"/>
            <a:ext cx="502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77048" y="670775"/>
            <a:ext cx="68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33434" y="670774"/>
            <a:ext cx="502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01651" y="749122"/>
            <a:ext cx="7040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latin typeface="NikoshBAN" pitchFamily="2" charset="0"/>
                <a:cs typeface="NikoshBAN" pitchFamily="2" charset="0"/>
              </a:rPr>
              <a:t>ত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50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130" y="2514600"/>
            <a:ext cx="5638800" cy="337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15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599" y="1447800"/>
            <a:ext cx="4724399" cy="5067635"/>
          </a:xfrm>
          <a:prstGeom prst="rect">
            <a:avLst/>
          </a:prstGeom>
          <a:ln>
            <a:solidFill>
              <a:srgbClr val="92D05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18777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68687"/>
            <a:ext cx="655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35269"/>
            <a:ext cx="815340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79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30</TotalTime>
  <Words>73</Words>
  <Application>Microsoft Office PowerPoint</Application>
  <PresentationFormat>On-screen Show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Waveform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WPBX5105GRF032200248</dc:creator>
  <cp:lastModifiedBy>Pedp4  WPBX5105GRF032200248</cp:lastModifiedBy>
  <cp:revision>8</cp:revision>
  <dcterms:created xsi:type="dcterms:W3CDTF">2006-08-16T00:00:00Z</dcterms:created>
  <dcterms:modified xsi:type="dcterms:W3CDTF">2026-10-07T07:10:44Z</dcterms:modified>
</cp:coreProperties>
</file>