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9" r:id="rId2"/>
    <p:sldId id="261" r:id="rId3"/>
    <p:sldId id="262" r:id="rId4"/>
    <p:sldId id="272" r:id="rId5"/>
    <p:sldId id="265" r:id="rId6"/>
    <p:sldId id="266" r:id="rId7"/>
    <p:sldId id="257" r:id="rId8"/>
    <p:sldId id="270" r:id="rId9"/>
    <p:sldId id="271" r:id="rId10"/>
    <p:sldId id="267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7FA2D4-8589-439E-8751-BA57628FB917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D540EC-5462-4BDE-A88B-6B9221AEF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648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540EC-5462-4BDE-A88B-6B9221AEF75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239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41D52-361D-4A0E-8B9B-DAE09F176AE8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6962F-63EF-4A7E-9702-26EDB8A69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969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41D52-361D-4A0E-8B9B-DAE09F176AE8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6962F-63EF-4A7E-9702-26EDB8A69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074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41D52-361D-4A0E-8B9B-DAE09F176AE8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6962F-63EF-4A7E-9702-26EDB8A69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433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41D52-361D-4A0E-8B9B-DAE09F176AE8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6962F-63EF-4A7E-9702-26EDB8A69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331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41D52-361D-4A0E-8B9B-DAE09F176AE8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6962F-63EF-4A7E-9702-26EDB8A69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63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41D52-361D-4A0E-8B9B-DAE09F176AE8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6962F-63EF-4A7E-9702-26EDB8A69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571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41D52-361D-4A0E-8B9B-DAE09F176AE8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6962F-63EF-4A7E-9702-26EDB8A69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860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41D52-361D-4A0E-8B9B-DAE09F176AE8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6962F-63EF-4A7E-9702-26EDB8A69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824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41D52-361D-4A0E-8B9B-DAE09F176AE8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6962F-63EF-4A7E-9702-26EDB8A69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59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41D52-361D-4A0E-8B9B-DAE09F176AE8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6962F-63EF-4A7E-9702-26EDB8A69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759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41D52-361D-4A0E-8B9B-DAE09F176AE8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6962F-63EF-4A7E-9702-26EDB8A69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777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A41D52-361D-4A0E-8B9B-DAE09F176AE8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6962F-63EF-4A7E-9702-26EDB8A69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613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4431"/>
            <a:ext cx="12192000" cy="46420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20544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 smtClean="0">
                <a:latin typeface="Nikosh" panose="02000000000000000000" pitchFamily="2" charset="0"/>
                <a:cs typeface="Nikosh" panose="02000000000000000000" pitchFamily="2" charset="0"/>
              </a:rPr>
              <a:t>স্বাগতম</a:t>
            </a:r>
            <a:endParaRPr lang="en-US" sz="115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266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smtClean="0">
                <a:solidFill>
                  <a:schemeClr val="accent1">
                    <a:lumMod val="7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পরিচিতি</a:t>
            </a:r>
            <a:r>
              <a:rPr lang="en-US" sz="6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en-US" sz="6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3821" y="1825625"/>
            <a:ext cx="5181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মোঃ জয়নুল আবেদীন </a:t>
            </a:r>
          </a:p>
          <a:p>
            <a:pPr marL="0" indent="0">
              <a:buNone/>
            </a:pPr>
            <a:r>
              <a:rPr lang="en-US" sz="3600" dirty="0" smtClean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সহকারী শিক্ষক – ইংরেজী</a:t>
            </a:r>
          </a:p>
          <a:p>
            <a:pPr marL="0" indent="0">
              <a:buNone/>
            </a:pPr>
            <a:r>
              <a:rPr lang="en-US" sz="3600" dirty="0" smtClean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দামুড়হুদা পাইলট গার্লস স্কুল এন্ড কলেজ</a:t>
            </a:r>
          </a:p>
          <a:p>
            <a:pPr marL="0" indent="0">
              <a:buNone/>
            </a:pPr>
            <a:r>
              <a:rPr lang="en-US" sz="3600" dirty="0" smtClean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মোবাইল নংঃ ০১৩১৭৫৮৬০৫৪</a:t>
            </a:r>
          </a:p>
          <a:p>
            <a:pPr marL="0" indent="0">
              <a:buNone/>
            </a:pPr>
            <a:r>
              <a:rPr lang="en-US" sz="3600" dirty="0" smtClean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ইমেইলঃ </a:t>
            </a:r>
            <a:r>
              <a:rPr lang="en-US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joynulabedin764@gmail.com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পাঠ পরিচিত</a:t>
            </a:r>
          </a:p>
          <a:p>
            <a:pPr marL="0" indent="0" algn="ctr">
              <a:buNone/>
            </a:pPr>
            <a:r>
              <a:rPr lang="en-US" sz="6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Preposition </a:t>
            </a:r>
            <a:r>
              <a:rPr lang="en-US" sz="6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  <a:p>
            <a:pPr marL="0" indent="0" algn="ctr">
              <a:buNone/>
            </a:pPr>
            <a:r>
              <a:rPr lang="en-US" sz="6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Class: Ten </a:t>
            </a:r>
          </a:p>
        </p:txBody>
      </p:sp>
    </p:spTree>
    <p:extLst>
      <p:ext uri="{BB962C8B-B14F-4D97-AF65-F5344CB8AC3E}">
        <p14:creationId xmlns:p14="http://schemas.microsoft.com/office/powerpoint/2010/main" val="12600955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NGLISH JOINS US!: March 20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104" y="1497643"/>
            <a:ext cx="6527800" cy="37023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77381" y="516194"/>
            <a:ext cx="43802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u="sng" dirty="0">
                <a:latin typeface="Nikosh" panose="02000000000000000000" pitchFamily="2" charset="0"/>
                <a:cs typeface="Nikosh" panose="02000000000000000000" pitchFamily="2" charset="0"/>
              </a:rPr>
              <a:t>এসো শিখি </a:t>
            </a:r>
          </a:p>
        </p:txBody>
      </p:sp>
    </p:spTree>
    <p:extLst>
      <p:ext uri="{BB962C8B-B14F-4D97-AF65-F5344CB8AC3E}">
        <p14:creationId xmlns:p14="http://schemas.microsoft.com/office/powerpoint/2010/main" val="77066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8130" y="1045029"/>
            <a:ext cx="11756571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Preposition </a:t>
            </a:r>
            <a:r>
              <a:rPr lang="en-US" sz="4800" dirty="0" smtClean="0">
                <a:latin typeface="Nikosh" panose="02000000000000000000" pitchFamily="2" charset="0"/>
                <a:cs typeface="Nikosh" panose="02000000000000000000" pitchFamily="2" charset="0"/>
              </a:rPr>
              <a:t>কাকে বলে , কত প্রকার এবং কী কী ?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5400" dirty="0" smtClean="0">
                <a:latin typeface="Nikosh" panose="02000000000000000000" pitchFamily="2" charset="0"/>
                <a:cs typeface="Nikosh" panose="02000000000000000000" pitchFamily="2" charset="0"/>
              </a:rPr>
              <a:t>বাক্যে 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Preposition</a:t>
            </a:r>
            <a:r>
              <a:rPr lang="en-US" sz="5400" dirty="0" smtClean="0">
                <a:latin typeface="Nikosh" panose="02000000000000000000" pitchFamily="2" charset="0"/>
                <a:cs typeface="Nikosh" panose="02000000000000000000" pitchFamily="2" charset="0"/>
              </a:rPr>
              <a:t> এর ব্যবহার এবং প্রয়োজনীয়তা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Preposition </a:t>
            </a:r>
            <a:r>
              <a:rPr lang="en-US" sz="5400" dirty="0" smtClean="0">
                <a:latin typeface="Nikosh" panose="02000000000000000000" pitchFamily="2" charset="0"/>
                <a:cs typeface="Nikosh" panose="02000000000000000000" pitchFamily="2" charset="0"/>
              </a:rPr>
              <a:t>এর উদাহরণ এবং  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Exercise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3600" dirty="0" smtClean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22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1289" y="1339796"/>
            <a:ext cx="74149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যে পদ কোনো 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noun 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বা 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pronoun-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এর পূর্বে বসে সেই 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noun 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বা 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pronoun-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এর সাথে বাক্যের অন্যান্য পদের সম্পর্ক প্রকাশ করে, তাকে 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Preposition (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পদান্বয়ী অব্যয়) বলে। যেমন: </a:t>
            </a:r>
            <a:r>
              <a:rPr lang="en-US" sz="2400" i="1" dirty="0">
                <a:latin typeface="Nikosh" panose="02000000000000000000" pitchFamily="2" charset="0"/>
                <a:cs typeface="Nikosh" panose="02000000000000000000" pitchFamily="2" charset="0"/>
              </a:rPr>
              <a:t>in, on, at, to, under, between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ইত্যাদি।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97578" y="3626346"/>
            <a:ext cx="5265553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 smtClean="0">
                <a:latin typeface="Nikosh" panose="02000000000000000000" pitchFamily="2" charset="0"/>
                <a:cs typeface="Nikosh" panose="02000000000000000000" pitchFamily="2" charset="0"/>
              </a:rPr>
              <a:t>প্রকারভেদ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Simple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Double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Phrase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Compound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Participle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Disguised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07627" y="396576"/>
            <a:ext cx="1911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সংজ্ঞায়ন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298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o photo description available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600" y="127000"/>
            <a:ext cx="5981700" cy="673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000" y="5461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দলীয় কাজ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35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&lt;strong&gt;Book&lt;/strong&gt; &lt;strong&gt;Table&lt;/strong&gt; Pictures | Download Free Images on Unsplash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88900"/>
            <a:ext cx="4610100" cy="3073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55800" y="3048000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a book </a:t>
            </a:r>
            <a:r>
              <a:rPr lang="en-US" sz="4800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table 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97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OW TO DRAW A BOY SITTING UNDER A TR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820" y="151127"/>
            <a:ext cx="5463561" cy="4097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53265" y="4601497"/>
            <a:ext cx="70054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boy </a:t>
            </a:r>
            <a:r>
              <a:rPr lang="en-US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beneath 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tree.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35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heerful boy waving from a bright yellow school bus in a playful flat illustration 60297846 Vector Art at Vecteez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098" y="43991"/>
            <a:ext cx="3377380" cy="337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19450" y="3421372"/>
            <a:ext cx="60089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a boy </a:t>
            </a:r>
            <a:r>
              <a:rPr lang="en-US" sz="4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bus 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47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8816" y="498764"/>
            <a:ext cx="4750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Let’s see some examples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33153" y="1757548"/>
            <a:ext cx="993964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are suffering from differnt types of problems.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lives in Dhaka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stays at home now.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rate of of birth is at high level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can’t walk without crest.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81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66568" y="1061884"/>
            <a:ext cx="8834284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preposition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buFont typeface="Wingdings" panose="05000000000000000000" charset="0"/>
              <a:buChar char="Ø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will sit after you </a:t>
            </a:r>
          </a:p>
          <a:p>
            <a:pPr marL="457200" indent="-457200">
              <a:buFont typeface="Wingdings" panose="05000000000000000000" charset="0"/>
              <a:buChar char="Ø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you help me with some money ?</a:t>
            </a:r>
          </a:p>
          <a:p>
            <a:pPr marL="457200" indent="-457200">
              <a:buFont typeface="Wingdings" panose="05000000000000000000" charset="0"/>
              <a:buChar char="Ø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hankers after money.</a:t>
            </a:r>
          </a:p>
          <a:p>
            <a:pPr marL="457200" indent="-457200">
              <a:buFont typeface="Wingdings" panose="05000000000000000000" charset="0"/>
              <a:buChar char="Ø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Moral value depends on family education.</a:t>
            </a:r>
          </a:p>
          <a:p>
            <a:pPr marL="457200" indent="-457200">
              <a:buFont typeface="Wingdings" panose="05000000000000000000" charset="0"/>
              <a:buChar char="Ø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should focus on the topic.</a:t>
            </a:r>
          </a:p>
          <a:p>
            <a:pPr marL="457200" indent="-457200">
              <a:buFont typeface="Wingdings" panose="05000000000000000000" charset="0"/>
              <a:buChar char="Ø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Never give up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07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89587" y="1460090"/>
            <a:ext cx="905551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Exercise </a:t>
            </a:r>
            <a:endParaRPr lang="en-US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train will arrive ________ 9 o'clock.</a:t>
            </a:r>
          </a:p>
          <a:p>
            <a:pPr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 birthday falls ________ 15th December.</a:t>
            </a:r>
          </a:p>
          <a:p>
            <a:pPr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children are playing ________ the garden.</a:t>
            </a:r>
          </a:p>
          <a:p>
            <a:pPr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usually wake up early ________ the morning.</a:t>
            </a:r>
          </a:p>
          <a:p>
            <a:pPr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met him while I was ________ university.</a:t>
            </a:r>
          </a:p>
          <a:p>
            <a:pPr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are planning a trip ________ July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b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83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252</Words>
  <Application>Microsoft Office PowerPoint</Application>
  <PresentationFormat>Widescreen</PresentationFormat>
  <Paragraphs>48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Nikosh</vt:lpstr>
      <vt:lpstr>Times New Roman</vt:lpstr>
      <vt:lpstr>Wingdings</vt:lpstr>
      <vt:lpstr>Office Theme</vt:lpstr>
      <vt:lpstr>PowerPoint Presentation</vt:lpstr>
      <vt:lpstr>পরিচিতি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UITRCE</dc:creator>
  <cp:lastModifiedBy>UITRCE</cp:lastModifiedBy>
  <cp:revision>20</cp:revision>
  <dcterms:created xsi:type="dcterms:W3CDTF">2026-10-05T04:33:26Z</dcterms:created>
  <dcterms:modified xsi:type="dcterms:W3CDTF">2026-10-08T04:31:36Z</dcterms:modified>
</cp:coreProperties>
</file>