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6" r:id="rId8"/>
    <p:sldId id="268" r:id="rId9"/>
    <p:sldId id="267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1DFA-F225-48DA-A44F-E1648404D4A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75E32-88B7-4099-BEDE-27AB980C3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35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1DFA-F225-48DA-A44F-E1648404D4A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75E32-88B7-4099-BEDE-27AB980C3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179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1DFA-F225-48DA-A44F-E1648404D4A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75E32-88B7-4099-BEDE-27AB980C3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42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1DFA-F225-48DA-A44F-E1648404D4A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75E32-88B7-4099-BEDE-27AB980C3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466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1DFA-F225-48DA-A44F-E1648404D4A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75E32-88B7-4099-BEDE-27AB980C3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196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1DFA-F225-48DA-A44F-E1648404D4A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75E32-88B7-4099-BEDE-27AB980C3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824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1DFA-F225-48DA-A44F-E1648404D4A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75E32-88B7-4099-BEDE-27AB980C3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06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1DFA-F225-48DA-A44F-E1648404D4A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75E32-88B7-4099-BEDE-27AB980C3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04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1DFA-F225-48DA-A44F-E1648404D4A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75E32-88B7-4099-BEDE-27AB980C3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46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1DFA-F225-48DA-A44F-E1648404D4A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75E32-88B7-4099-BEDE-27AB980C3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07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1DFA-F225-48DA-A44F-E1648404D4A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75E32-88B7-4099-BEDE-27AB980C3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847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81DFA-F225-48DA-A44F-E1648404D4A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75E32-88B7-4099-BEDE-27AB980C3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95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23488" y="1036320"/>
            <a:ext cx="6388608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err="1" smtClean="0"/>
              <a:t>স্বাগতম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009" y="1780187"/>
            <a:ext cx="5035296" cy="31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938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b="1" dirty="0" err="1" smtClean="0"/>
              <a:t>পরিচিতি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err="1" smtClean="0"/>
              <a:t>নামঃ</a:t>
            </a:r>
            <a:r>
              <a:rPr lang="en-GB" dirty="0" smtClean="0"/>
              <a:t> </a:t>
            </a:r>
            <a:r>
              <a:rPr lang="en-GB" dirty="0" err="1" smtClean="0"/>
              <a:t>শরাফত</a:t>
            </a:r>
            <a:r>
              <a:rPr lang="en-GB" dirty="0" smtClean="0"/>
              <a:t> </a:t>
            </a:r>
            <a:r>
              <a:rPr lang="en-GB" dirty="0" err="1" smtClean="0"/>
              <a:t>করিম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পদবীঃ</a:t>
            </a:r>
            <a:r>
              <a:rPr lang="en-GB" dirty="0" smtClean="0"/>
              <a:t> </a:t>
            </a:r>
            <a:r>
              <a:rPr lang="en-GB" dirty="0" err="1" smtClean="0"/>
              <a:t>সহকারী</a:t>
            </a:r>
            <a:r>
              <a:rPr lang="en-GB" dirty="0" smtClean="0"/>
              <a:t> </a:t>
            </a:r>
            <a:r>
              <a:rPr lang="en-GB" dirty="0" err="1" smtClean="0"/>
              <a:t>মৌল্ভী</a:t>
            </a:r>
            <a:endParaRPr lang="en-GB" dirty="0" smtClean="0"/>
          </a:p>
          <a:p>
            <a:r>
              <a:rPr lang="en-GB" dirty="0" err="1" smtClean="0"/>
              <a:t>প্রতিষ্ঠানঃ</a:t>
            </a:r>
            <a:r>
              <a:rPr lang="en-GB" dirty="0" smtClean="0"/>
              <a:t> </a:t>
            </a:r>
            <a:r>
              <a:rPr lang="en-GB" dirty="0" err="1" smtClean="0"/>
              <a:t>কড়িহাটি</a:t>
            </a:r>
            <a:r>
              <a:rPr lang="en-GB" dirty="0" smtClean="0"/>
              <a:t> </a:t>
            </a:r>
            <a:r>
              <a:rPr lang="en-GB" dirty="0" err="1" smtClean="0"/>
              <a:t>ছালেমিয়া</a:t>
            </a:r>
            <a:r>
              <a:rPr lang="en-GB" dirty="0" smtClean="0"/>
              <a:t> </a:t>
            </a:r>
            <a:r>
              <a:rPr lang="en-GB" dirty="0" err="1" smtClean="0"/>
              <a:t>ফাযিল</a:t>
            </a:r>
            <a:r>
              <a:rPr lang="en-GB" dirty="0" smtClean="0"/>
              <a:t> </a:t>
            </a:r>
            <a:r>
              <a:rPr lang="en-GB" dirty="0" err="1" smtClean="0"/>
              <a:t>মাদরাসা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উপজেলাঃ</a:t>
            </a:r>
            <a:r>
              <a:rPr lang="en-GB" dirty="0" smtClean="0"/>
              <a:t> </a:t>
            </a:r>
            <a:r>
              <a:rPr lang="en-GB" dirty="0" err="1" smtClean="0"/>
              <a:t>সোনাইমুড়ী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জেলাঃ</a:t>
            </a:r>
            <a:r>
              <a:rPr lang="en-GB" dirty="0" smtClean="0"/>
              <a:t> </a:t>
            </a:r>
            <a:r>
              <a:rPr lang="en-GB" dirty="0" err="1" smtClean="0"/>
              <a:t>নোয়াখালী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মোবাইলঃ</a:t>
            </a:r>
            <a:r>
              <a:rPr lang="en-GB" dirty="0" smtClean="0"/>
              <a:t> ০১৩০৭৮৫৯৮৭৮</a:t>
            </a:r>
          </a:p>
          <a:p>
            <a:r>
              <a:rPr lang="en-GB" dirty="0" err="1" smtClean="0"/>
              <a:t>ইমেইলঃ</a:t>
            </a:r>
            <a:r>
              <a:rPr lang="en-GB" dirty="0"/>
              <a:t> </a:t>
            </a:r>
            <a:r>
              <a:rPr lang="en-GB" dirty="0" smtClean="0"/>
              <a:t>sarpapatkarim962”gmail.com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err="1" smtClean="0"/>
              <a:t>বিষয়ঃ</a:t>
            </a:r>
            <a:r>
              <a:rPr lang="en-GB" dirty="0" smtClean="0"/>
              <a:t> </a:t>
            </a:r>
            <a:r>
              <a:rPr lang="en-GB" dirty="0" err="1" smtClean="0"/>
              <a:t>আকাইদ</a:t>
            </a:r>
            <a:r>
              <a:rPr lang="en-GB" dirty="0" smtClean="0"/>
              <a:t> ও </a:t>
            </a:r>
            <a:r>
              <a:rPr lang="en-GB" dirty="0" err="1" smtClean="0"/>
              <a:t>ফিক</a:t>
            </a:r>
            <a:r>
              <a:rPr lang="en-GB" dirty="0" err="1"/>
              <a:t>হ</a:t>
            </a:r>
            <a:endParaRPr lang="en-GB" dirty="0" smtClean="0"/>
          </a:p>
          <a:p>
            <a:r>
              <a:rPr lang="en-GB" dirty="0" err="1" smtClean="0"/>
              <a:t>শ্রেণিঃ</a:t>
            </a:r>
            <a:r>
              <a:rPr lang="en-GB" dirty="0" smtClean="0"/>
              <a:t> </a:t>
            </a:r>
            <a:r>
              <a:rPr lang="en-GB" dirty="0" err="1" smtClean="0"/>
              <a:t>সপ্তম</a:t>
            </a:r>
            <a:endParaRPr lang="en-GB" dirty="0" smtClean="0"/>
          </a:p>
          <a:p>
            <a:r>
              <a:rPr lang="en-GB" dirty="0" err="1" smtClean="0"/>
              <a:t>অধ্যায়ঃ</a:t>
            </a:r>
            <a:r>
              <a:rPr lang="en-GB" dirty="0" smtClean="0"/>
              <a:t> </a:t>
            </a:r>
            <a:r>
              <a:rPr lang="en-GB" dirty="0" err="1" smtClean="0"/>
              <a:t>আস</a:t>
            </a:r>
            <a:r>
              <a:rPr lang="en-GB" dirty="0" smtClean="0"/>
              <a:t> </a:t>
            </a:r>
            <a:r>
              <a:rPr lang="en-GB" dirty="0" err="1" smtClean="0"/>
              <a:t>সালাত</a:t>
            </a:r>
            <a:r>
              <a:rPr lang="en-GB" dirty="0" smtClean="0"/>
              <a:t> (৫ম </a:t>
            </a:r>
            <a:r>
              <a:rPr lang="en-GB" dirty="0" err="1" smtClean="0"/>
              <a:t>অধ্যায়</a:t>
            </a:r>
            <a:r>
              <a:rPr lang="en-GB" dirty="0" smtClean="0"/>
              <a:t>) </a:t>
            </a:r>
          </a:p>
          <a:p>
            <a:r>
              <a:rPr lang="en-GB" dirty="0" err="1" smtClean="0"/>
              <a:t>পাঠঃ</a:t>
            </a:r>
            <a:r>
              <a:rPr lang="en-GB" dirty="0" smtClean="0"/>
              <a:t> </a:t>
            </a:r>
            <a:r>
              <a:rPr lang="en-GB" dirty="0" err="1" smtClean="0"/>
              <a:t>আহকামুস</a:t>
            </a:r>
            <a:r>
              <a:rPr lang="en-GB" dirty="0" smtClean="0"/>
              <a:t> </a:t>
            </a:r>
            <a:r>
              <a:rPr lang="en-GB" dirty="0" err="1" smtClean="0"/>
              <a:t>সালাত</a:t>
            </a:r>
            <a:endParaRPr lang="en-GB" dirty="0" smtClean="0"/>
          </a:p>
          <a:p>
            <a:r>
              <a:rPr lang="en-GB" dirty="0" err="1" smtClean="0"/>
              <a:t>সময়ঃ</a:t>
            </a:r>
            <a:r>
              <a:rPr lang="en-GB" dirty="0" smtClean="0"/>
              <a:t> ৪৫ </a:t>
            </a:r>
            <a:r>
              <a:rPr lang="en-GB" dirty="0" err="1" smtClean="0"/>
              <a:t>মিনিট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170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632" y="284607"/>
            <a:ext cx="3835908" cy="43624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86656" y="4647057"/>
            <a:ext cx="2511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 smtClean="0">
                <a:solidFill>
                  <a:schemeClr val="accent1">
                    <a:lumMod val="50000"/>
                  </a:schemeClr>
                </a:solidFill>
              </a:rPr>
              <a:t>সালাত</a:t>
            </a:r>
            <a:endParaRPr lang="en-GB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3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35621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GB" b="1" dirty="0" err="1" smtClean="0"/>
              <a:t>শিখনফ</a:t>
            </a:r>
            <a:r>
              <a:rPr lang="en-GB" b="1" dirty="0" err="1"/>
              <a:t>ল</a:t>
            </a:r>
            <a:endParaRPr lang="en-GB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16736" y="2328672"/>
            <a:ext cx="9144000" cy="3633216"/>
          </a:xfrm>
        </p:spPr>
        <p:txBody>
          <a:bodyPr>
            <a:normAutofit/>
          </a:bodyPr>
          <a:lstStyle/>
          <a:p>
            <a:pPr algn="l"/>
            <a:r>
              <a:rPr lang="en-GB" dirty="0" err="1"/>
              <a:t>এই</a:t>
            </a:r>
            <a:r>
              <a:rPr lang="en-GB" dirty="0"/>
              <a:t> </a:t>
            </a:r>
            <a:r>
              <a:rPr lang="en-GB" dirty="0" err="1"/>
              <a:t>পাঠ</a:t>
            </a:r>
            <a:r>
              <a:rPr lang="en-GB" dirty="0"/>
              <a:t> </a:t>
            </a:r>
            <a:r>
              <a:rPr lang="en-GB" dirty="0" err="1"/>
              <a:t>শেষে</a:t>
            </a:r>
            <a:r>
              <a:rPr lang="en-GB" dirty="0"/>
              <a:t> </a:t>
            </a:r>
            <a:r>
              <a:rPr lang="en-GB" dirty="0" err="1"/>
              <a:t>শিক্ষার্থীরা</a:t>
            </a:r>
            <a:r>
              <a:rPr lang="en-GB" dirty="0"/>
              <a:t> </a:t>
            </a:r>
            <a:endParaRPr lang="en-GB" dirty="0" smtClean="0"/>
          </a:p>
          <a:p>
            <a:pPr algn="l"/>
            <a:r>
              <a:rPr lang="en-GB" dirty="0" smtClean="0"/>
              <a:t>## </a:t>
            </a:r>
            <a:r>
              <a:rPr lang="en-GB" dirty="0" err="1" smtClean="0"/>
              <a:t>সালাতের</a:t>
            </a:r>
            <a:r>
              <a:rPr lang="en-GB" dirty="0" smtClean="0"/>
              <a:t> </a:t>
            </a:r>
            <a:r>
              <a:rPr lang="en-GB" dirty="0" err="1" smtClean="0"/>
              <a:t>পরিচয়</a:t>
            </a:r>
            <a:r>
              <a:rPr lang="en-GB" dirty="0" smtClean="0"/>
              <a:t> </a:t>
            </a:r>
            <a:r>
              <a:rPr lang="en-GB" dirty="0" err="1" smtClean="0"/>
              <a:t>সম্পর্কে</a:t>
            </a:r>
            <a:r>
              <a:rPr lang="en-GB" dirty="0" smtClean="0"/>
              <a:t> </a:t>
            </a:r>
            <a:r>
              <a:rPr lang="en-GB" dirty="0" err="1" smtClean="0"/>
              <a:t>জানতে</a:t>
            </a:r>
            <a:r>
              <a:rPr lang="en-GB" dirty="0" smtClean="0"/>
              <a:t> </a:t>
            </a:r>
            <a:r>
              <a:rPr lang="en-GB" dirty="0" err="1" smtClean="0"/>
              <a:t>পারবে</a:t>
            </a:r>
            <a:r>
              <a:rPr lang="en-GB" dirty="0" smtClean="0"/>
              <a:t>। </a:t>
            </a:r>
          </a:p>
          <a:p>
            <a:pPr algn="l"/>
            <a:r>
              <a:rPr lang="en-GB" dirty="0" smtClean="0"/>
              <a:t>## </a:t>
            </a:r>
            <a:r>
              <a:rPr lang="en-GB" dirty="0" err="1" smtClean="0"/>
              <a:t>সালাতের</a:t>
            </a:r>
            <a:r>
              <a:rPr lang="en-GB" dirty="0" smtClean="0"/>
              <a:t> </a:t>
            </a:r>
            <a:r>
              <a:rPr lang="en-GB" dirty="0" err="1" smtClean="0"/>
              <a:t>গুরুত্ব</a:t>
            </a:r>
            <a:r>
              <a:rPr lang="en-GB" dirty="0" smtClean="0"/>
              <a:t> ও </a:t>
            </a:r>
            <a:r>
              <a:rPr lang="en-GB" dirty="0" err="1" smtClean="0"/>
              <a:t>উপকারিতা</a:t>
            </a:r>
            <a:r>
              <a:rPr lang="en-GB" dirty="0"/>
              <a:t> </a:t>
            </a:r>
            <a:r>
              <a:rPr lang="en-GB" dirty="0" err="1"/>
              <a:t>সম্পর্কে</a:t>
            </a:r>
            <a:r>
              <a:rPr lang="en-GB" dirty="0"/>
              <a:t> </a:t>
            </a:r>
            <a:r>
              <a:rPr lang="en-GB" dirty="0" err="1"/>
              <a:t>জানতে</a:t>
            </a:r>
            <a:r>
              <a:rPr lang="en-GB" dirty="0"/>
              <a:t> </a:t>
            </a:r>
            <a:r>
              <a:rPr lang="en-GB" dirty="0" err="1"/>
              <a:t>পারবে</a:t>
            </a:r>
            <a:r>
              <a:rPr lang="en-GB" dirty="0"/>
              <a:t> </a:t>
            </a:r>
            <a:r>
              <a:rPr lang="en-GB" dirty="0" smtClean="0"/>
              <a:t>।</a:t>
            </a:r>
            <a:endParaRPr lang="en-GB" dirty="0"/>
          </a:p>
          <a:p>
            <a:pPr algn="l"/>
            <a:r>
              <a:rPr lang="en-GB" dirty="0" smtClean="0"/>
              <a:t>## </a:t>
            </a:r>
            <a:r>
              <a:rPr lang="en-GB" dirty="0" err="1" smtClean="0"/>
              <a:t>সালাতের</a:t>
            </a:r>
            <a:r>
              <a:rPr lang="en-GB" dirty="0" smtClean="0"/>
              <a:t> </a:t>
            </a:r>
            <a:r>
              <a:rPr lang="en-GB" dirty="0" err="1" smtClean="0"/>
              <a:t>ফরজসমূহ</a:t>
            </a:r>
            <a:r>
              <a:rPr lang="en-GB" dirty="0" smtClean="0"/>
              <a:t> </a:t>
            </a:r>
            <a:r>
              <a:rPr lang="en-GB" dirty="0" err="1"/>
              <a:t>সম্পর্কে</a:t>
            </a:r>
            <a:r>
              <a:rPr lang="en-GB" dirty="0"/>
              <a:t> </a:t>
            </a:r>
            <a:r>
              <a:rPr lang="en-GB" dirty="0" err="1"/>
              <a:t>জানতে</a:t>
            </a:r>
            <a:r>
              <a:rPr lang="en-GB" dirty="0"/>
              <a:t> </a:t>
            </a:r>
            <a:r>
              <a:rPr lang="en-GB" dirty="0" err="1" smtClean="0"/>
              <a:t>পারবে</a:t>
            </a:r>
            <a:r>
              <a:rPr lang="en-GB" dirty="0" smtClean="0"/>
              <a:t>।</a:t>
            </a:r>
          </a:p>
          <a:p>
            <a:pPr algn="l"/>
            <a:r>
              <a:rPr lang="en-GB" dirty="0" smtClean="0"/>
              <a:t>##  </a:t>
            </a:r>
            <a:r>
              <a:rPr lang="en-GB" dirty="0" err="1" smtClean="0"/>
              <a:t>সালাতের</a:t>
            </a:r>
            <a:r>
              <a:rPr lang="en-GB" dirty="0" smtClean="0"/>
              <a:t> </a:t>
            </a:r>
            <a:r>
              <a:rPr lang="en-GB" dirty="0" err="1" smtClean="0"/>
              <a:t>ওয়াজিবসমূহ</a:t>
            </a:r>
            <a:r>
              <a:rPr lang="en-GB" dirty="0" smtClean="0"/>
              <a:t> </a:t>
            </a:r>
            <a:r>
              <a:rPr lang="en-GB" dirty="0" err="1"/>
              <a:t>সম্পর্কে</a:t>
            </a:r>
            <a:r>
              <a:rPr lang="en-GB" dirty="0"/>
              <a:t> </a:t>
            </a:r>
            <a:r>
              <a:rPr lang="en-GB" dirty="0" err="1"/>
              <a:t>জানতে</a:t>
            </a:r>
            <a:r>
              <a:rPr lang="en-GB" dirty="0"/>
              <a:t> </a:t>
            </a:r>
            <a:r>
              <a:rPr lang="en-GB" dirty="0" err="1" smtClean="0"/>
              <a:t>পারবে</a:t>
            </a:r>
            <a:r>
              <a:rPr lang="en-GB" smtClean="0"/>
              <a:t>।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2148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2037912" y="755904"/>
            <a:ext cx="76303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/>
              <a:t>সালাতের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পরিচয়</a:t>
            </a:r>
            <a:r>
              <a:rPr lang="en-GB" sz="2800" b="1" dirty="0" smtClean="0"/>
              <a:t> </a:t>
            </a:r>
          </a:p>
          <a:p>
            <a:r>
              <a:rPr lang="en-GB" sz="2800" dirty="0" err="1" smtClean="0"/>
              <a:t>সালাত</a:t>
            </a:r>
            <a:r>
              <a:rPr lang="en-GB" sz="2800" dirty="0" smtClean="0"/>
              <a:t> </a:t>
            </a:r>
            <a:r>
              <a:rPr lang="en-GB" sz="2800" dirty="0" err="1" smtClean="0"/>
              <a:t>আরবী</a:t>
            </a:r>
            <a:r>
              <a:rPr lang="en-GB" sz="2800" dirty="0" smtClean="0"/>
              <a:t> </a:t>
            </a:r>
            <a:r>
              <a:rPr lang="en-GB" sz="2800" dirty="0" err="1" smtClean="0"/>
              <a:t>শব্দ</a:t>
            </a:r>
            <a:r>
              <a:rPr lang="en-GB" sz="2800" dirty="0" smtClean="0"/>
              <a:t>। </a:t>
            </a:r>
            <a:r>
              <a:rPr lang="en-GB" sz="2800" dirty="0" err="1" smtClean="0"/>
              <a:t>এর</a:t>
            </a:r>
            <a:r>
              <a:rPr lang="en-GB" sz="2800" dirty="0" smtClean="0"/>
              <a:t> </a:t>
            </a:r>
            <a:r>
              <a:rPr lang="en-GB" sz="2800" dirty="0" err="1" smtClean="0"/>
              <a:t>আভিধানিক</a:t>
            </a:r>
            <a:r>
              <a:rPr lang="en-GB" sz="2800" dirty="0" smtClean="0"/>
              <a:t>  </a:t>
            </a:r>
            <a:r>
              <a:rPr lang="en-GB" sz="2800" dirty="0" err="1" smtClean="0"/>
              <a:t>অর্থ</a:t>
            </a:r>
            <a:r>
              <a:rPr lang="en-GB" sz="2800" dirty="0" smtClean="0"/>
              <a:t> </a:t>
            </a:r>
            <a:r>
              <a:rPr lang="en-GB" sz="2800" dirty="0" err="1" smtClean="0"/>
              <a:t>দোয়া</a:t>
            </a:r>
            <a:r>
              <a:rPr lang="en-GB" sz="2800" dirty="0" smtClean="0"/>
              <a:t>, </a:t>
            </a:r>
            <a:r>
              <a:rPr lang="en-GB" sz="2800" dirty="0" err="1" smtClean="0"/>
              <a:t>রহমত</a:t>
            </a:r>
            <a:r>
              <a:rPr lang="en-GB" sz="2800" dirty="0" smtClean="0"/>
              <a:t>, </a:t>
            </a:r>
            <a:r>
              <a:rPr lang="en-GB" sz="2800" dirty="0" err="1" smtClean="0"/>
              <a:t>ইস্তিগফার</a:t>
            </a:r>
            <a:r>
              <a:rPr lang="en-GB" sz="2800" dirty="0"/>
              <a:t> </a:t>
            </a:r>
            <a:r>
              <a:rPr lang="en-GB" sz="2800" dirty="0" smtClean="0"/>
              <a:t>ও </a:t>
            </a:r>
            <a:r>
              <a:rPr lang="en-GB" sz="2800" dirty="0" err="1" smtClean="0"/>
              <a:t>তাসবিহ</a:t>
            </a:r>
            <a:r>
              <a:rPr lang="en-GB" sz="2800" dirty="0" smtClean="0"/>
              <a:t> </a:t>
            </a:r>
            <a:r>
              <a:rPr lang="en-GB" sz="2800" dirty="0" err="1" smtClean="0"/>
              <a:t>ইত্যাদি</a:t>
            </a:r>
            <a:r>
              <a:rPr lang="en-GB" sz="2800" dirty="0" smtClean="0"/>
              <a:t>। </a:t>
            </a:r>
            <a:r>
              <a:rPr lang="en-GB" sz="2800" dirty="0" err="1" smtClean="0"/>
              <a:t>পরিভাষায়</a:t>
            </a:r>
            <a:r>
              <a:rPr lang="en-GB" sz="2800" dirty="0" smtClean="0"/>
              <a:t>, </a:t>
            </a:r>
            <a:r>
              <a:rPr lang="en-GB" sz="2800" dirty="0" err="1" smtClean="0"/>
              <a:t>সালাত</a:t>
            </a:r>
            <a:r>
              <a:rPr lang="en-GB" sz="2800" dirty="0" smtClean="0"/>
              <a:t> </a:t>
            </a:r>
            <a:r>
              <a:rPr lang="en-GB" sz="2800" dirty="0" err="1" smtClean="0"/>
              <a:t>এমন</a:t>
            </a:r>
            <a:r>
              <a:rPr lang="en-GB" sz="2800" dirty="0" smtClean="0"/>
              <a:t> </a:t>
            </a:r>
            <a:r>
              <a:rPr lang="en-GB" sz="2800" dirty="0" err="1" smtClean="0"/>
              <a:t>কিছু</a:t>
            </a:r>
            <a:r>
              <a:rPr lang="en-GB" sz="2800" dirty="0" smtClean="0"/>
              <a:t> </a:t>
            </a:r>
            <a:r>
              <a:rPr lang="en-GB" sz="2800" dirty="0" err="1" smtClean="0"/>
              <a:t>সুনির্ধারিত</a:t>
            </a:r>
            <a:r>
              <a:rPr lang="en-GB" sz="2800" dirty="0" smtClean="0"/>
              <a:t> </a:t>
            </a:r>
            <a:r>
              <a:rPr lang="en-GB" sz="2800" dirty="0" err="1" smtClean="0"/>
              <a:t>কথা</a:t>
            </a:r>
            <a:r>
              <a:rPr lang="en-GB" sz="2800" dirty="0" smtClean="0"/>
              <a:t> ও </a:t>
            </a:r>
            <a:r>
              <a:rPr lang="en-GB" sz="2800" dirty="0" err="1" smtClean="0"/>
              <a:t>কাজ</a:t>
            </a:r>
            <a:r>
              <a:rPr lang="en-GB" sz="2800" dirty="0"/>
              <a:t> </a:t>
            </a:r>
            <a:r>
              <a:rPr lang="en-GB" sz="2800" dirty="0" err="1" smtClean="0"/>
              <a:t>বিশিষ্ট</a:t>
            </a:r>
            <a:r>
              <a:rPr lang="en-GB" sz="2800" dirty="0" smtClean="0"/>
              <a:t> </a:t>
            </a:r>
            <a:r>
              <a:rPr lang="en-GB" sz="2800" dirty="0" err="1" smtClean="0"/>
              <a:t>ইবাদত</a:t>
            </a:r>
            <a:r>
              <a:rPr lang="en-GB" sz="2800" dirty="0" smtClean="0"/>
              <a:t>, </a:t>
            </a:r>
            <a:r>
              <a:rPr lang="en-GB" sz="2800" dirty="0" err="1" smtClean="0"/>
              <a:t>যা</a:t>
            </a:r>
            <a:r>
              <a:rPr lang="en-GB" sz="2800" dirty="0" smtClean="0"/>
              <a:t> </a:t>
            </a:r>
            <a:r>
              <a:rPr lang="en-GB" sz="2800" dirty="0" err="1" smtClean="0"/>
              <a:t>তাকবিরের</a:t>
            </a:r>
            <a:r>
              <a:rPr lang="en-GB" sz="2800" dirty="0" smtClean="0"/>
              <a:t> </a:t>
            </a:r>
            <a:r>
              <a:rPr lang="en-GB" sz="2800" dirty="0" err="1" smtClean="0"/>
              <a:t>মাধ্যমে</a:t>
            </a:r>
            <a:r>
              <a:rPr lang="en-GB" sz="2800" dirty="0" smtClean="0"/>
              <a:t> </a:t>
            </a:r>
            <a:r>
              <a:rPr lang="en-GB" sz="2800" dirty="0" err="1" smtClean="0"/>
              <a:t>শুরু</a:t>
            </a:r>
            <a:r>
              <a:rPr lang="en-GB" sz="2800" dirty="0" smtClean="0"/>
              <a:t> </a:t>
            </a:r>
            <a:r>
              <a:rPr lang="en-GB" sz="2800" dirty="0" err="1" smtClean="0"/>
              <a:t>হয়</a:t>
            </a:r>
            <a:r>
              <a:rPr lang="en-GB" sz="2800" dirty="0" smtClean="0"/>
              <a:t> </a:t>
            </a:r>
            <a:r>
              <a:rPr lang="en-GB" sz="2800" dirty="0" err="1" smtClean="0"/>
              <a:t>এবং</a:t>
            </a:r>
            <a:r>
              <a:rPr lang="en-GB" sz="2800" dirty="0" smtClean="0"/>
              <a:t> </a:t>
            </a:r>
            <a:r>
              <a:rPr lang="en-GB" sz="2800" dirty="0" err="1" smtClean="0"/>
              <a:t>সালামের</a:t>
            </a:r>
            <a:r>
              <a:rPr lang="en-GB" sz="2800" dirty="0" smtClean="0"/>
              <a:t> </a:t>
            </a:r>
            <a:r>
              <a:rPr lang="en-GB" sz="2800" dirty="0" err="1"/>
              <a:t>মাধ্যমে</a:t>
            </a:r>
            <a:r>
              <a:rPr lang="en-GB" sz="2800" dirty="0" smtClean="0"/>
              <a:t> </a:t>
            </a:r>
            <a:r>
              <a:rPr lang="en-GB" sz="2800" dirty="0" err="1" smtClean="0"/>
              <a:t>শেষ</a:t>
            </a:r>
            <a:r>
              <a:rPr lang="en-GB" sz="2800" dirty="0" smtClean="0"/>
              <a:t> </a:t>
            </a:r>
            <a:r>
              <a:rPr lang="en-GB" sz="2800" dirty="0" err="1" smtClean="0"/>
              <a:t>হয়</a:t>
            </a:r>
            <a:r>
              <a:rPr lang="en-GB" sz="2800" dirty="0" smtClean="0"/>
              <a:t> ।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4200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9776" y="585216"/>
            <a:ext cx="74249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 smtClean="0">
                <a:solidFill>
                  <a:srgbClr val="7030A0"/>
                </a:solidFill>
              </a:rPr>
              <a:t>সালাতের</a:t>
            </a:r>
            <a:r>
              <a:rPr lang="en-GB" sz="2400" b="1" dirty="0" smtClean="0">
                <a:solidFill>
                  <a:srgbClr val="7030A0"/>
                </a:solidFill>
              </a:rPr>
              <a:t> </a:t>
            </a:r>
            <a:r>
              <a:rPr lang="en-GB" sz="2400" b="1" dirty="0" err="1" smtClean="0">
                <a:solidFill>
                  <a:srgbClr val="7030A0"/>
                </a:solidFill>
              </a:rPr>
              <a:t>গুরুত্ব</a:t>
            </a:r>
            <a:r>
              <a:rPr lang="en-GB" sz="2400" b="1" dirty="0" smtClean="0">
                <a:solidFill>
                  <a:srgbClr val="7030A0"/>
                </a:solidFill>
              </a:rPr>
              <a:t> ও </a:t>
            </a:r>
            <a:r>
              <a:rPr lang="en-GB" sz="2400" b="1" dirty="0" err="1" smtClean="0">
                <a:solidFill>
                  <a:srgbClr val="7030A0"/>
                </a:solidFill>
              </a:rPr>
              <a:t>উপকারিতা</a:t>
            </a:r>
            <a:endParaRPr lang="en-GB" sz="2400" b="1" dirty="0" smtClean="0">
              <a:solidFill>
                <a:srgbClr val="7030A0"/>
              </a:solidFill>
            </a:endParaRPr>
          </a:p>
          <a:p>
            <a:pPr algn="ctr"/>
            <a:endParaRPr lang="en-GB" sz="2400" b="1" dirty="0" smtClean="0">
              <a:solidFill>
                <a:srgbClr val="7030A0"/>
              </a:solidFill>
            </a:endParaRPr>
          </a:p>
          <a:p>
            <a:r>
              <a:rPr lang="en-GB" dirty="0" err="1" smtClean="0"/>
              <a:t>ইসলামের</a:t>
            </a:r>
            <a:r>
              <a:rPr lang="en-GB" dirty="0" smtClean="0"/>
              <a:t> </a:t>
            </a:r>
            <a:r>
              <a:rPr lang="en-GB" dirty="0" err="1" smtClean="0"/>
              <a:t>পাঁচটি</a:t>
            </a:r>
            <a:r>
              <a:rPr lang="en-GB" dirty="0" smtClean="0"/>
              <a:t> </a:t>
            </a:r>
            <a:r>
              <a:rPr lang="en-GB" dirty="0" err="1" smtClean="0"/>
              <a:t>স্তম্ভের</a:t>
            </a:r>
            <a:r>
              <a:rPr lang="en-GB" dirty="0" smtClean="0"/>
              <a:t> </a:t>
            </a:r>
            <a:r>
              <a:rPr lang="en-GB" dirty="0" err="1" smtClean="0"/>
              <a:t>দ্বিতীয়</a:t>
            </a:r>
            <a:r>
              <a:rPr lang="en-GB" dirty="0" smtClean="0"/>
              <a:t> </a:t>
            </a:r>
            <a:r>
              <a:rPr lang="en-GB" dirty="0" err="1" smtClean="0"/>
              <a:t>স্তম্ভ</a:t>
            </a:r>
            <a:r>
              <a:rPr lang="en-GB" dirty="0" smtClean="0"/>
              <a:t> </a:t>
            </a:r>
            <a:r>
              <a:rPr lang="en-GB" dirty="0" err="1" smtClean="0"/>
              <a:t>সালাত</a:t>
            </a:r>
            <a:r>
              <a:rPr lang="en-GB" dirty="0" smtClean="0"/>
              <a:t>। </a:t>
            </a:r>
            <a:r>
              <a:rPr lang="en-GB" dirty="0" err="1" smtClean="0"/>
              <a:t>ইবাদতের</a:t>
            </a:r>
            <a:r>
              <a:rPr lang="en-GB" dirty="0" smtClean="0"/>
              <a:t> </a:t>
            </a:r>
            <a:r>
              <a:rPr lang="en-GB" dirty="0" err="1" smtClean="0"/>
              <a:t>মধ্যে</a:t>
            </a:r>
            <a:r>
              <a:rPr lang="en-GB" dirty="0" smtClean="0"/>
              <a:t> </a:t>
            </a:r>
            <a:r>
              <a:rPr lang="en-GB" dirty="0" err="1" smtClean="0"/>
              <a:t>সালাতকে</a:t>
            </a:r>
            <a:r>
              <a:rPr lang="en-GB" dirty="0" smtClean="0"/>
              <a:t> </a:t>
            </a:r>
            <a:r>
              <a:rPr lang="en-GB" dirty="0" err="1" smtClean="0"/>
              <a:t>দ্বীনের</a:t>
            </a:r>
            <a:r>
              <a:rPr lang="en-GB" dirty="0" smtClean="0"/>
              <a:t> </a:t>
            </a:r>
            <a:r>
              <a:rPr lang="en-GB" dirty="0" err="1" smtClean="0"/>
              <a:t>খুঁটি</a:t>
            </a:r>
            <a:r>
              <a:rPr lang="en-GB" dirty="0" smtClean="0"/>
              <a:t>। </a:t>
            </a:r>
            <a:r>
              <a:rPr lang="en-GB" dirty="0" err="1" smtClean="0"/>
              <a:t>খুঁটি</a:t>
            </a:r>
            <a:r>
              <a:rPr lang="en-GB" dirty="0" smtClean="0"/>
              <a:t> </a:t>
            </a:r>
            <a:r>
              <a:rPr lang="en-GB" dirty="0" err="1" smtClean="0"/>
              <a:t>ছাড়া</a:t>
            </a:r>
            <a:r>
              <a:rPr lang="en-GB" dirty="0" smtClean="0"/>
              <a:t> </a:t>
            </a:r>
            <a:r>
              <a:rPr lang="en-GB" dirty="0" err="1" smtClean="0"/>
              <a:t>যেমন</a:t>
            </a:r>
            <a:r>
              <a:rPr lang="en-GB" dirty="0" smtClean="0"/>
              <a:t> </a:t>
            </a:r>
            <a:r>
              <a:rPr lang="en-GB" dirty="0" err="1" smtClean="0"/>
              <a:t>ঘর</a:t>
            </a:r>
            <a:r>
              <a:rPr lang="en-GB" dirty="0" smtClean="0"/>
              <a:t> </a:t>
            </a:r>
            <a:r>
              <a:rPr lang="en-GB" dirty="0" err="1" smtClean="0"/>
              <a:t>হয়না</a:t>
            </a:r>
            <a:r>
              <a:rPr lang="en-GB" dirty="0" smtClean="0"/>
              <a:t> </a:t>
            </a:r>
            <a:r>
              <a:rPr lang="en-GB" dirty="0" err="1" smtClean="0"/>
              <a:t>তেমনি</a:t>
            </a:r>
            <a:r>
              <a:rPr lang="en-GB" dirty="0" smtClean="0"/>
              <a:t> </a:t>
            </a:r>
            <a:r>
              <a:rPr lang="en-GB" dirty="0" err="1" smtClean="0"/>
              <a:t>সালাত</a:t>
            </a:r>
            <a:r>
              <a:rPr lang="en-GB" dirty="0" smtClean="0"/>
              <a:t> </a:t>
            </a:r>
            <a:r>
              <a:rPr lang="en-GB" dirty="0" err="1" smtClean="0"/>
              <a:t>ছাড়াও</a:t>
            </a:r>
            <a:r>
              <a:rPr lang="en-GB" dirty="0" smtClean="0"/>
              <a:t> </a:t>
            </a:r>
            <a:r>
              <a:rPr lang="en-GB" dirty="0" err="1" smtClean="0"/>
              <a:t>দ্বীন</a:t>
            </a:r>
            <a:r>
              <a:rPr lang="en-GB" dirty="0" smtClean="0"/>
              <a:t> </a:t>
            </a:r>
            <a:r>
              <a:rPr lang="en-GB" dirty="0" err="1" smtClean="0"/>
              <a:t>পরিপূর্ণ</a:t>
            </a:r>
            <a:r>
              <a:rPr lang="en-GB" dirty="0" smtClean="0"/>
              <a:t> </a:t>
            </a:r>
            <a:r>
              <a:rPr lang="en-GB" dirty="0" err="1" smtClean="0"/>
              <a:t>হয়না</a:t>
            </a:r>
            <a:r>
              <a:rPr lang="en-GB" dirty="0" smtClean="0"/>
              <a:t>। </a:t>
            </a:r>
            <a:r>
              <a:rPr lang="en-GB" dirty="0" err="1" smtClean="0"/>
              <a:t>প্রাপ্ত</a:t>
            </a:r>
            <a:r>
              <a:rPr lang="en-GB" dirty="0" smtClean="0"/>
              <a:t> </a:t>
            </a:r>
            <a:r>
              <a:rPr lang="en-GB" dirty="0" err="1" smtClean="0"/>
              <a:t>বয়স্ক</a:t>
            </a:r>
            <a:r>
              <a:rPr lang="en-GB" dirty="0" smtClean="0"/>
              <a:t> </a:t>
            </a:r>
            <a:r>
              <a:rPr lang="en-GB" dirty="0" err="1" smtClean="0"/>
              <a:t>স্ক্ল</a:t>
            </a:r>
            <a:r>
              <a:rPr lang="en-GB" dirty="0" smtClean="0"/>
              <a:t> </a:t>
            </a:r>
            <a:r>
              <a:rPr lang="en-GB" dirty="0" err="1" smtClean="0"/>
              <a:t>নারী</a:t>
            </a:r>
            <a:r>
              <a:rPr lang="en-GB" dirty="0" smtClean="0"/>
              <a:t> </a:t>
            </a:r>
            <a:r>
              <a:rPr lang="en-GB" dirty="0" err="1" smtClean="0"/>
              <a:t>পুরুষের</a:t>
            </a:r>
            <a:r>
              <a:rPr lang="en-GB" dirty="0" smtClean="0"/>
              <a:t> </a:t>
            </a:r>
            <a:r>
              <a:rPr lang="en-GB" dirty="0" err="1" smtClean="0"/>
              <a:t>উপর</a:t>
            </a:r>
            <a:r>
              <a:rPr lang="en-GB" dirty="0" smtClean="0"/>
              <a:t> </a:t>
            </a:r>
            <a:r>
              <a:rPr lang="en-GB" dirty="0" err="1" smtClean="0"/>
              <a:t>তা</a:t>
            </a:r>
            <a:r>
              <a:rPr lang="en-GB" dirty="0" smtClean="0"/>
              <a:t> </a:t>
            </a:r>
            <a:r>
              <a:rPr lang="en-GB" dirty="0" err="1" smtClean="0"/>
              <a:t>অবশ্য</a:t>
            </a:r>
            <a:r>
              <a:rPr lang="en-GB" dirty="0" smtClean="0"/>
              <a:t> </a:t>
            </a:r>
            <a:r>
              <a:rPr lang="en-GB" dirty="0" err="1" smtClean="0"/>
              <a:t>পালনীয়</a:t>
            </a:r>
            <a:r>
              <a:rPr lang="en-GB" dirty="0" smtClean="0"/>
              <a:t>। </a:t>
            </a:r>
            <a:r>
              <a:rPr lang="en-GB" dirty="0" err="1" smtClean="0"/>
              <a:t>আল্লাহ</a:t>
            </a:r>
            <a:r>
              <a:rPr lang="en-GB" dirty="0" smtClean="0"/>
              <a:t> </a:t>
            </a:r>
            <a:r>
              <a:rPr lang="en-GB" dirty="0" err="1" smtClean="0"/>
              <a:t>তায়ালা</a:t>
            </a:r>
            <a:r>
              <a:rPr lang="en-GB" dirty="0" smtClean="0"/>
              <a:t> </a:t>
            </a:r>
            <a:r>
              <a:rPr lang="en-GB" dirty="0" err="1" smtClean="0"/>
              <a:t>ইরশাদ</a:t>
            </a:r>
            <a:r>
              <a:rPr lang="en-GB" dirty="0" smtClean="0"/>
              <a:t> </a:t>
            </a:r>
            <a:r>
              <a:rPr lang="en-GB" dirty="0" err="1" smtClean="0"/>
              <a:t>করেনঃ</a:t>
            </a:r>
            <a:r>
              <a:rPr lang="en-GB" dirty="0" smtClean="0"/>
              <a:t> </a:t>
            </a:r>
            <a:r>
              <a:rPr lang="en-GB" dirty="0" err="1" smtClean="0"/>
              <a:t>তোমরা</a:t>
            </a:r>
            <a:r>
              <a:rPr lang="en-GB" dirty="0" smtClean="0"/>
              <a:t> </a:t>
            </a:r>
            <a:r>
              <a:rPr lang="en-GB" dirty="0" err="1" smtClean="0"/>
              <a:t>সালাত</a:t>
            </a:r>
            <a:r>
              <a:rPr lang="en-GB" dirty="0" smtClean="0"/>
              <a:t> </a:t>
            </a:r>
            <a:r>
              <a:rPr lang="en-GB" dirty="0" err="1" smtClean="0"/>
              <a:t>কায়েম</a:t>
            </a:r>
            <a:r>
              <a:rPr lang="en-GB" dirty="0" smtClean="0"/>
              <a:t> </a:t>
            </a:r>
            <a:r>
              <a:rPr lang="en-GB" dirty="0" err="1" smtClean="0"/>
              <a:t>কর</a:t>
            </a:r>
            <a:r>
              <a:rPr lang="en-GB" dirty="0" smtClean="0"/>
              <a:t> </a:t>
            </a:r>
            <a:r>
              <a:rPr lang="en-GB" dirty="0" err="1" smtClean="0"/>
              <a:t>এবং</a:t>
            </a:r>
            <a:r>
              <a:rPr lang="en-GB" dirty="0" smtClean="0"/>
              <a:t> </a:t>
            </a:r>
            <a:r>
              <a:rPr lang="en-GB" dirty="0" err="1" smtClean="0"/>
              <a:t>যাকাত</a:t>
            </a:r>
            <a:r>
              <a:rPr lang="en-GB" dirty="0" smtClean="0"/>
              <a:t> </a:t>
            </a:r>
            <a:r>
              <a:rPr lang="en-GB" dirty="0" err="1" smtClean="0"/>
              <a:t>আদায়</a:t>
            </a:r>
            <a:r>
              <a:rPr lang="en-GB" dirty="0" smtClean="0"/>
              <a:t> </a:t>
            </a:r>
            <a:r>
              <a:rPr lang="en-GB" dirty="0" err="1" smtClean="0"/>
              <a:t>কর</a:t>
            </a:r>
            <a:r>
              <a:rPr lang="en-GB" dirty="0" smtClean="0"/>
              <a:t> </a:t>
            </a:r>
            <a:r>
              <a:rPr lang="en-GB" dirty="0" err="1" smtClean="0"/>
              <a:t>এবং</a:t>
            </a:r>
            <a:r>
              <a:rPr lang="en-GB" dirty="0" smtClean="0"/>
              <a:t> </a:t>
            </a:r>
            <a:r>
              <a:rPr lang="en-GB" dirty="0" err="1" smtClean="0"/>
              <a:t>রুকুকারীদের</a:t>
            </a:r>
            <a:r>
              <a:rPr lang="en-GB" dirty="0" smtClean="0"/>
              <a:t> </a:t>
            </a:r>
            <a:r>
              <a:rPr lang="en-GB" dirty="0" err="1" smtClean="0"/>
              <a:t>সাথে</a:t>
            </a:r>
            <a:r>
              <a:rPr lang="en-GB" dirty="0" smtClean="0"/>
              <a:t> </a:t>
            </a:r>
            <a:r>
              <a:rPr lang="en-GB" dirty="0" err="1" smtClean="0"/>
              <a:t>রুকু</a:t>
            </a:r>
            <a:r>
              <a:rPr lang="en-GB" dirty="0" smtClean="0"/>
              <a:t> </a:t>
            </a:r>
            <a:r>
              <a:rPr lang="en-GB" dirty="0" err="1" smtClean="0"/>
              <a:t>কর</a:t>
            </a:r>
            <a:r>
              <a:rPr lang="en-GB" dirty="0" smtClean="0"/>
              <a:t>। (</a:t>
            </a:r>
            <a:r>
              <a:rPr lang="en-GB" dirty="0" err="1" smtClean="0"/>
              <a:t>সুরা</a:t>
            </a:r>
            <a:r>
              <a:rPr lang="en-GB" dirty="0" smtClean="0"/>
              <a:t> </a:t>
            </a:r>
            <a:r>
              <a:rPr lang="en-GB" dirty="0" err="1" smtClean="0"/>
              <a:t>বাকারা</a:t>
            </a:r>
            <a:r>
              <a:rPr lang="en-GB" dirty="0" smtClean="0"/>
              <a:t> -৪৩)</a:t>
            </a:r>
          </a:p>
          <a:p>
            <a:r>
              <a:rPr lang="en-GB" dirty="0" err="1" smtClean="0"/>
              <a:t>এছাড়া</a:t>
            </a:r>
            <a:r>
              <a:rPr lang="en-GB" dirty="0" smtClean="0"/>
              <a:t> </a:t>
            </a:r>
            <a:r>
              <a:rPr lang="en-GB" dirty="0" err="1" smtClean="0"/>
              <a:t>রাসুল</a:t>
            </a:r>
            <a:r>
              <a:rPr lang="en-GB" dirty="0" smtClean="0"/>
              <a:t> (স) </a:t>
            </a:r>
            <a:r>
              <a:rPr lang="en-GB" dirty="0" err="1" smtClean="0"/>
              <a:t>বলেনঃ</a:t>
            </a:r>
            <a:r>
              <a:rPr lang="en-GB" dirty="0" smtClean="0"/>
              <a:t> </a:t>
            </a:r>
            <a:r>
              <a:rPr lang="en-GB" dirty="0" err="1" smtClean="0"/>
              <a:t>যে</a:t>
            </a:r>
            <a:r>
              <a:rPr lang="en-GB" dirty="0" smtClean="0"/>
              <a:t> </a:t>
            </a:r>
            <a:r>
              <a:rPr lang="en-GB" dirty="0" err="1" smtClean="0"/>
              <a:t>ব্যক্তি</a:t>
            </a:r>
            <a:r>
              <a:rPr lang="en-GB" dirty="0" smtClean="0"/>
              <a:t> </a:t>
            </a:r>
            <a:r>
              <a:rPr lang="en-GB" dirty="0" err="1" smtClean="0"/>
              <a:t>ইচ্ছাকৃত</a:t>
            </a:r>
            <a:r>
              <a:rPr lang="en-GB" dirty="0" smtClean="0"/>
              <a:t> </a:t>
            </a:r>
            <a:r>
              <a:rPr lang="en-GB" dirty="0" err="1" smtClean="0"/>
              <a:t>সালাত</a:t>
            </a:r>
            <a:r>
              <a:rPr lang="en-GB" dirty="0" smtClean="0"/>
              <a:t> </a:t>
            </a:r>
            <a:r>
              <a:rPr lang="en-GB" dirty="0" err="1" smtClean="0"/>
              <a:t>ত্যাগ</a:t>
            </a:r>
            <a:r>
              <a:rPr lang="en-GB" dirty="0" smtClean="0"/>
              <a:t> </a:t>
            </a:r>
            <a:r>
              <a:rPr lang="en-GB" dirty="0" err="1" smtClean="0"/>
              <a:t>করল</a:t>
            </a:r>
            <a:r>
              <a:rPr lang="en-GB" dirty="0" smtClean="0"/>
              <a:t> </a:t>
            </a:r>
            <a:r>
              <a:rPr lang="en-GB" dirty="0" err="1" smtClean="0"/>
              <a:t>সে</a:t>
            </a:r>
            <a:r>
              <a:rPr lang="en-GB" dirty="0" smtClean="0"/>
              <a:t> </a:t>
            </a:r>
            <a:r>
              <a:rPr lang="en-GB" dirty="0" err="1" smtClean="0"/>
              <a:t>যেন</a:t>
            </a:r>
            <a:r>
              <a:rPr lang="en-GB" dirty="0" smtClean="0"/>
              <a:t> </a:t>
            </a:r>
            <a:r>
              <a:rPr lang="en-GB" dirty="0" err="1" smtClean="0"/>
              <a:t>কুফুরী</a:t>
            </a:r>
            <a:r>
              <a:rPr lang="en-GB" dirty="0" smtClean="0"/>
              <a:t> </a:t>
            </a:r>
            <a:r>
              <a:rPr lang="en-GB" dirty="0" err="1" smtClean="0"/>
              <a:t>করল</a:t>
            </a:r>
            <a:r>
              <a:rPr lang="en-GB" dirty="0" smtClean="0"/>
              <a:t>। 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53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64992" y="694944"/>
            <a:ext cx="6461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err="1" smtClean="0"/>
              <a:t>সালাতের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ফরজ</a:t>
            </a:r>
            <a:r>
              <a:rPr lang="en-GB" sz="2000" b="1" dirty="0" smtClean="0"/>
              <a:t> ও </a:t>
            </a:r>
            <a:r>
              <a:rPr lang="en-GB" sz="2000" b="1" dirty="0" err="1" smtClean="0"/>
              <a:t>ওয়াজিব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সমূহ</a:t>
            </a:r>
            <a:r>
              <a:rPr lang="en-GB" sz="2000" b="1" dirty="0" smtClean="0"/>
              <a:t> </a:t>
            </a:r>
            <a:endParaRPr lang="en-GB" sz="2000" b="1" dirty="0"/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1149644"/>
              </p:ext>
            </p:extLst>
          </p:nvPr>
        </p:nvGraphicFramePr>
        <p:xfrm>
          <a:off x="2225675" y="3141663"/>
          <a:ext cx="77406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Packager Shell Object" showAsIcon="1" r:id="rId3" imgW="7741080" imgH="571320" progId="Package">
                  <p:embed/>
                </p:oleObj>
              </mc:Choice>
              <mc:Fallback>
                <p:oleObj name="Packager Shell Object" showAsIcon="1" r:id="rId3" imgW="7741080" imgH="5713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25675" y="3141663"/>
                        <a:ext cx="774065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399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7312" y="1097280"/>
            <a:ext cx="58155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>
                <a:solidFill>
                  <a:schemeClr val="accent1">
                    <a:lumMod val="50000"/>
                  </a:schemeClr>
                </a:solidFill>
              </a:rPr>
              <a:t>মূল্যায়ন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en-GB" dirty="0" smtClean="0"/>
              <a:t>১। </a:t>
            </a:r>
            <a:r>
              <a:rPr lang="en-GB" dirty="0" err="1" smtClean="0"/>
              <a:t>সালাতের</a:t>
            </a:r>
            <a:r>
              <a:rPr lang="en-GB" dirty="0" smtClean="0"/>
              <a:t> </a:t>
            </a:r>
            <a:r>
              <a:rPr lang="en-GB" dirty="0" err="1" smtClean="0"/>
              <a:t>ফরজ</a:t>
            </a:r>
            <a:r>
              <a:rPr lang="en-GB" dirty="0" smtClean="0"/>
              <a:t> </a:t>
            </a:r>
            <a:r>
              <a:rPr lang="en-GB" dirty="0" err="1" smtClean="0"/>
              <a:t>কয়টি</a:t>
            </a:r>
            <a:r>
              <a:rPr lang="en-GB" dirty="0" smtClean="0"/>
              <a:t>?</a:t>
            </a:r>
          </a:p>
          <a:p>
            <a:r>
              <a:rPr lang="en-GB" dirty="0" err="1" smtClean="0"/>
              <a:t>উত্তরঃ</a:t>
            </a:r>
            <a:r>
              <a:rPr lang="en-GB" dirty="0" smtClean="0"/>
              <a:t> ১৩ </a:t>
            </a:r>
            <a:r>
              <a:rPr lang="en-GB" dirty="0" err="1" smtClean="0"/>
              <a:t>টি</a:t>
            </a:r>
            <a:r>
              <a:rPr lang="en-GB" dirty="0" smtClean="0"/>
              <a:t> </a:t>
            </a:r>
          </a:p>
          <a:p>
            <a:r>
              <a:rPr lang="en-GB" dirty="0" smtClean="0"/>
              <a:t>২। </a:t>
            </a:r>
            <a:r>
              <a:rPr lang="en-GB" dirty="0" err="1" smtClean="0"/>
              <a:t>সালাতের</a:t>
            </a:r>
            <a:r>
              <a:rPr lang="en-GB" dirty="0" smtClean="0"/>
              <a:t> </a:t>
            </a:r>
            <a:r>
              <a:rPr lang="en-GB" dirty="0" err="1" smtClean="0"/>
              <a:t>ওয়াজিব</a:t>
            </a:r>
            <a:r>
              <a:rPr lang="en-GB" dirty="0" smtClean="0"/>
              <a:t> </a:t>
            </a:r>
            <a:r>
              <a:rPr lang="en-GB" dirty="0" err="1" smtClean="0"/>
              <a:t>কয়টি</a:t>
            </a:r>
            <a:r>
              <a:rPr lang="en-GB" dirty="0" smtClean="0"/>
              <a:t>?</a:t>
            </a:r>
          </a:p>
          <a:p>
            <a:r>
              <a:rPr lang="en-GB" dirty="0" err="1" smtClean="0"/>
              <a:t>উত্তরঃ</a:t>
            </a:r>
            <a:r>
              <a:rPr lang="en-GB" dirty="0" smtClean="0"/>
              <a:t> ১৪ </a:t>
            </a:r>
            <a:r>
              <a:rPr lang="en-GB" dirty="0" err="1" smtClean="0"/>
              <a:t>টি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164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999488" y="768795"/>
            <a:ext cx="8107680" cy="828675"/>
          </a:xfrm>
        </p:spPr>
        <p:txBody>
          <a:bodyPr>
            <a:normAutofit/>
          </a:bodyPr>
          <a:lstStyle/>
          <a:p>
            <a:pPr algn="ctr"/>
            <a:r>
              <a:rPr lang="en-GB" sz="3200" dirty="0" err="1" smtClean="0">
                <a:solidFill>
                  <a:schemeClr val="accent2">
                    <a:lumMod val="50000"/>
                  </a:schemeClr>
                </a:solidFill>
              </a:rPr>
              <a:t>বাড়ির</a:t>
            </a:r>
            <a:r>
              <a:rPr lang="en-GB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3200" dirty="0" err="1" smtClean="0">
                <a:solidFill>
                  <a:schemeClr val="accent2">
                    <a:lumMod val="50000"/>
                  </a:schemeClr>
                </a:solidFill>
              </a:rPr>
              <a:t>কাজ</a:t>
            </a:r>
            <a:endParaRPr lang="en-GB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999488" y="2048447"/>
            <a:ext cx="9168384" cy="2282825"/>
          </a:xfrm>
        </p:spPr>
        <p:txBody>
          <a:bodyPr/>
          <a:lstStyle/>
          <a:p>
            <a:pPr algn="l"/>
            <a:r>
              <a:rPr lang="en-GB" dirty="0" err="1" smtClean="0"/>
              <a:t>প্রশ্নঃ</a:t>
            </a:r>
            <a:r>
              <a:rPr lang="en-GB" dirty="0" smtClean="0"/>
              <a:t> </a:t>
            </a:r>
            <a:r>
              <a:rPr lang="en-GB" dirty="0" err="1" smtClean="0"/>
              <a:t>সালাতের</a:t>
            </a:r>
            <a:r>
              <a:rPr lang="en-GB" dirty="0" smtClean="0"/>
              <a:t> </a:t>
            </a:r>
            <a:r>
              <a:rPr lang="en-GB" dirty="0" err="1" smtClean="0"/>
              <a:t>ফরজ</a:t>
            </a:r>
            <a:r>
              <a:rPr lang="en-GB" dirty="0" smtClean="0"/>
              <a:t> ও </a:t>
            </a:r>
            <a:r>
              <a:rPr lang="en-GB" dirty="0" err="1" smtClean="0"/>
              <a:t>ওয়াজিব</a:t>
            </a:r>
            <a:r>
              <a:rPr lang="en-GB" dirty="0" smtClean="0"/>
              <a:t> </a:t>
            </a:r>
            <a:r>
              <a:rPr lang="en-GB" dirty="0" err="1" smtClean="0"/>
              <a:t>সমূহ</a:t>
            </a:r>
            <a:r>
              <a:rPr lang="en-GB" dirty="0" smtClean="0"/>
              <a:t> </a:t>
            </a:r>
            <a:r>
              <a:rPr lang="en-GB" dirty="0" err="1" smtClean="0"/>
              <a:t>আলোচনা</a:t>
            </a:r>
            <a:r>
              <a:rPr lang="en-GB" dirty="0" smtClean="0"/>
              <a:t> </a:t>
            </a:r>
            <a:r>
              <a:rPr lang="en-GB" dirty="0" err="1" smtClean="0"/>
              <a:t>কর</a:t>
            </a:r>
            <a:r>
              <a:rPr lang="en-GB" dirty="0" smtClean="0"/>
              <a:t>।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930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901440" y="467904"/>
            <a:ext cx="4194048" cy="3669792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559808" y="1456426"/>
            <a:ext cx="3169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rgbClr val="002060"/>
                </a:solidFill>
              </a:rPr>
              <a:t>সবাইকে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800" b="1" dirty="0" err="1" smtClean="0">
                <a:solidFill>
                  <a:srgbClr val="002060"/>
                </a:solidFill>
              </a:rPr>
              <a:t>ধন্যবাদ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endParaRPr lang="en-GB" sz="2800" b="1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496" y="2625953"/>
            <a:ext cx="2828544" cy="250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7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235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Packager Shell Object</vt:lpstr>
      <vt:lpstr>PowerPoint Presentation</vt:lpstr>
      <vt:lpstr>পরিচিতি</vt:lpstr>
      <vt:lpstr>PowerPoint Presentation</vt:lpstr>
      <vt:lpstr>শিখনফল</vt:lpstr>
      <vt:lpstr>PowerPoint Presentation</vt:lpstr>
      <vt:lpstr>PowerPoint Presentation</vt:lpstr>
      <vt:lpstr>PowerPoint Presentation</vt:lpstr>
      <vt:lpstr>PowerPoint Presentation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61</cp:revision>
  <dcterms:created xsi:type="dcterms:W3CDTF">2026-10-07T10:00:47Z</dcterms:created>
  <dcterms:modified xsi:type="dcterms:W3CDTF">2026-10-11T10:38:35Z</dcterms:modified>
</cp:coreProperties>
</file>