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9" r:id="rId8"/>
    <p:sldId id="261" r:id="rId9"/>
    <p:sldId id="263" r:id="rId10"/>
    <p:sldId id="268" r:id="rId11"/>
    <p:sldId id="270" r:id="rId12"/>
    <p:sldId id="264" r:id="rId13"/>
    <p:sldId id="265" r:id="rId14"/>
    <p:sldId id="266" r:id="rId15"/>
    <p:sldId id="271" r:id="rId16"/>
    <p:sldId id="267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15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28813-0472-CF5F-C0F9-870DF6231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C2D34-29FC-81D0-28BC-2B0BCC2AF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BFA5C-B79F-DD02-DBB3-557C5B2C6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A5E43-9FB1-0F66-75FC-D2BD1015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EFED-1CD9-50AC-8C26-BAD25BE2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81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2A3B-0A77-9C05-37BB-B742C2B12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4BDB-C65E-93AA-B761-0B4ABB081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EFDC6-6DA9-8E84-FA02-9046E6FD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C2B35-AAE6-B4CC-E922-44397520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3A2EC-CF87-AE4D-7D21-B5A86FED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6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94B1-7726-5D01-6B38-D4568A980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20F26-A1CD-735A-5E39-421C64B28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DF24F-014E-50B0-DA97-1FDE96EAC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B84C5-11B0-29B5-92BD-CE148DB6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A88C-B068-EEA2-AED2-E34F9AFE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8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6F2C-1DF9-C7BE-20EB-156D6B431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B8E69-034A-F268-D7CF-3B1109639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303089-BA15-A889-9F55-F3A5D69F1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244D3D-C3D3-CF1F-C7CA-D02F78534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A4223-508C-F49A-51D1-2F2532ECD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AB651-BEFA-C8D3-003D-EB723B48A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9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9DBC-B1EB-6D3C-D1A6-16F9EC22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30807-62FD-B18B-9C13-B7DA2661C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6B603-F87C-B247-F90E-EB11555B1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8D588C-202D-6E08-75DD-FD3AC8E1A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83BDD9-3BDB-E4FD-5ED1-905685A9DC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6538C0-D0F3-16C0-D054-902182D1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7086CB-3E18-381C-72CA-F28E3388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8DF826-EB49-A076-9278-1A9ADEE9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9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58CF-70CC-360E-48C6-6CCE141A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FBF26-B5CB-7696-D15A-807465AE6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44DCF-BD0D-7C23-99BC-365A2555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DA0C0-58FA-DE77-ADBD-EBD247E65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3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FF4EC7-5E63-868F-2175-F739AE4E5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E40AA-C7DA-2E60-2060-D8056F30B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7695A-7CCE-BF3C-4158-7781CA50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02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886F-98B9-11FD-3C5E-8CE4BE33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6DE8E-287A-8812-58F3-11F700CEA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9AA92-2F6B-577E-89B6-A476B8BE5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63BBC-6E88-4AF2-9F5A-89D7E2B4D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E28B1-0DAC-E158-F150-69B10A64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32E1B-CCCF-8860-CA3A-6D042868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5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E084D-31FD-AA02-2E9A-A13C74EF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4C1E2-87E4-BF03-7B0D-228A2000FB9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4EA53-2D6E-6243-3463-9185DB842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DCA42-C93A-3DF1-95CB-30C63491B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C6D1CF-637A-75C3-53BD-2084C381E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D79D6-7544-D60F-A17C-E06508E7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84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E88CE-00A1-0726-854B-C9A2EB7F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98EC6-61C2-02AC-5072-E1924406C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0AC76-12F4-B792-C0E0-5BC450239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BE914-7CB9-F848-50D0-471A017B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4452F-819B-32F5-4A90-68283A97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6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F8A522-18B7-2BD4-A1DA-5D1A4082D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5B013-2FEF-9ADA-F56C-7948E135C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EC113-108B-4E70-EBE3-EDC10245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A0B65-DBC5-9169-6EA7-3B6407D2F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A54C4-40B9-4F92-1541-17D26B0B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15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C5439-B9DF-3B41-FF87-59585BA8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54F3A-D69A-1C84-8C20-78DF387A6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F566C-E36C-3067-93E6-A4A9FA411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E74CB5-0B20-46EC-A47F-103FD41790C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D3B7D-065B-F6E4-3C8D-7E3C8E1FD7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0A1C9-F5A0-A569-F7F6-217029E48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ACB9C9-0E79-4AF8-8F80-10D467F65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D49FA6-696B-3965-7C7B-F3F1F203D7F9}"/>
              </a:ext>
            </a:extLst>
          </p:cNvPr>
          <p:cNvSpPr txBox="1"/>
          <p:nvPr/>
        </p:nvSpPr>
        <p:spPr>
          <a:xfrm>
            <a:off x="2463917" y="2222028"/>
            <a:ext cx="7757651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05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DFA55-8DB8-648F-27C6-4E89E0E91DB0}"/>
              </a:ext>
            </a:extLst>
          </p:cNvPr>
          <p:cNvSpPr txBox="1"/>
          <p:nvPr/>
        </p:nvSpPr>
        <p:spPr>
          <a:xfrm>
            <a:off x="4510548" y="1262658"/>
            <a:ext cx="294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D8F98-5FAE-D4AF-4B34-1BB8DE501FE3}"/>
              </a:ext>
            </a:extLst>
          </p:cNvPr>
          <p:cNvSpPr txBox="1"/>
          <p:nvPr/>
        </p:nvSpPr>
        <p:spPr>
          <a:xfrm>
            <a:off x="1496961" y="2613054"/>
            <a:ext cx="48374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উচাইল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কুলাউড়া,মৌলভীবাজার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EA8A4-C5D6-EC3D-9CAE-F73488D7A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387" y="2489201"/>
            <a:ext cx="3043382" cy="29861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8263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FC5E4E-067F-5717-32DC-9ECB66A60149}"/>
              </a:ext>
            </a:extLst>
          </p:cNvPr>
          <p:cNvSpPr txBox="1"/>
          <p:nvPr/>
        </p:nvSpPr>
        <p:spPr>
          <a:xfrm>
            <a:off x="4999703" y="840657"/>
            <a:ext cx="339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E5A0B-A3C3-08D0-3FE7-CA49FB9ACD78}"/>
              </a:ext>
            </a:extLst>
          </p:cNvPr>
          <p:cNvSpPr txBox="1"/>
          <p:nvPr/>
        </p:nvSpPr>
        <p:spPr>
          <a:xfrm>
            <a:off x="1858296" y="2420088"/>
            <a:ext cx="48374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৫ম </a:t>
            </a:r>
          </a:p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অধ্যায়ঃ৮</a:t>
            </a:r>
          </a:p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পাঠঃরয়েল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পিরিয়ডঃ৪১ 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প্রখর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FEBA8-88A7-75D5-27C7-D44F12F45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019" y="2274676"/>
            <a:ext cx="2642799" cy="315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8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F9DF8E-DC65-E319-E01B-6DB92B7B3507}"/>
              </a:ext>
            </a:extLst>
          </p:cNvPr>
          <p:cNvSpPr txBox="1"/>
          <p:nvPr/>
        </p:nvSpPr>
        <p:spPr>
          <a:xfrm rot="10800000" flipV="1">
            <a:off x="3864077" y="949844"/>
            <a:ext cx="4055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8A8FCE-38A5-DF7F-E2C1-ADD7E973A373}"/>
              </a:ext>
            </a:extLst>
          </p:cNvPr>
          <p:cNvSpPr txBox="1"/>
          <p:nvPr/>
        </p:nvSpPr>
        <p:spPr>
          <a:xfrm>
            <a:off x="1946788" y="2507225"/>
            <a:ext cx="84803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১.১.১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ববহৃত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ধবনি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৩.১.১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সংবলিত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বিহীন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৪.১.১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আনন্দের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1354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64226B-49DC-F6F9-4608-529305C297D6}"/>
              </a:ext>
            </a:extLst>
          </p:cNvPr>
          <p:cNvSpPr txBox="1"/>
          <p:nvPr/>
        </p:nvSpPr>
        <p:spPr>
          <a:xfrm>
            <a:off x="5365787" y="929506"/>
            <a:ext cx="2869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পুর্ব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F360F4-16CE-DB86-0604-A5C7CE56ECD2}"/>
              </a:ext>
            </a:extLst>
          </p:cNvPr>
          <p:cNvSpPr txBox="1"/>
          <p:nvPr/>
        </p:nvSpPr>
        <p:spPr>
          <a:xfrm>
            <a:off x="3689716" y="2139908"/>
            <a:ext cx="6830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সুন্দরবনের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শুনেছো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বেড়াতে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81D987-989E-D321-D2C2-F52F4B99C0D6}"/>
              </a:ext>
            </a:extLst>
          </p:cNvPr>
          <p:cNvSpPr txBox="1"/>
          <p:nvPr/>
        </p:nvSpPr>
        <p:spPr>
          <a:xfrm>
            <a:off x="3689716" y="4173533"/>
            <a:ext cx="7262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189D5B-F7E2-8BB0-5D07-F893E4A153AA}"/>
              </a:ext>
            </a:extLst>
          </p:cNvPr>
          <p:cNvSpPr txBox="1"/>
          <p:nvPr/>
        </p:nvSpPr>
        <p:spPr>
          <a:xfrm>
            <a:off x="3689716" y="5143030"/>
            <a:ext cx="6221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A0B503-545F-2FAA-FE6F-53693E56D6F1}"/>
              </a:ext>
            </a:extLst>
          </p:cNvPr>
          <p:cNvSpPr txBox="1"/>
          <p:nvPr/>
        </p:nvSpPr>
        <p:spPr>
          <a:xfrm>
            <a:off x="3812690" y="3340237"/>
            <a:ext cx="7262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সুন্দরবন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82298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D8E1F4-99D1-A35F-B61C-141814D076D3}"/>
              </a:ext>
            </a:extLst>
          </p:cNvPr>
          <p:cNvSpPr txBox="1"/>
          <p:nvPr/>
        </p:nvSpPr>
        <p:spPr>
          <a:xfrm>
            <a:off x="4359680" y="557348"/>
            <a:ext cx="5369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Royal Bengal Tiger Walking on Make a GIF">
            <a:extLst>
              <a:ext uri="{FF2B5EF4-FFF2-40B4-BE49-F238E27FC236}">
                <a16:creationId xmlns:a16="http://schemas.microsoft.com/office/drawing/2014/main" id="{C0E55722-CC57-22B0-BE3C-8CC7FB357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073" y="1372648"/>
            <a:ext cx="9316412" cy="52404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1268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1C8737-E57A-FC5A-3D3A-6DC15408A13E}"/>
              </a:ext>
            </a:extLst>
          </p:cNvPr>
          <p:cNvSpPr txBox="1"/>
          <p:nvPr/>
        </p:nvSpPr>
        <p:spPr>
          <a:xfrm>
            <a:off x="2713702" y="1221544"/>
            <a:ext cx="7736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AA8BD0-D926-BADC-F564-F0D272EBECB1}"/>
              </a:ext>
            </a:extLst>
          </p:cNvPr>
          <p:cNvSpPr txBox="1"/>
          <p:nvPr/>
        </p:nvSpPr>
        <p:spPr>
          <a:xfrm>
            <a:off x="3160720" y="2309435"/>
            <a:ext cx="5235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হাঁটছে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AAF4AE-1B1A-F86F-C9A1-E0C58E882DED}"/>
              </a:ext>
            </a:extLst>
          </p:cNvPr>
          <p:cNvSpPr txBox="1"/>
          <p:nvPr/>
        </p:nvSpPr>
        <p:spPr>
          <a:xfrm>
            <a:off x="2740391" y="3602097"/>
            <a:ext cx="607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7F366B-8931-C487-A9DB-0BCFBD3EEF66}"/>
              </a:ext>
            </a:extLst>
          </p:cNvPr>
          <p:cNvSpPr txBox="1"/>
          <p:nvPr/>
        </p:nvSpPr>
        <p:spPr>
          <a:xfrm>
            <a:off x="2606018" y="4758302"/>
            <a:ext cx="7580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বাদামীর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ডোরা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288751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F1E581-604A-85D3-5572-3537BEBBB95C}"/>
              </a:ext>
            </a:extLst>
          </p:cNvPr>
          <p:cNvSpPr txBox="1"/>
          <p:nvPr/>
        </p:nvSpPr>
        <p:spPr>
          <a:xfrm>
            <a:off x="4445726" y="736558"/>
            <a:ext cx="349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654D5F-9AD7-0F0B-7245-684C9CF67918}"/>
              </a:ext>
            </a:extLst>
          </p:cNvPr>
          <p:cNvSpPr txBox="1"/>
          <p:nvPr/>
        </p:nvSpPr>
        <p:spPr>
          <a:xfrm>
            <a:off x="4445726" y="1546742"/>
            <a:ext cx="3495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1F4BEA-1021-2013-2E9F-FB659EB5B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319" y="2356926"/>
            <a:ext cx="4186281" cy="41862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2835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2EC258-3C57-0F26-B7F5-C1EE40253330}"/>
              </a:ext>
            </a:extLst>
          </p:cNvPr>
          <p:cNvSpPr txBox="1"/>
          <p:nvPr/>
        </p:nvSpPr>
        <p:spPr>
          <a:xfrm>
            <a:off x="646176" y="3204665"/>
            <a:ext cx="4818888" cy="102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E7BB0-EF19-4E87-C66F-FCFF774FE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565" y="1980717"/>
            <a:ext cx="6799935" cy="38249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0C1474-1033-3904-CAA8-1974513E7375}"/>
              </a:ext>
            </a:extLst>
          </p:cNvPr>
          <p:cNvSpPr txBox="1"/>
          <p:nvPr/>
        </p:nvSpPr>
        <p:spPr>
          <a:xfrm>
            <a:off x="4513006" y="776454"/>
            <a:ext cx="3539613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51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7D4809-8562-553F-CF52-1C5CDB1006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145"/>
          <a:stretch>
            <a:fillRect/>
          </a:stretch>
        </p:blipFill>
        <p:spPr>
          <a:xfrm>
            <a:off x="5444948" y="554996"/>
            <a:ext cx="4687194" cy="57480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2AA24E-5E10-AA43-B22A-3E3C4D6A1FE1}"/>
              </a:ext>
            </a:extLst>
          </p:cNvPr>
          <p:cNvSpPr txBox="1"/>
          <p:nvPr/>
        </p:nvSpPr>
        <p:spPr>
          <a:xfrm>
            <a:off x="864785" y="1241617"/>
            <a:ext cx="4020398" cy="646331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F79B0C-4DC0-D4DD-93EE-5AB8CF968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9" y="2353456"/>
            <a:ext cx="4052341" cy="37893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950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F1C4AB-4A28-B368-5406-8F932A42A429}"/>
              </a:ext>
            </a:extLst>
          </p:cNvPr>
          <p:cNvSpPr txBox="1"/>
          <p:nvPr/>
        </p:nvSpPr>
        <p:spPr>
          <a:xfrm>
            <a:off x="4869660" y="1023414"/>
            <a:ext cx="3121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D589F5-05F8-3039-CDA9-72B387FA1275}"/>
              </a:ext>
            </a:extLst>
          </p:cNvPr>
          <p:cNvSpPr txBox="1"/>
          <p:nvPr/>
        </p:nvSpPr>
        <p:spPr>
          <a:xfrm>
            <a:off x="1479755" y="2354473"/>
            <a:ext cx="5098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পশুর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0D622-BC97-3378-F67D-833636D791DA}"/>
              </a:ext>
            </a:extLst>
          </p:cNvPr>
          <p:cNvSpPr txBox="1"/>
          <p:nvPr/>
        </p:nvSpPr>
        <p:spPr>
          <a:xfrm>
            <a:off x="6951406" y="2440067"/>
            <a:ext cx="4699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উত্তরঃরয়েল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C174CF-F012-75CB-7F31-239CA5696C6B}"/>
              </a:ext>
            </a:extLst>
          </p:cNvPr>
          <p:cNvSpPr txBox="1"/>
          <p:nvPr/>
        </p:nvSpPr>
        <p:spPr>
          <a:xfrm>
            <a:off x="1489588" y="3214001"/>
            <a:ext cx="4385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D6F59-AD5E-1BD9-2644-B33CE8C936B3}"/>
              </a:ext>
            </a:extLst>
          </p:cNvPr>
          <p:cNvSpPr txBox="1"/>
          <p:nvPr/>
        </p:nvSpPr>
        <p:spPr>
          <a:xfrm>
            <a:off x="6882581" y="3214001"/>
            <a:ext cx="4837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9C6A3A-B4BA-A850-C612-DD70C2000458}"/>
              </a:ext>
            </a:extLst>
          </p:cNvPr>
          <p:cNvSpPr txBox="1"/>
          <p:nvPr/>
        </p:nvSpPr>
        <p:spPr>
          <a:xfrm>
            <a:off x="1489588" y="4497636"/>
            <a:ext cx="345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দৃষ্টি,শ্রবণ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ঘ্রাণশক্তি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1D64AC-D282-CA46-C17F-A039DAC58312}"/>
              </a:ext>
            </a:extLst>
          </p:cNvPr>
          <p:cNvSpPr txBox="1"/>
          <p:nvPr/>
        </p:nvSpPr>
        <p:spPr>
          <a:xfrm>
            <a:off x="6430531" y="4765053"/>
            <a:ext cx="5348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উত্তরঃবাঘের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দৃষ্টি,শ্রবণ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ঘ্রাণ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প্রখর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A8303-167B-5EA0-52F8-694853347E70}"/>
              </a:ext>
            </a:extLst>
          </p:cNvPr>
          <p:cNvSpPr txBox="1"/>
          <p:nvPr/>
        </p:nvSpPr>
        <p:spPr>
          <a:xfrm>
            <a:off x="5699315" y="318893"/>
            <a:ext cx="1756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9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D837F4-8480-AC56-81C9-A535642B6F7F}"/>
              </a:ext>
            </a:extLst>
          </p:cNvPr>
          <p:cNvSpPr txBox="1"/>
          <p:nvPr/>
        </p:nvSpPr>
        <p:spPr>
          <a:xfrm>
            <a:off x="2430783" y="927266"/>
            <a:ext cx="8295274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77FC7-3DBA-FF73-BF6C-5FA97BDC720C}"/>
              </a:ext>
            </a:extLst>
          </p:cNvPr>
          <p:cNvSpPr txBox="1"/>
          <p:nvPr/>
        </p:nvSpPr>
        <p:spPr>
          <a:xfrm>
            <a:off x="2209295" y="1790182"/>
            <a:ext cx="8516762" cy="489364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ঘ্রাণশক্তি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      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গন্ধ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চিরতরে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      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চিরদিনের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–       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জন্তুর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পায়ের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নখযুক্ত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তালু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দৃষ্টিশক্তি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    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প্রখর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        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তীব্র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রাজসিক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– 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শ্রবণশক্তি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–                       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শোনার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D1C834-490E-B1C3-0457-A1DF7637C952}"/>
              </a:ext>
            </a:extLst>
          </p:cNvPr>
          <p:cNvSpPr txBox="1"/>
          <p:nvPr/>
        </p:nvSpPr>
        <p:spPr>
          <a:xfrm>
            <a:off x="5733144" y="125905"/>
            <a:ext cx="239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6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allAtOnce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D2B549-D19D-DFB9-7F56-0AA78DDE9BAA}"/>
              </a:ext>
            </a:extLst>
          </p:cNvPr>
          <p:cNvSpPr txBox="1"/>
          <p:nvPr/>
        </p:nvSpPr>
        <p:spPr>
          <a:xfrm>
            <a:off x="4291312" y="1410460"/>
            <a:ext cx="390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3426D-A2B3-E7E6-90DC-1F3A1749C1E2}"/>
              </a:ext>
            </a:extLst>
          </p:cNvPr>
          <p:cNvSpPr txBox="1"/>
          <p:nvPr/>
        </p:nvSpPr>
        <p:spPr>
          <a:xfrm>
            <a:off x="5181600" y="707299"/>
            <a:ext cx="1494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55426-CA00-C527-3409-968E296EEB88}"/>
              </a:ext>
            </a:extLst>
          </p:cNvPr>
          <p:cNvSpPr txBox="1"/>
          <p:nvPr/>
        </p:nvSpPr>
        <p:spPr>
          <a:xfrm>
            <a:off x="1828800" y="2113621"/>
            <a:ext cx="2467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A55FE-A612-C397-39D9-B3A260025134}"/>
              </a:ext>
            </a:extLst>
          </p:cNvPr>
          <p:cNvSpPr txBox="1"/>
          <p:nvPr/>
        </p:nvSpPr>
        <p:spPr>
          <a:xfrm>
            <a:off x="1759856" y="2944667"/>
            <a:ext cx="233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90CA17-44C7-E618-65BE-508187879F28}"/>
              </a:ext>
            </a:extLst>
          </p:cNvPr>
          <p:cNvSpPr txBox="1"/>
          <p:nvPr/>
        </p:nvSpPr>
        <p:spPr>
          <a:xfrm>
            <a:off x="1680028" y="3848307"/>
            <a:ext cx="1124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দৃষ্টিশক্তি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9CD6DC-E3D1-7D51-1ECC-EDFCB5F63CA3}"/>
              </a:ext>
            </a:extLst>
          </p:cNvPr>
          <p:cNvSpPr txBox="1"/>
          <p:nvPr/>
        </p:nvSpPr>
        <p:spPr>
          <a:xfrm>
            <a:off x="1541440" y="4747630"/>
            <a:ext cx="1669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38385-9726-1AEA-BFF4-E522EF4A99E6}"/>
              </a:ext>
            </a:extLst>
          </p:cNvPr>
          <p:cNvSpPr txBox="1"/>
          <p:nvPr/>
        </p:nvSpPr>
        <p:spPr>
          <a:xfrm>
            <a:off x="1621971" y="5677297"/>
            <a:ext cx="216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1DB67B-725A-210A-EAD4-C852308DFD9B}"/>
              </a:ext>
            </a:extLst>
          </p:cNvPr>
          <p:cNvSpPr txBox="1"/>
          <p:nvPr/>
        </p:nvSpPr>
        <p:spPr>
          <a:xfrm>
            <a:off x="1857828" y="2113621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ক+ষ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A729DF-6A26-1935-805D-BA96B06B2A64}"/>
              </a:ext>
            </a:extLst>
          </p:cNvPr>
          <p:cNvSpPr txBox="1"/>
          <p:nvPr/>
        </p:nvSpPr>
        <p:spPr>
          <a:xfrm>
            <a:off x="1680028" y="3860569"/>
            <a:ext cx="904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ষ +ট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0E6F9D-46C2-2A3C-4A87-D3838A1D29D4}"/>
              </a:ext>
            </a:extLst>
          </p:cNvPr>
          <p:cNvSpPr txBox="1"/>
          <p:nvPr/>
        </p:nvSpPr>
        <p:spPr>
          <a:xfrm>
            <a:off x="1855194" y="4761395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 +ট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E9B32B-4578-A7A6-7E6A-9AEADF11096E}"/>
              </a:ext>
            </a:extLst>
          </p:cNvPr>
          <p:cNvSpPr txBox="1"/>
          <p:nvPr/>
        </p:nvSpPr>
        <p:spPr>
          <a:xfrm>
            <a:off x="1759856" y="5677297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চ+চ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C736C3-2151-3673-B854-3FB714FA3EEA}"/>
              </a:ext>
            </a:extLst>
          </p:cNvPr>
          <p:cNvSpPr txBox="1"/>
          <p:nvPr/>
        </p:nvSpPr>
        <p:spPr>
          <a:xfrm>
            <a:off x="1759856" y="2975433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 +গ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A43BCD-8F59-4F08-2ECB-7D833D90CC8D}"/>
              </a:ext>
            </a:extLst>
          </p:cNvPr>
          <p:cNvSpPr txBox="1"/>
          <p:nvPr/>
        </p:nvSpPr>
        <p:spPr>
          <a:xfrm>
            <a:off x="4824124" y="2132260"/>
            <a:ext cx="2467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1B3768-1C9A-52E0-095A-09EF02D347E1}"/>
              </a:ext>
            </a:extLst>
          </p:cNvPr>
          <p:cNvSpPr txBox="1"/>
          <p:nvPr/>
        </p:nvSpPr>
        <p:spPr>
          <a:xfrm>
            <a:off x="5461702" y="3002101"/>
            <a:ext cx="1567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8AD7AF-6189-1E4D-6377-BBC8CB1C9745}"/>
              </a:ext>
            </a:extLst>
          </p:cNvPr>
          <p:cNvSpPr txBox="1"/>
          <p:nvPr/>
        </p:nvSpPr>
        <p:spPr>
          <a:xfrm>
            <a:off x="5461702" y="3862028"/>
            <a:ext cx="195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বৃষ্টি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2B7ADC-C72E-6D8B-C798-8A8F0B138CD9}"/>
              </a:ext>
            </a:extLst>
          </p:cNvPr>
          <p:cNvSpPr txBox="1"/>
          <p:nvPr/>
        </p:nvSpPr>
        <p:spPr>
          <a:xfrm>
            <a:off x="5267748" y="4792090"/>
            <a:ext cx="2423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ঘন্টা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504998-A1CD-7509-47FE-00665084BB85}"/>
              </a:ext>
            </a:extLst>
          </p:cNvPr>
          <p:cNvSpPr txBox="1"/>
          <p:nvPr/>
        </p:nvSpPr>
        <p:spPr>
          <a:xfrm>
            <a:off x="5181600" y="5708890"/>
            <a:ext cx="1954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3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L 0.25 3.7037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25001 -4.07407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0.23242 -0.00209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15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0.01203 L 0.22813 0.01203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  <p:bldP spid="10" grpId="0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1291A-1D2D-AB14-6957-09F0DE406DFD}"/>
              </a:ext>
            </a:extLst>
          </p:cNvPr>
          <p:cNvSpPr txBox="1"/>
          <p:nvPr/>
        </p:nvSpPr>
        <p:spPr>
          <a:xfrm>
            <a:off x="5085267" y="184654"/>
            <a:ext cx="202146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4736EF-0F7E-2BE3-2667-59F2958ACF6A}"/>
              </a:ext>
            </a:extLst>
          </p:cNvPr>
          <p:cNvSpPr txBox="1"/>
          <p:nvPr/>
        </p:nvSpPr>
        <p:spPr>
          <a:xfrm>
            <a:off x="1749297" y="982817"/>
            <a:ext cx="706780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সুন্দরবনের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 descr="819151351.gif (240×400)">
            <a:extLst>
              <a:ext uri="{FF2B5EF4-FFF2-40B4-BE49-F238E27FC236}">
                <a16:creationId xmlns:a16="http://schemas.microsoft.com/office/drawing/2014/main" id="{C1AA1A09-F6DE-AA45-E668-95824ADFA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614" y="2153329"/>
            <a:ext cx="3456769" cy="2864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949FEE-58D2-4265-DF6B-F62F8160B6DF}"/>
              </a:ext>
            </a:extLst>
          </p:cNvPr>
          <p:cNvSpPr txBox="1"/>
          <p:nvPr/>
        </p:nvSpPr>
        <p:spPr>
          <a:xfrm>
            <a:off x="1219200" y="5018055"/>
            <a:ext cx="10406743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পশু।বাঘ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তেমন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ভয়ংকর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আচরণ।বাংলাদেশের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সুন্দরবনে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যায়।পূথিবীতে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প্রজাতির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আছে।কিছু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রাজসিক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গায়ের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হলুদ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ডোরা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কাটা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পেটের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দিকটা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২২০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১১০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পুরুষ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২২০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কেজি,আর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বাঘিনির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১৪০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59C557-881C-2DA7-F357-DF0F08BA9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418" y="540476"/>
            <a:ext cx="3127519" cy="20850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8481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529A65-B0D2-F0E8-D7EF-36152560B5DD}"/>
              </a:ext>
            </a:extLst>
          </p:cNvPr>
          <p:cNvSpPr txBox="1"/>
          <p:nvPr/>
        </p:nvSpPr>
        <p:spPr>
          <a:xfrm>
            <a:off x="1402318" y="2642628"/>
            <a:ext cx="9387364" cy="353943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28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28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</a:t>
            </a:r>
            <a:r>
              <a:rPr lang="en-US" sz="2800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endParaRPr lang="en-US" sz="28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নরম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ছানাটির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পশম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নরম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কুৎসিত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বাঁকা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রাস্তাটি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225306-557C-01DE-0515-A95BE5F1FCCB}"/>
              </a:ext>
            </a:extLst>
          </p:cNvPr>
          <p:cNvSpPr txBox="1"/>
          <p:nvPr/>
        </p:nvSpPr>
        <p:spPr>
          <a:xfrm>
            <a:off x="2592489" y="1327903"/>
            <a:ext cx="7007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9AA4A47-A510-F97F-21F5-F92C161F366C}"/>
              </a:ext>
            </a:extLst>
          </p:cNvPr>
          <p:cNvCxnSpPr>
            <a:cxnSpLocks/>
          </p:cNvCxnSpPr>
          <p:nvPr/>
        </p:nvCxnSpPr>
        <p:spPr>
          <a:xfrm>
            <a:off x="3748314" y="5036457"/>
            <a:ext cx="10885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A699225-260C-A84D-3089-214DC6F53AE9}"/>
              </a:ext>
            </a:extLst>
          </p:cNvPr>
          <p:cNvCxnSpPr>
            <a:cxnSpLocks/>
          </p:cNvCxnSpPr>
          <p:nvPr/>
        </p:nvCxnSpPr>
        <p:spPr>
          <a:xfrm>
            <a:off x="3672114" y="3494314"/>
            <a:ext cx="10885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DF1EAC2-18BD-97B8-D7F3-9B8D3EF02F53}"/>
              </a:ext>
            </a:extLst>
          </p:cNvPr>
          <p:cNvCxnSpPr>
            <a:cxnSpLocks/>
          </p:cNvCxnSpPr>
          <p:nvPr/>
        </p:nvCxnSpPr>
        <p:spPr>
          <a:xfrm>
            <a:off x="3824514" y="4412343"/>
            <a:ext cx="9361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D56987-A6EC-50FD-3BEE-7A5C6E7AFC58}"/>
              </a:ext>
            </a:extLst>
          </p:cNvPr>
          <p:cNvSpPr txBox="1"/>
          <p:nvPr/>
        </p:nvSpPr>
        <p:spPr>
          <a:xfrm>
            <a:off x="4397829" y="638628"/>
            <a:ext cx="3439885" cy="646331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80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5B12B3-B62B-2BA6-DD34-8D28628C0E86}"/>
              </a:ext>
            </a:extLst>
          </p:cNvPr>
          <p:cNvSpPr txBox="1"/>
          <p:nvPr/>
        </p:nvSpPr>
        <p:spPr>
          <a:xfrm>
            <a:off x="5206767" y="515625"/>
            <a:ext cx="2485804" cy="707886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9A62D1-B49A-7D20-0B89-468457C0E7EA}"/>
              </a:ext>
            </a:extLst>
          </p:cNvPr>
          <p:cNvSpPr txBox="1"/>
          <p:nvPr/>
        </p:nvSpPr>
        <p:spPr>
          <a:xfrm>
            <a:off x="2191657" y="1369643"/>
            <a:ext cx="6364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বিড়ালকে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40887-6CFA-E927-79B6-1F91B41DA653}"/>
              </a:ext>
            </a:extLst>
          </p:cNvPr>
          <p:cNvSpPr txBox="1"/>
          <p:nvPr/>
        </p:nvSpPr>
        <p:spPr>
          <a:xfrm>
            <a:off x="2296653" y="2110067"/>
            <a:ext cx="7479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উত্তরঃবাঘ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প্রজাতির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প্রাণী।তাই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বিড়ালকে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AC2D7C-F37D-698E-050C-E52987CAA7A5}"/>
              </a:ext>
            </a:extLst>
          </p:cNvPr>
          <p:cNvSpPr txBox="1"/>
          <p:nvPr/>
        </p:nvSpPr>
        <p:spPr>
          <a:xfrm>
            <a:off x="2296653" y="3244334"/>
            <a:ext cx="8925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বাঘের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26F845-D835-33EA-708A-9383E463959A}"/>
              </a:ext>
            </a:extLst>
          </p:cNvPr>
          <p:cNvSpPr txBox="1"/>
          <p:nvPr/>
        </p:nvSpPr>
        <p:spPr>
          <a:xfrm>
            <a:off x="2296653" y="3824602"/>
            <a:ext cx="7074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উত্তরঃবাঘ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সুন্দর,তেমনি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ভয়ঙ্গকর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44797D-B68E-ECAC-006B-7C573EADF5C7}"/>
              </a:ext>
            </a:extLst>
          </p:cNvPr>
          <p:cNvSpPr txBox="1"/>
          <p:nvPr/>
        </p:nvSpPr>
        <p:spPr>
          <a:xfrm>
            <a:off x="2408331" y="4952370"/>
            <a:ext cx="831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শিকার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DD6FA3-0C96-8664-02C4-0F8124231D29}"/>
              </a:ext>
            </a:extLst>
          </p:cNvPr>
          <p:cNvSpPr txBox="1"/>
          <p:nvPr/>
        </p:nvSpPr>
        <p:spPr>
          <a:xfrm>
            <a:off x="2191657" y="5648387"/>
            <a:ext cx="831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2237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979A2F-EED6-F6CB-3283-9A344C8AC9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22157" y="1833682"/>
            <a:ext cx="2667000" cy="1714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D83639-820B-A9FC-CF0E-D87048D716D5}"/>
              </a:ext>
            </a:extLst>
          </p:cNvPr>
          <p:cNvSpPr txBox="1"/>
          <p:nvPr/>
        </p:nvSpPr>
        <p:spPr>
          <a:xfrm>
            <a:off x="4709885" y="795477"/>
            <a:ext cx="3091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8AF29D-EB21-DD79-09CB-3FA7476C9F0F}"/>
              </a:ext>
            </a:extLst>
          </p:cNvPr>
          <p:cNvSpPr txBox="1"/>
          <p:nvPr/>
        </p:nvSpPr>
        <p:spPr>
          <a:xfrm>
            <a:off x="2561771" y="3685599"/>
            <a:ext cx="7387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রয়েল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বেঙ্গল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টাইগার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অনুচ্ছেদ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4903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1597322-F9DD-1B34-E223-CB5AB94594D1}"/>
              </a:ext>
            </a:extLst>
          </p:cNvPr>
          <p:cNvSpPr/>
          <p:nvPr/>
        </p:nvSpPr>
        <p:spPr>
          <a:xfrm>
            <a:off x="2104571" y="1640114"/>
            <a:ext cx="7982858" cy="3802743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970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488</Words>
  <Application>Microsoft Office PowerPoint</Application>
  <PresentationFormat>Widescreen</PresentationFormat>
  <Paragraphs>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35</cp:revision>
  <dcterms:created xsi:type="dcterms:W3CDTF">2026-10-08T17:57:57Z</dcterms:created>
  <dcterms:modified xsi:type="dcterms:W3CDTF">2026-10-14T05:08:20Z</dcterms:modified>
</cp:coreProperties>
</file>