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59" r:id="rId3"/>
    <p:sldId id="309" r:id="rId4"/>
    <p:sldId id="313" r:id="rId5"/>
    <p:sldId id="262" r:id="rId6"/>
    <p:sldId id="263" r:id="rId7"/>
    <p:sldId id="264" r:id="rId8"/>
    <p:sldId id="279" r:id="rId9"/>
    <p:sldId id="284" r:id="rId10"/>
    <p:sldId id="302" r:id="rId11"/>
    <p:sldId id="307" r:id="rId12"/>
    <p:sldId id="280" r:id="rId13"/>
    <p:sldId id="310" r:id="rId14"/>
    <p:sldId id="298" r:id="rId15"/>
    <p:sldId id="312" r:id="rId16"/>
    <p:sldId id="282" r:id="rId17"/>
    <p:sldId id="314" r:id="rId18"/>
    <p:sldId id="315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W3SOxD6S5J8w0ADDlK9lbg" hashData="4+DwbR8WqP6UnlV05WrpQL7g4ec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99B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09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1221C-9FC9-41EB-BD4C-190BB7D82816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68933-D84E-4DE3-917B-AE57E568B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39FE9-7C3B-4C57-ADDE-592AD8445EE7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2F74-4399-4008-8309-87089C4A4FAD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51FB8-CCCD-42D8-A3A7-06590E4ED391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C1DA6-1C96-4D8D-8EDE-705DEA7618E5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2168-85BF-4956-9CEF-CD60FA079204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7D7C-9C0A-415B-BFF5-CC3BC02FD1FC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0846C-603E-4AC2-9E59-C1404BB33F9E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0E642-A9B5-4858-B39B-AA42BBE8F23A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178C1-4F10-47CD-A59D-1EB480ABDC55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A2EB-F091-4BDB-991E-626CF9960C59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E569E-EE3D-42AE-B8E0-B9D5B2398665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9E045-9CF8-4E1F-B436-B82907E16022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26EED-2FF7-434B-B8BF-19243FBF8F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524000"/>
            <a:ext cx="8001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আজকের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পাঠে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সবাইকে</a:t>
            </a:r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স্বাগতম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86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70C0"/>
                </a:solidFill>
              </a:rPr>
              <a:t>শিক্ষক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</a:rPr>
              <a:t>পরিচিতি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8600" y="1905000"/>
            <a:ext cx="4800600" cy="288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err="1" smtClean="0">
                <a:solidFill>
                  <a:srgbClr val="0070C0"/>
                </a:solidFill>
              </a:rPr>
              <a:t>মোঃ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মিজানুর</a:t>
            </a:r>
            <a:r>
              <a:rPr lang="en-US" sz="4000" b="1" dirty="0" smtClean="0">
                <a:solidFill>
                  <a:srgbClr val="0070C0"/>
                </a:solidFill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</a:rPr>
              <a:t>রহমান</a:t>
            </a:r>
            <a:endParaRPr lang="en-US" sz="4000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25399B"/>
                </a:solidFill>
              </a:rPr>
              <a:t>সহকারি</a:t>
            </a:r>
            <a:r>
              <a:rPr lang="en-US" sz="2800" b="1" dirty="0" smtClean="0">
                <a:solidFill>
                  <a:srgbClr val="25399B"/>
                </a:solidFill>
              </a:rPr>
              <a:t> </a:t>
            </a:r>
            <a:r>
              <a:rPr lang="en-US" sz="2800" b="1" dirty="0" err="1" smtClean="0">
                <a:solidFill>
                  <a:srgbClr val="25399B"/>
                </a:solidFill>
              </a:rPr>
              <a:t>শিক্ষক</a:t>
            </a:r>
            <a:endParaRPr lang="en-US" sz="2800" b="1" dirty="0" smtClean="0">
              <a:solidFill>
                <a:srgbClr val="25399B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25399B"/>
                </a:solidFill>
              </a:rPr>
              <a:t>ইমেইলঃ</a:t>
            </a:r>
            <a:r>
              <a:rPr lang="en-US" sz="2800" b="1" dirty="0" smtClean="0">
                <a:solidFill>
                  <a:srgbClr val="25399B"/>
                </a:solidFill>
              </a:rPr>
              <a:t> mejan1987@gmail.com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4864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25399B"/>
                </a:solidFill>
              </a:rPr>
              <a:t>আর.আর</a:t>
            </a:r>
            <a:r>
              <a:rPr lang="en-US" sz="3600" b="1" dirty="0" smtClean="0">
                <a:solidFill>
                  <a:srgbClr val="25399B"/>
                </a:solidFill>
              </a:rPr>
              <a:t>. </a:t>
            </a:r>
            <a:r>
              <a:rPr lang="en-US" sz="3600" b="1" dirty="0" err="1" smtClean="0">
                <a:solidFill>
                  <a:srgbClr val="25399B"/>
                </a:solidFill>
              </a:rPr>
              <a:t>টেক্সটাইল</a:t>
            </a:r>
            <a:r>
              <a:rPr lang="en-US" sz="3600" b="1" dirty="0" smtClean="0">
                <a:solidFill>
                  <a:srgbClr val="25399B"/>
                </a:solidFill>
              </a:rPr>
              <a:t> </a:t>
            </a:r>
            <a:r>
              <a:rPr lang="en-US" sz="3600" b="1" dirty="0" err="1" smtClean="0">
                <a:solidFill>
                  <a:srgbClr val="25399B"/>
                </a:solidFill>
              </a:rPr>
              <a:t>মিলস্</a:t>
            </a:r>
            <a:r>
              <a:rPr lang="en-US" sz="3600" b="1" dirty="0" smtClean="0">
                <a:solidFill>
                  <a:srgbClr val="25399B"/>
                </a:solidFill>
              </a:rPr>
              <a:t> </a:t>
            </a:r>
            <a:r>
              <a:rPr lang="en-US" sz="3600" b="1" dirty="0" err="1" smtClean="0">
                <a:solidFill>
                  <a:srgbClr val="25399B"/>
                </a:solidFill>
              </a:rPr>
              <a:t>উচ্চ</a:t>
            </a:r>
            <a:r>
              <a:rPr lang="en-US" sz="3600" b="1" dirty="0" smtClean="0">
                <a:solidFill>
                  <a:srgbClr val="25399B"/>
                </a:solidFill>
              </a:rPr>
              <a:t> </a:t>
            </a:r>
            <a:r>
              <a:rPr lang="en-US" sz="3600" b="1" dirty="0" err="1" smtClean="0">
                <a:solidFill>
                  <a:srgbClr val="25399B"/>
                </a:solidFill>
              </a:rPr>
              <a:t>বিদ্যালয়</a:t>
            </a:r>
            <a:r>
              <a:rPr lang="en-US" sz="3600" b="1" dirty="0" smtClean="0">
                <a:solidFill>
                  <a:srgbClr val="25399B"/>
                </a:solidFill>
              </a:rPr>
              <a:t>।</a:t>
            </a:r>
            <a:endParaRPr lang="en-US" sz="3600" b="1" dirty="0">
              <a:solidFill>
                <a:srgbClr val="25399B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990600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miz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76400"/>
            <a:ext cx="3280672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2286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70C0"/>
                </a:solidFill>
              </a:rPr>
              <a:t>পাঠ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</a:rPr>
              <a:t>পরিচিতি</a:t>
            </a:r>
            <a:endParaRPr lang="en-US" sz="4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895600"/>
            <a:ext cx="411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25399B"/>
                </a:solidFill>
              </a:rPr>
              <a:t>শ্রেণিঃ৯ম</a:t>
            </a:r>
          </a:p>
          <a:p>
            <a:pPr>
              <a:lnSpc>
                <a:spcPct val="150000"/>
              </a:lnSpc>
            </a:pP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অধ্যায়ঃ</a:t>
            </a:r>
            <a:r>
              <a:rPr lang="en-US" sz="3200" b="1" dirty="0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 ২য়</a:t>
            </a:r>
          </a:p>
          <a:p>
            <a:pPr>
              <a:lnSpc>
                <a:spcPct val="150000"/>
              </a:lnSpc>
            </a:pP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সময়ঃ</a:t>
            </a:r>
            <a:r>
              <a:rPr lang="en-US" sz="3200" b="1" dirty="0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 ৫০ </a:t>
            </a:r>
            <a:r>
              <a:rPr lang="en-US" sz="3200" b="1" dirty="0" err="1" smtClean="0">
                <a:solidFill>
                  <a:srgbClr val="25399B"/>
                </a:solidFill>
                <a:latin typeface="SutonnyMJ" pitchFamily="2" charset="0"/>
                <a:cs typeface="SutonnyMJ" pitchFamily="2" charset="0"/>
              </a:rPr>
              <a:t>মিনিট</a:t>
            </a:r>
            <a:endParaRPr lang="en-US" sz="3200" b="1" dirty="0" smtClean="0">
              <a:solidFill>
                <a:srgbClr val="25399B"/>
              </a:solidFill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25399B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990600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371600" y="1752600"/>
            <a:ext cx="63658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তথ্য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ও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যোগাযোগ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প্রযুক্তি</a:t>
            </a:r>
            <a:endParaRPr lang="en-US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Picture 10" descr="class 9 inf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819401"/>
            <a:ext cx="26670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25399B"/>
                </a:solidFill>
              </a:rPr>
              <a:t>ছবিগুলো</a:t>
            </a:r>
            <a:r>
              <a:rPr lang="en-US" sz="4800" b="1" dirty="0" smtClean="0">
                <a:solidFill>
                  <a:srgbClr val="25399B"/>
                </a:solidFill>
              </a:rPr>
              <a:t> </a:t>
            </a:r>
            <a:r>
              <a:rPr lang="en-US" sz="4800" b="1" dirty="0" err="1" smtClean="0">
                <a:solidFill>
                  <a:srgbClr val="25399B"/>
                </a:solidFill>
              </a:rPr>
              <a:t>লক্ষ্য</a:t>
            </a:r>
            <a:r>
              <a:rPr lang="en-US" sz="4800" b="1" dirty="0" smtClean="0">
                <a:solidFill>
                  <a:srgbClr val="25399B"/>
                </a:solidFill>
              </a:rPr>
              <a:t> </a:t>
            </a:r>
            <a:r>
              <a:rPr lang="en-US" sz="4800" b="1" dirty="0" err="1" smtClean="0">
                <a:solidFill>
                  <a:srgbClr val="25399B"/>
                </a:solidFill>
              </a:rPr>
              <a:t>করো</a:t>
            </a:r>
            <a:r>
              <a:rPr lang="en-US" sz="4800" b="1" dirty="0" smtClean="0">
                <a:solidFill>
                  <a:srgbClr val="25399B"/>
                </a:solidFill>
              </a:rPr>
              <a:t>                </a:t>
            </a:r>
            <a:endParaRPr lang="en-US" sz="4800" b="1" dirty="0">
              <a:solidFill>
                <a:srgbClr val="25399B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1065212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47800"/>
            <a:ext cx="36068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600200"/>
            <a:ext cx="373380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267200"/>
            <a:ext cx="36576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1000" y="2286000"/>
            <a:ext cx="8305800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  </a:t>
            </a:r>
            <a:endParaRPr 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792480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33600" y="838200"/>
            <a:ext cx="48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25399B"/>
                </a:solidFill>
              </a:rPr>
              <a:t>আজকের</a:t>
            </a:r>
            <a:r>
              <a:rPr lang="en-US" sz="5400" b="1" dirty="0" smtClean="0">
                <a:solidFill>
                  <a:srgbClr val="25399B"/>
                </a:solidFill>
              </a:rPr>
              <a:t> </a:t>
            </a:r>
            <a:r>
              <a:rPr lang="en-US" sz="5400" b="1" dirty="0" err="1" smtClean="0">
                <a:solidFill>
                  <a:srgbClr val="25399B"/>
                </a:solidFill>
              </a:rPr>
              <a:t>পাঠ</a:t>
            </a:r>
            <a:endParaRPr lang="en-US" sz="5400" b="1" dirty="0">
              <a:solidFill>
                <a:srgbClr val="2539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905000"/>
            <a:ext cx="807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33400"/>
            <a:ext cx="39052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 r="66372"/>
          <a:stretch>
            <a:fillRect/>
          </a:stretch>
        </p:blipFill>
        <p:spPr bwMode="auto">
          <a:xfrm>
            <a:off x="0" y="14478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33628" r="33628"/>
          <a:stretch>
            <a:fillRect/>
          </a:stretch>
        </p:blipFill>
        <p:spPr bwMode="auto">
          <a:xfrm>
            <a:off x="2971800" y="2286000"/>
            <a:ext cx="28194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66372"/>
          <a:stretch>
            <a:fillRect/>
          </a:stretch>
        </p:blipFill>
        <p:spPr bwMode="auto">
          <a:xfrm>
            <a:off x="5791200" y="41910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816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সময়</a:t>
            </a:r>
            <a:r>
              <a:rPr lang="en-US" sz="3200" b="1" dirty="0" smtClean="0">
                <a:solidFill>
                  <a:srgbClr val="006600"/>
                </a:solidFill>
              </a:rPr>
              <a:t> :  </a:t>
            </a:r>
            <a:r>
              <a:rPr lang="en-US" sz="7200" b="1" dirty="0" smtClean="0">
                <a:solidFill>
                  <a:srgbClr val="FF0000"/>
                </a:solidFill>
              </a:rPr>
              <a:t>৩</a:t>
            </a:r>
            <a:r>
              <a:rPr lang="en-US" sz="3200" b="1" dirty="0" smtClean="0">
                <a:solidFill>
                  <a:srgbClr val="006600"/>
                </a:solidFill>
              </a:rPr>
              <a:t>  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মিনিট</a:t>
            </a:r>
            <a:endParaRPr lang="en-US" sz="3200" b="1" dirty="0">
              <a:solidFill>
                <a:srgbClr val="006600"/>
              </a:solidFill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5181600"/>
            <a:ext cx="135255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66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990600"/>
            <a:ext cx="35052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381000" y="2286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25399B"/>
                </a:solidFill>
              </a:rPr>
              <a:t>একক</a:t>
            </a:r>
            <a:r>
              <a:rPr lang="en-US" sz="4000" b="1" dirty="0" smtClean="0">
                <a:solidFill>
                  <a:srgbClr val="25399B"/>
                </a:solidFill>
              </a:rPr>
              <a:t> </a:t>
            </a:r>
            <a:r>
              <a:rPr lang="en-US" sz="4000" b="1" dirty="0" err="1" smtClean="0">
                <a:solidFill>
                  <a:srgbClr val="25399B"/>
                </a:solidFill>
              </a:rPr>
              <a:t>কাজ</a:t>
            </a:r>
            <a:endParaRPr lang="en-US" sz="4000" b="1" dirty="0">
              <a:solidFill>
                <a:srgbClr val="25399B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657600"/>
            <a:ext cx="8763000" cy="1171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5391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438400"/>
            <a:ext cx="4953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AutoShape 5" descr="Cyber Bullying Impa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3" name="AutoShape 7" descr="Cyber Bullying Impa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5" name="AutoShape 9" descr="Cyber Bullying Impa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2590800"/>
            <a:ext cx="36068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41148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90800"/>
            <a:ext cx="4495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2438400"/>
            <a:ext cx="30480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46482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 r="66667"/>
          <a:stretch>
            <a:fillRect/>
          </a:stretch>
        </p:blipFill>
        <p:spPr bwMode="auto">
          <a:xfrm>
            <a:off x="228600" y="1219200"/>
            <a:ext cx="2895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33333" r="33333"/>
          <a:stretch>
            <a:fillRect/>
          </a:stretch>
        </p:blipFill>
        <p:spPr bwMode="auto">
          <a:xfrm>
            <a:off x="3276600" y="2514600"/>
            <a:ext cx="2895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 l="66667"/>
          <a:stretch>
            <a:fillRect/>
          </a:stretch>
        </p:blipFill>
        <p:spPr bwMode="auto">
          <a:xfrm>
            <a:off x="6248400" y="3886200"/>
            <a:ext cx="2895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25399B"/>
                </a:solidFill>
              </a:rPr>
              <a:t>জোড়ায়</a:t>
            </a:r>
            <a:r>
              <a:rPr lang="en-US" sz="4800" b="1" dirty="0" smtClean="0">
                <a:solidFill>
                  <a:srgbClr val="25399B"/>
                </a:solidFill>
              </a:rPr>
              <a:t> </a:t>
            </a:r>
            <a:r>
              <a:rPr lang="en-US" sz="4800" b="1" dirty="0" err="1" smtClean="0">
                <a:solidFill>
                  <a:srgbClr val="25399B"/>
                </a:solidFill>
              </a:rPr>
              <a:t>কাজ</a:t>
            </a:r>
            <a:endParaRPr lang="en-US" sz="4800" b="1" dirty="0">
              <a:solidFill>
                <a:srgbClr val="25399B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সময়</a:t>
            </a:r>
            <a:r>
              <a:rPr lang="en-US" sz="3200" b="1" dirty="0" smtClean="0">
                <a:solidFill>
                  <a:srgbClr val="006600"/>
                </a:solidFill>
              </a:rPr>
              <a:t> :  </a:t>
            </a:r>
            <a:r>
              <a:rPr lang="en-US" sz="7200" b="1" dirty="0" smtClean="0">
                <a:solidFill>
                  <a:srgbClr val="FF0000"/>
                </a:solidFill>
              </a:rPr>
              <a:t>৫</a:t>
            </a:r>
            <a:r>
              <a:rPr lang="en-US" sz="3200" b="1" dirty="0" smtClean="0">
                <a:solidFill>
                  <a:srgbClr val="006600"/>
                </a:solidFill>
              </a:rPr>
              <a:t>  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মিনিট</a:t>
            </a:r>
            <a:endParaRPr lang="en-US" sz="3200" b="1" dirty="0">
              <a:solidFill>
                <a:srgbClr val="006600"/>
              </a:solidFill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5410200"/>
            <a:ext cx="135255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66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1524000"/>
            <a:ext cx="3581400" cy="223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Straight Connector 9"/>
          <p:cNvCxnSpPr/>
          <p:nvPr/>
        </p:nvCxnSpPr>
        <p:spPr>
          <a:xfrm>
            <a:off x="457200" y="1370012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810000"/>
            <a:ext cx="8543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59150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819400"/>
            <a:ext cx="8991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25399B"/>
                </a:solidFill>
              </a:rPr>
              <a:t>দলীয়</a:t>
            </a:r>
            <a:r>
              <a:rPr lang="en-US" sz="4800" b="1" dirty="0" smtClean="0">
                <a:solidFill>
                  <a:srgbClr val="25399B"/>
                </a:solidFill>
              </a:rPr>
              <a:t> </a:t>
            </a:r>
            <a:r>
              <a:rPr lang="en-US" sz="4800" b="1" dirty="0" err="1" smtClean="0">
                <a:solidFill>
                  <a:srgbClr val="25399B"/>
                </a:solidFill>
              </a:rPr>
              <a:t>কাজ</a:t>
            </a:r>
            <a:endParaRPr lang="en-US" sz="4800" b="1" dirty="0">
              <a:solidFill>
                <a:srgbClr val="25399B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578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6600"/>
                </a:solidFill>
              </a:rPr>
              <a:t>সময়</a:t>
            </a:r>
            <a:r>
              <a:rPr lang="en-US" sz="3200" b="1" dirty="0" smtClean="0">
                <a:solidFill>
                  <a:srgbClr val="006600"/>
                </a:solidFill>
              </a:rPr>
              <a:t> :  </a:t>
            </a:r>
            <a:r>
              <a:rPr lang="en-US" sz="7200" b="1" dirty="0" smtClean="0">
                <a:solidFill>
                  <a:srgbClr val="FF0000"/>
                </a:solidFill>
              </a:rPr>
              <a:t>৮ </a:t>
            </a:r>
            <a:r>
              <a:rPr lang="en-US" sz="3200" b="1" dirty="0" err="1" smtClean="0">
                <a:solidFill>
                  <a:srgbClr val="006600"/>
                </a:solidFill>
              </a:rPr>
              <a:t>মিনিট</a:t>
            </a:r>
            <a:endParaRPr lang="en-US" sz="3200" b="1" dirty="0">
              <a:solidFill>
                <a:srgbClr val="006600"/>
              </a:solidFill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5410200"/>
            <a:ext cx="1352550" cy="91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66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914400"/>
            <a:ext cx="3581401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" y="3810000"/>
            <a:ext cx="85153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2673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2362200"/>
            <a:ext cx="5562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981200"/>
            <a:ext cx="32004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57200"/>
            <a:ext cx="449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 r="50811"/>
          <a:stretch>
            <a:fillRect/>
          </a:stretch>
        </p:blipFill>
        <p:spPr bwMode="auto">
          <a:xfrm>
            <a:off x="457200" y="1752600"/>
            <a:ext cx="495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51318"/>
          <a:stretch>
            <a:fillRect/>
          </a:stretch>
        </p:blipFill>
        <p:spPr bwMode="auto">
          <a:xfrm>
            <a:off x="3733800" y="3657600"/>
            <a:ext cx="4953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41719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133600"/>
            <a:ext cx="4724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057400"/>
            <a:ext cx="3705225" cy="2981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26670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 r="65833"/>
          <a:stretch>
            <a:fillRect/>
          </a:stretch>
        </p:blipFill>
        <p:spPr bwMode="auto">
          <a:xfrm>
            <a:off x="152400" y="1219200"/>
            <a:ext cx="31242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32821" r="33538"/>
          <a:stretch>
            <a:fillRect/>
          </a:stretch>
        </p:blipFill>
        <p:spPr bwMode="auto">
          <a:xfrm>
            <a:off x="3124200" y="2238375"/>
            <a:ext cx="31242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67282"/>
          <a:stretch>
            <a:fillRect/>
          </a:stretch>
        </p:blipFill>
        <p:spPr bwMode="auto">
          <a:xfrm>
            <a:off x="6019800" y="4191000"/>
            <a:ext cx="3038476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cap="all" dirty="0" err="1" smtClean="0">
                <a:ln/>
                <a:solidFill>
                  <a:srgbClr val="25399B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বাড়ির</a:t>
            </a:r>
            <a:r>
              <a:rPr lang="en-US" sz="4000" b="1" cap="all" dirty="0" smtClean="0">
                <a:ln/>
                <a:solidFill>
                  <a:srgbClr val="25399B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4000" b="1" cap="all" dirty="0" err="1" smtClean="0">
                <a:ln/>
                <a:solidFill>
                  <a:srgbClr val="25399B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কাজ</a:t>
            </a:r>
            <a:endParaRPr lang="en-US" sz="4000" b="1" cap="all" dirty="0">
              <a:ln/>
              <a:solidFill>
                <a:srgbClr val="25399B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Picture 2" descr="cc4841874b7bb4d3ae49a887a22df7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524000"/>
            <a:ext cx="44196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457200" y="1295400"/>
            <a:ext cx="7924800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343400"/>
            <a:ext cx="7696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908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0070C0"/>
                </a:solidFill>
              </a:rPr>
              <a:t>ধন্যবাদ</a:t>
            </a:r>
            <a:r>
              <a:rPr lang="en-US" sz="8000" b="1" dirty="0" smtClean="0">
                <a:solidFill>
                  <a:srgbClr val="0070C0"/>
                </a:solidFill>
              </a:rPr>
              <a:t> </a:t>
            </a:r>
            <a:r>
              <a:rPr lang="en-US" sz="8000" b="1" dirty="0" err="1" smtClean="0">
                <a:solidFill>
                  <a:srgbClr val="0070C0"/>
                </a:solidFill>
              </a:rPr>
              <a:t>সবাইকে</a:t>
            </a:r>
            <a:endParaRPr lang="en-US" sz="8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1177</TotalTime>
  <Words>60</Words>
  <Application>Microsoft Office PowerPoint</Application>
  <PresentationFormat>On-screen Show (4:3)</PresentationFormat>
  <Paragraphs>22</Paragraphs>
  <Slides>20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690</cp:revision>
  <dcterms:created xsi:type="dcterms:W3CDTF">2026-01-22T13:39:02Z</dcterms:created>
  <dcterms:modified xsi:type="dcterms:W3CDTF">2026-10-03T02:44:23Z</dcterms:modified>
</cp:coreProperties>
</file>