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7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692640" y="640080"/>
            <a:ext cx="1371600" cy="1371600"/>
          </a:xfrm>
          <a:prstGeom prst="ellipse">
            <a:avLst/>
          </a:prstGeom>
          <a:solidFill>
            <a:srgbClr val="18A0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561320" y="1828800"/>
            <a:ext cx="731520" cy="731520"/>
          </a:xfrm>
          <a:prstGeom prst="ellipse">
            <a:avLst/>
          </a:prstGeom>
          <a:solidFill>
            <a:srgbClr val="FFB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961120" y="2743200"/>
            <a:ext cx="914400" cy="914400"/>
          </a:xfrm>
          <a:prstGeom prst="ellipse">
            <a:avLst/>
          </a:prstGeom>
          <a:solidFill>
            <a:srgbClr val="2369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149840" y="4114800"/>
            <a:ext cx="1554480" cy="1554480"/>
          </a:xfrm>
          <a:prstGeom prst="ellipse">
            <a:avLst/>
          </a:prstGeom>
          <a:solidFill>
            <a:srgbClr val="18A0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0" y="4846320"/>
            <a:ext cx="457200" cy="457200"/>
          </a:xfrm>
          <a:prstGeom prst="ellipse">
            <a:avLst/>
          </a:prstGeom>
          <a:solidFill>
            <a:srgbClr val="FFBE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731520"/>
            <a:ext cx="6217920" cy="4678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500" b="1">
                <a:solidFill>
                  <a:srgbClr val="FFBE46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2960" y="1554480"/>
            <a:ext cx="8046720" cy="606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971800"/>
            <a:ext cx="6949440" cy="4678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500" b="0">
                <a:solidFill>
                  <a:srgbClr val="BEE1F5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680" y="4486221"/>
            <a:ext cx="2666090" cy="914096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800" b="0">
                <a:solidFill>
                  <a:srgbClr val="FFFFFF"/>
                </a:solidFill>
                <a:latin typeface="Noto Sans Bengali"/>
              </a:defRPr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নুরে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সিদ্দিক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 sz="1800" b="0">
                <a:solidFill>
                  <a:srgbClr val="FFFFFF"/>
                </a:solidFill>
                <a:latin typeface="Noto Sans Bengali"/>
              </a:defRPr>
            </a:pP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 sz="1800" b="0">
                <a:solidFill>
                  <a:srgbClr val="FFFFFF"/>
                </a:solidFill>
                <a:latin typeface="Noto Sans Bengali"/>
              </a:defRPr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গোপালপুর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বহুমুখী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8680" y="5532120"/>
            <a:ext cx="5943600" cy="36009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800" b="0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: ৮ম   | 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48320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শিখন-উদ্দেশ্য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3657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800" b="1">
                <a:solidFill>
                  <a:srgbClr val="FFBE46"/>
                </a:solidFill>
                <a:latin typeface="Noto Sans Bengali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515600" cy="2151358"/>
          </a:xfrm>
          <a:prstGeom prst="rect">
            <a:avLst/>
          </a:prstGeom>
          <a:noFill/>
        </p:spPr>
        <p:txBody>
          <a:bodyPr wrap="square" lIns="109728" tIns="73152" rIns="109728">
            <a:spAutoFit/>
          </a:bodyPr>
          <a:lstStyle/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দায়িত্বশীলভাবে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জানব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48320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3657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800" b="1">
                <a:solidFill>
                  <a:srgbClr val="FFBE46"/>
                </a:solidFill>
                <a:latin typeface="Noto Sans Bengali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424160" cy="852541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500" b="1">
                <a:solidFill>
                  <a:srgbClr val="232D3C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(ICT)-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পূর্ণরূপ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Information and Communication Technology।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337560"/>
            <a:ext cx="3291840" cy="1554480"/>
          </a:xfrm>
          <a:prstGeom prst="roundRect">
            <a:avLst/>
          </a:prstGeom>
          <a:solidFill>
            <a:srgbClr val="EEF6FC"/>
          </a:solidFill>
          <a:ln>
            <a:solidFill>
              <a:srgbClr val="23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3547872"/>
            <a:ext cx="292608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552" y="4069080"/>
            <a:ext cx="2926080" cy="34471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700" b="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তথ্য সংগ্রহ, সংরক্ষণ ও বিশ্লেষণ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3337560"/>
            <a:ext cx="3291840" cy="1554480"/>
          </a:xfrm>
          <a:prstGeom prst="roundRect">
            <a:avLst/>
          </a:prstGeom>
          <a:solidFill>
            <a:srgbClr val="E5F7F4"/>
          </a:solidFill>
          <a:ln>
            <a:solidFill>
              <a:srgbClr val="18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90872" y="3547872"/>
            <a:ext cx="292608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0872" y="4069080"/>
            <a:ext cx="2926080" cy="34471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700" b="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দ্রুত তথ্য আদান-প্রদান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3337560"/>
            <a:ext cx="3291840" cy="1554480"/>
          </a:xfrm>
          <a:prstGeom prst="roundRect">
            <a:avLst/>
          </a:prstGeom>
          <a:solidFill>
            <a:srgbClr val="FFF5DC"/>
          </a:solidFill>
          <a:ln>
            <a:solidFill>
              <a:srgbClr val="FFBE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94192" y="3547872"/>
            <a:ext cx="292608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4192" y="4069080"/>
            <a:ext cx="2926080" cy="34471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700" b="0">
                <a:solidFill>
                  <a:srgbClr val="232D3C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48320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3657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800" b="1">
                <a:solidFill>
                  <a:srgbClr val="FFBE46"/>
                </a:solidFill>
                <a:latin typeface="Noto Sans Bengali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515600" cy="2151358"/>
          </a:xfrm>
          <a:prstGeom prst="rect">
            <a:avLst/>
          </a:prstGeom>
          <a:noFill/>
        </p:spPr>
        <p:txBody>
          <a:bodyPr wrap="square" lIns="109728" tIns="73152" rIns="109728">
            <a:spAutoFit/>
          </a:bodyPr>
          <a:lstStyle/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/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শেখা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অভিধান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শিক্ষামূলক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প্রেজেন্টেশন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শিক্ষামূলক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কুইজ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600"/>
              </a:spcAft>
              <a:defRPr sz="23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শিক্ষক-শিক্ষার্থীর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5029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বিভিন্ন</a:t>
            </a:r>
            <a:r>
              <a:rPr dirty="0"/>
              <a:t> </a:t>
            </a:r>
            <a:r>
              <a:rPr dirty="0" err="1"/>
              <a:t>ক্ষেত্রে</a:t>
            </a:r>
            <a:r>
              <a:rPr dirty="0"/>
              <a:t> </a:t>
            </a:r>
            <a:r>
              <a:rPr dirty="0" err="1"/>
              <a:t>আইসিটি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3657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800" b="1">
                <a:solidFill>
                  <a:srgbClr val="FFBE46"/>
                </a:solidFill>
                <a:latin typeface="Noto Sans Bengali"/>
              </a:defRPr>
            </a:pPr>
            <a:r>
              <a:t>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325880"/>
            <a:ext cx="5029200" cy="1645920"/>
          </a:xfrm>
          <a:prstGeom prst="roundRect">
            <a:avLst/>
          </a:prstGeom>
          <a:solidFill>
            <a:srgbClr val="EEF6FC"/>
          </a:solidFill>
          <a:ln>
            <a:solidFill>
              <a:srgbClr val="23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527048"/>
            <a:ext cx="457200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1560" y="2103120"/>
            <a:ext cx="4572000" cy="375487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900" b="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মেসেজ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কল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400800" y="1325880"/>
            <a:ext cx="5029200" cy="1645920"/>
          </a:xfrm>
          <a:prstGeom prst="roundRect">
            <a:avLst/>
          </a:prstGeom>
          <a:solidFill>
            <a:srgbClr val="E5F7F4"/>
          </a:solidFill>
          <a:ln>
            <a:solidFill>
              <a:srgbClr val="18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29400" y="1527048"/>
            <a:ext cx="457200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103120"/>
            <a:ext cx="4572000" cy="375487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900" b="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অনলাইন পরামর্শ, ডিজিটাল রিপোর্ট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474720"/>
            <a:ext cx="5029200" cy="1645920"/>
          </a:xfrm>
          <a:prstGeom prst="roundRect">
            <a:avLst/>
          </a:prstGeom>
          <a:solidFill>
            <a:srgbClr val="EEF6FC"/>
          </a:solidFill>
          <a:ln>
            <a:solidFill>
              <a:srgbClr val="23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675887"/>
            <a:ext cx="457200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251959"/>
            <a:ext cx="4572000" cy="375487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900" b="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অনলাইন কেনাকাটা, ডিজিটাল পেমেন্ট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0" y="3474720"/>
            <a:ext cx="5029200" cy="1645920"/>
          </a:xfrm>
          <a:prstGeom prst="roundRect">
            <a:avLst/>
          </a:prstGeom>
          <a:solidFill>
            <a:srgbClr val="E5F7F4"/>
          </a:solidFill>
          <a:ln>
            <a:solidFill>
              <a:srgbClr val="18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29400" y="3675887"/>
            <a:ext cx="4572000" cy="437043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300" b="1">
                <a:solidFill>
                  <a:srgbClr val="122A4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4251959"/>
            <a:ext cx="4572000" cy="375487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1900" b="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আবহাওয়া ও ফসলের তথ্য জানা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48320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3657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800" b="1">
                <a:solidFill>
                  <a:srgbClr val="FFBE46"/>
                </a:solidFill>
                <a:latin typeface="Noto Sans Bengali"/>
              </a:defRPr>
            </a:pPr>
            <a:r>
              <a:t>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32588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8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72768"/>
            <a:ext cx="4663440" cy="4678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2500" b="1">
                <a:solidFill>
                  <a:srgbClr val="18A096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4572000" cy="1453731"/>
          </a:xfrm>
          <a:prstGeom prst="rect">
            <a:avLst/>
          </a:prstGeom>
          <a:noFill/>
        </p:spPr>
        <p:txBody>
          <a:bodyPr wrap="square" lIns="109728" tIns="73152" rIns="109728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1600"/>
              </a:spcAft>
              <a:defRPr sz="20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সাশ্রয়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1600"/>
              </a:spcAft>
              <a:defRPr sz="2000">
                <a:solidFill>
                  <a:srgbClr val="232D3C"/>
                </a:solidFill>
                <a:latin typeface="Noto Sans Bengal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63640" y="1325880"/>
            <a:ext cx="516636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2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572768"/>
            <a:ext cx="4663440" cy="4678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2500" b="1">
                <a:solidFill>
                  <a:srgbClr val="D25A46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572000" cy="1453731"/>
          </a:xfrm>
          <a:prstGeom prst="rect">
            <a:avLst/>
          </a:prstGeom>
          <a:noFill/>
        </p:spPr>
        <p:txBody>
          <a:bodyPr wrap="square" lIns="109728" tIns="73152" rIns="109728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•  ভুয়া তথ্য ও প্রতারণা</a:t>
            </a:r>
          </a:p>
          <a:p>
            <a:pPr>
              <a:spcAft>
                <a:spcPts val="1600"/>
              </a:spcAft>
              <a:defRPr sz="200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•  ব্যক্তিগত তথ্য চুরি</a:t>
            </a:r>
          </a:p>
          <a:p>
            <a:pPr>
              <a:spcAft>
                <a:spcPts val="1600"/>
              </a:spcAft>
              <a:defRPr sz="2000">
                <a:solidFill>
                  <a:srgbClr val="232D3C"/>
                </a:solidFill>
                <a:latin typeface="Noto Sans Bengali"/>
              </a:defRPr>
            </a:pPr>
            <a:r>
              <a:rPr>
                <a:latin typeface="NikoshBAN" panose="02000000000000000000" pitchFamily="2" charset="0"/>
                <a:cs typeface="NikoshBAN" panose="02000000000000000000" pitchFamily="2" charset="0"/>
              </a:rPr>
              <a:t>•  অতিরিক্ত স্ক্রিন-সময়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22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789920" cy="48320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নিরাপদে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92840" y="146304"/>
            <a:ext cx="411480" cy="36576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1800" b="1">
                <a:solidFill>
                  <a:srgbClr val="FFBE46"/>
                </a:solidFill>
                <a:latin typeface="Noto Sans Bengali"/>
              </a:defRPr>
            </a:pPr>
            <a: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515600" cy="4480560"/>
          </a:xfrm>
          <a:prstGeom prst="rect">
            <a:avLst/>
          </a:prstGeom>
          <a:noFill/>
        </p:spPr>
        <p:txBody>
          <a:bodyPr wrap="square" lIns="109728" tIns="73152" rIns="109728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232D3C"/>
                </a:solidFill>
                <a:latin typeface="Noto Sans Bengali"/>
              </a:defRPr>
            </a:pPr>
            <a:r>
              <a:rPr dirty="0"/>
              <a:t>•  </a:t>
            </a:r>
            <a:r>
              <a:rPr dirty="0" err="1"/>
              <a:t>শক্তিশালী</a:t>
            </a:r>
            <a:r>
              <a:rPr dirty="0"/>
              <a:t> </a:t>
            </a:r>
            <a:r>
              <a:rPr dirty="0" err="1"/>
              <a:t>পাসওয়ার্ড</a:t>
            </a:r>
            <a:r>
              <a:rPr dirty="0"/>
              <a:t> </a:t>
            </a:r>
            <a:r>
              <a:rPr dirty="0" err="1"/>
              <a:t>ব্যবহার</a:t>
            </a:r>
            <a:r>
              <a:rPr dirty="0"/>
              <a:t> </a:t>
            </a:r>
            <a:r>
              <a:rPr dirty="0" err="1"/>
              <a:t>করব</a:t>
            </a:r>
            <a:r>
              <a:rPr dirty="0"/>
              <a:t> </a:t>
            </a:r>
            <a:r>
              <a:rPr dirty="0" err="1"/>
              <a:t>এবং</a:t>
            </a:r>
            <a:r>
              <a:rPr dirty="0"/>
              <a:t> </a:t>
            </a:r>
            <a:r>
              <a:rPr dirty="0" err="1"/>
              <a:t>কারও</a:t>
            </a:r>
            <a:r>
              <a:rPr dirty="0"/>
              <a:t> </a:t>
            </a:r>
            <a:r>
              <a:rPr dirty="0" err="1"/>
              <a:t>সঙ্গে</a:t>
            </a:r>
            <a:r>
              <a:rPr dirty="0"/>
              <a:t> </a:t>
            </a:r>
            <a:r>
              <a:rPr dirty="0" err="1"/>
              <a:t>ভাগ</a:t>
            </a:r>
            <a:r>
              <a:rPr dirty="0"/>
              <a:t> </a:t>
            </a:r>
            <a:r>
              <a:rPr dirty="0" err="1"/>
              <a:t>করব</a:t>
            </a:r>
            <a:r>
              <a:rPr dirty="0"/>
              <a:t> </a:t>
            </a:r>
            <a:r>
              <a:rPr dirty="0" err="1"/>
              <a:t>না</a:t>
            </a:r>
            <a:r>
              <a:rPr dirty="0"/>
              <a:t>।</a:t>
            </a:r>
          </a:p>
          <a:p>
            <a:pPr>
              <a:spcAft>
                <a:spcPts val="1600"/>
              </a:spcAft>
              <a:defRPr sz="2100">
                <a:solidFill>
                  <a:srgbClr val="232D3C"/>
                </a:solidFill>
                <a:latin typeface="Noto Sans Bengali"/>
              </a:defRPr>
            </a:pPr>
            <a:r>
              <a:rPr dirty="0"/>
              <a:t>•  </a:t>
            </a:r>
            <a:r>
              <a:rPr dirty="0" err="1"/>
              <a:t>অপরিচিত</a:t>
            </a:r>
            <a:r>
              <a:rPr dirty="0"/>
              <a:t> </a:t>
            </a:r>
            <a:r>
              <a:rPr dirty="0" err="1"/>
              <a:t>লিংক</a:t>
            </a:r>
            <a:r>
              <a:rPr dirty="0"/>
              <a:t> </a:t>
            </a:r>
            <a:r>
              <a:rPr dirty="0" err="1"/>
              <a:t>বা</a:t>
            </a:r>
            <a:r>
              <a:rPr dirty="0"/>
              <a:t> </a:t>
            </a:r>
            <a:r>
              <a:rPr dirty="0" err="1"/>
              <a:t>ফাইল</a:t>
            </a:r>
            <a:r>
              <a:rPr dirty="0"/>
              <a:t> </a:t>
            </a:r>
            <a:r>
              <a:rPr dirty="0" err="1"/>
              <a:t>খুলব</a:t>
            </a:r>
            <a:r>
              <a:rPr dirty="0"/>
              <a:t> </a:t>
            </a:r>
            <a:r>
              <a:rPr dirty="0" err="1"/>
              <a:t>না</a:t>
            </a:r>
            <a:r>
              <a:rPr dirty="0"/>
              <a:t>।</a:t>
            </a:r>
          </a:p>
          <a:p>
            <a:pPr>
              <a:spcAft>
                <a:spcPts val="1600"/>
              </a:spcAft>
              <a:defRPr sz="2100">
                <a:solidFill>
                  <a:srgbClr val="232D3C"/>
                </a:solidFill>
                <a:latin typeface="Noto Sans Bengali"/>
              </a:defRPr>
            </a:pPr>
            <a:r>
              <a:rPr dirty="0"/>
              <a:t>•  </a:t>
            </a:r>
            <a:r>
              <a:rPr dirty="0" err="1"/>
              <a:t>ব্যক্তিগত</a:t>
            </a:r>
            <a:r>
              <a:rPr dirty="0"/>
              <a:t> </a:t>
            </a:r>
            <a:r>
              <a:rPr dirty="0" err="1"/>
              <a:t>ছবি</a:t>
            </a:r>
            <a:r>
              <a:rPr dirty="0"/>
              <a:t>, </a:t>
            </a:r>
            <a:r>
              <a:rPr dirty="0" err="1"/>
              <a:t>ঠিকানা</a:t>
            </a:r>
            <a:r>
              <a:rPr dirty="0"/>
              <a:t> ও </a:t>
            </a:r>
            <a:r>
              <a:rPr dirty="0" err="1"/>
              <a:t>গোপন</a:t>
            </a:r>
            <a:r>
              <a:rPr dirty="0"/>
              <a:t>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অনলাইনে</a:t>
            </a:r>
            <a:r>
              <a:rPr dirty="0"/>
              <a:t> </a:t>
            </a:r>
            <a:r>
              <a:rPr dirty="0" err="1"/>
              <a:t>প্রকাশ</a:t>
            </a:r>
            <a:r>
              <a:rPr dirty="0"/>
              <a:t> </a:t>
            </a:r>
            <a:r>
              <a:rPr dirty="0" err="1"/>
              <a:t>করব</a:t>
            </a:r>
            <a:r>
              <a:rPr dirty="0"/>
              <a:t> </a:t>
            </a:r>
            <a:r>
              <a:rPr dirty="0" err="1"/>
              <a:t>না</a:t>
            </a:r>
            <a:r>
              <a:rPr dirty="0"/>
              <a:t>।</a:t>
            </a:r>
          </a:p>
          <a:p>
            <a:pPr>
              <a:spcAft>
                <a:spcPts val="1600"/>
              </a:spcAft>
              <a:defRPr sz="2100">
                <a:solidFill>
                  <a:srgbClr val="232D3C"/>
                </a:solidFill>
                <a:latin typeface="Noto Sans Bengali"/>
              </a:defRPr>
            </a:pPr>
            <a:r>
              <a:rPr dirty="0"/>
              <a:t>•  </a:t>
            </a:r>
            <a:r>
              <a:rPr dirty="0" err="1"/>
              <a:t>তথ্য</a:t>
            </a:r>
            <a:r>
              <a:rPr dirty="0"/>
              <a:t> </a:t>
            </a:r>
            <a:r>
              <a:rPr dirty="0" err="1"/>
              <a:t>যাচাই</a:t>
            </a:r>
            <a:r>
              <a:rPr dirty="0"/>
              <a:t> </a:t>
            </a:r>
            <a:r>
              <a:rPr dirty="0" err="1"/>
              <a:t>করে</a:t>
            </a:r>
            <a:r>
              <a:rPr dirty="0"/>
              <a:t> </a:t>
            </a:r>
            <a:r>
              <a:rPr dirty="0" err="1"/>
              <a:t>বিশ্বাস</a:t>
            </a:r>
            <a:r>
              <a:rPr dirty="0"/>
              <a:t> </a:t>
            </a:r>
            <a:r>
              <a:rPr dirty="0" err="1"/>
              <a:t>করব</a:t>
            </a:r>
            <a:r>
              <a:rPr dirty="0"/>
              <a:t> </a:t>
            </a:r>
            <a:r>
              <a:rPr dirty="0" err="1"/>
              <a:t>এবং</a:t>
            </a:r>
            <a:r>
              <a:rPr dirty="0"/>
              <a:t> </a:t>
            </a:r>
            <a:r>
              <a:rPr dirty="0" err="1"/>
              <a:t>অনলাইনে</a:t>
            </a:r>
            <a:r>
              <a:rPr dirty="0"/>
              <a:t> </a:t>
            </a:r>
            <a:r>
              <a:rPr dirty="0" err="1"/>
              <a:t>ভদ্র</a:t>
            </a:r>
            <a:r>
              <a:rPr dirty="0"/>
              <a:t> </a:t>
            </a:r>
            <a:r>
              <a:rPr dirty="0" err="1"/>
              <a:t>আচরণ</a:t>
            </a:r>
            <a:r>
              <a:rPr dirty="0"/>
              <a:t> </a:t>
            </a:r>
            <a:r>
              <a:rPr dirty="0" err="1"/>
              <a:t>করব</a:t>
            </a:r>
            <a:r>
              <a:rPr dirty="0"/>
              <a:t>।</a:t>
            </a:r>
          </a:p>
          <a:p>
            <a:pPr>
              <a:spcAft>
                <a:spcPts val="1600"/>
              </a:spcAft>
              <a:defRPr sz="2100">
                <a:solidFill>
                  <a:srgbClr val="232D3C"/>
                </a:solidFill>
                <a:latin typeface="Noto Sans Bengali"/>
              </a:defRPr>
            </a:pPr>
            <a:r>
              <a:rPr dirty="0"/>
              <a:t>•  </a:t>
            </a:r>
            <a:r>
              <a:rPr dirty="0" err="1"/>
              <a:t>সমস্যা</a:t>
            </a:r>
            <a:r>
              <a:rPr dirty="0"/>
              <a:t> </a:t>
            </a:r>
            <a:r>
              <a:rPr dirty="0" err="1"/>
              <a:t>হলে</a:t>
            </a:r>
            <a:r>
              <a:rPr dirty="0"/>
              <a:t> </a:t>
            </a:r>
            <a:r>
              <a:rPr dirty="0" err="1"/>
              <a:t>অভিভাবক</a:t>
            </a:r>
            <a:r>
              <a:rPr dirty="0"/>
              <a:t> </a:t>
            </a:r>
            <a:r>
              <a:rPr dirty="0" err="1"/>
              <a:t>বা</a:t>
            </a:r>
            <a:r>
              <a:rPr dirty="0"/>
              <a:t> </a:t>
            </a:r>
            <a:r>
              <a:rPr dirty="0" err="1"/>
              <a:t>শিক্ষকের</a:t>
            </a:r>
            <a:r>
              <a:rPr dirty="0"/>
              <a:t> </a:t>
            </a:r>
            <a:r>
              <a:rPr dirty="0" err="1"/>
              <a:t>সাহায্য</a:t>
            </a:r>
            <a:r>
              <a:rPr dirty="0"/>
              <a:t> </a:t>
            </a:r>
            <a:r>
              <a:rPr dirty="0" err="1"/>
              <a:t>নেব</a:t>
            </a:r>
            <a:r>
              <a:rPr dirty="0"/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777240"/>
            <a:ext cx="10515600" cy="64008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3000" b="1">
                <a:solidFill>
                  <a:srgbClr val="FFBE46"/>
                </a:solidFill>
                <a:latin typeface="Noto Sans Bengali"/>
              </a:defRPr>
            </a:pPr>
            <a:r>
              <a:rPr dirty="0" err="1"/>
              <a:t>উপসংহার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143000" y="1828800"/>
            <a:ext cx="9875520" cy="883319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2600" b="0">
                <a:solidFill>
                  <a:srgbClr val="FFFFFF"/>
                </a:solidFill>
                <a:latin typeface="Noto Sans Bengali"/>
              </a:defRPr>
            </a:pPr>
            <a:r>
              <a:rPr dirty="0" err="1"/>
              <a:t>আইসিটি</a:t>
            </a:r>
            <a:r>
              <a:rPr dirty="0"/>
              <a:t> </a:t>
            </a:r>
            <a:r>
              <a:rPr dirty="0" err="1"/>
              <a:t>আমাদের</a:t>
            </a:r>
            <a:r>
              <a:rPr dirty="0"/>
              <a:t> </a:t>
            </a:r>
            <a:r>
              <a:rPr dirty="0" err="1"/>
              <a:t>শেখা</a:t>
            </a:r>
            <a:r>
              <a:rPr dirty="0"/>
              <a:t>, </a:t>
            </a:r>
            <a:r>
              <a:rPr dirty="0" err="1"/>
              <a:t>কাজ</a:t>
            </a:r>
            <a:r>
              <a:rPr dirty="0"/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যোগাযোগকে</a:t>
            </a:r>
            <a:r>
              <a:rPr dirty="0"/>
              <a:t> </a:t>
            </a:r>
            <a:r>
              <a:rPr dirty="0" err="1"/>
              <a:t>সহজ</a:t>
            </a:r>
            <a:r>
              <a:rPr dirty="0"/>
              <a:t> </a:t>
            </a:r>
            <a:r>
              <a:rPr dirty="0" err="1"/>
              <a:t>করেছে</a:t>
            </a:r>
            <a:r>
              <a:rPr dirty="0"/>
              <a:t>। </a:t>
            </a:r>
            <a:r>
              <a:rPr dirty="0" err="1"/>
              <a:t>তবে</a:t>
            </a:r>
            <a:r>
              <a:rPr dirty="0"/>
              <a:t> </a:t>
            </a:r>
            <a:r>
              <a:rPr dirty="0" err="1"/>
              <a:t>এর</a:t>
            </a:r>
            <a:r>
              <a:rPr dirty="0"/>
              <a:t> </a:t>
            </a:r>
            <a:r>
              <a:rPr dirty="0" err="1"/>
              <a:t>সুফল</a:t>
            </a:r>
            <a:r>
              <a:rPr dirty="0"/>
              <a:t> </a:t>
            </a:r>
            <a:r>
              <a:rPr dirty="0" err="1"/>
              <a:t>পেতে</a:t>
            </a:r>
            <a:r>
              <a:rPr dirty="0"/>
              <a:t> </a:t>
            </a:r>
            <a:r>
              <a:rPr dirty="0" err="1"/>
              <a:t>হলে</a:t>
            </a:r>
            <a:r>
              <a:rPr dirty="0"/>
              <a:t> </a:t>
            </a:r>
            <a:r>
              <a:rPr dirty="0" err="1"/>
              <a:t>প্রযুক্তি</a:t>
            </a:r>
            <a:r>
              <a:rPr dirty="0"/>
              <a:t> </a:t>
            </a:r>
            <a:r>
              <a:rPr dirty="0" err="1"/>
              <a:t>নিরাপদ</a:t>
            </a:r>
            <a:r>
              <a:rPr dirty="0"/>
              <a:t>, </a:t>
            </a:r>
            <a:r>
              <a:rPr dirty="0" err="1"/>
              <a:t>সচেতন</a:t>
            </a:r>
            <a:r>
              <a:rPr dirty="0"/>
              <a:t> ও </a:t>
            </a:r>
            <a:r>
              <a:rPr dirty="0" err="1"/>
              <a:t>দায়িত্বশীলভাবে</a:t>
            </a:r>
            <a:r>
              <a:rPr dirty="0"/>
              <a:t> </a:t>
            </a:r>
            <a:r>
              <a:rPr dirty="0" err="1"/>
              <a:t>ব্যবহার</a:t>
            </a:r>
            <a:r>
              <a:rPr dirty="0"/>
              <a:t> </a:t>
            </a:r>
            <a:r>
              <a:rPr dirty="0" err="1"/>
              <a:t>করতে</a:t>
            </a:r>
            <a:r>
              <a:rPr dirty="0"/>
              <a:t> </a:t>
            </a:r>
            <a:r>
              <a:rPr dirty="0" err="1"/>
              <a:t>হবে</a:t>
            </a:r>
            <a:r>
              <a:rPr dirty="0"/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389120"/>
            <a:ext cx="10515600" cy="606320"/>
          </a:xfrm>
          <a:prstGeom prst="rect">
            <a:avLst/>
          </a:prstGeom>
          <a:noFill/>
        </p:spPr>
        <p:txBody>
          <a:bodyPr wrap="square" lIns="73152" rIns="73152" bIns="36576">
            <a:spAutoFit/>
          </a:bodyPr>
          <a:lstStyle/>
          <a:p>
            <a:pPr algn="ctr">
              <a:defRPr sz="3400" b="1">
                <a:solidFill>
                  <a:srgbClr val="6EE6D2"/>
                </a:solidFill>
                <a:latin typeface="Noto Sans Bengal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304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NikoshBAN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KALAM</dc:creator>
  <cp:keywords/>
  <dc:description>generated using python-pptx</dc:description>
  <cp:lastModifiedBy>KALAM</cp:lastModifiedBy>
  <cp:revision>3</cp:revision>
  <dcterms:created xsi:type="dcterms:W3CDTF">2013-01-27T09:14:16Z</dcterms:created>
  <dcterms:modified xsi:type="dcterms:W3CDTF">2026-10-15T16:15:44Z</dcterms:modified>
  <cp:category/>
</cp:coreProperties>
</file>