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NikoshBAN" panose="02000000000000000000" pitchFamily="2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2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516510"/>
            <a:ext cx="6191250" cy="866775"/>
          </a:xfrm>
          <a:prstGeom prst="roundRect">
            <a:avLst>
              <a:gd name="adj" fmla="val 8791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649985"/>
            <a:ext cx="10972800" cy="4762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516510"/>
            <a:ext cx="38100" cy="8667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649985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92" y="4824091"/>
            <a:ext cx="327318" cy="32731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123" y="4891517"/>
            <a:ext cx="393790" cy="31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8121" y="967298"/>
            <a:ext cx="590416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2800"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800"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sz="2800"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sz="2800"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• </a:t>
            </a:r>
            <a:r>
              <a:rPr sz="2800"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r>
              <a:rPr sz="2800"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sz="2800"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sz="2800" b="1" i="0" u="none" dirty="0" err="1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</a:t>
            </a:r>
            <a:r>
              <a:rPr lang="en-US" sz="2800" b="1" i="0" u="none" dirty="0" err="1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2800" b="1" i="0" u="none" dirty="0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81350" y="1686121"/>
            <a:ext cx="5681042" cy="60593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40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sz="40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sz="40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sz="40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sz="4000" b="1" i="0" u="none" dirty="0">
              <a:solidFill>
                <a:srgbClr val="F8FAF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2945010"/>
            <a:ext cx="51435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মিনিটের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নির্দেশিকা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sz="2000" b="0" i="0" u="none" dirty="0">
              <a:solidFill>
                <a:srgbClr val="94A3B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300" y="3668910"/>
            <a:ext cx="5791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</a:t>
            </a:r>
            <a:r>
              <a:rPr lang="en-US" sz="2000" b="1" i="0" u="none" dirty="0" err="1" smtClean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2000" b="1" i="0" u="none" dirty="0" smtClean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sz="20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সুজন</a:t>
            </a:r>
            <a:r>
              <a:rPr sz="20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মাহমুদ</a:t>
            </a:r>
            <a:endParaRPr sz="2000" b="1" i="0" u="none" dirty="0">
              <a:solidFill>
                <a:srgbClr val="F8FAF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6300" y="3983235"/>
            <a:ext cx="5791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sz="2000"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sz="2000"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sz="2000"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sz="2000"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sz="2000"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জিতেন্দ্রবালা</a:t>
            </a:r>
            <a:r>
              <a:rPr sz="2000"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sz="2000"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sz="2000"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 smtClean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</a:t>
            </a:r>
            <a:r>
              <a:rPr lang="en-US" sz="2000" b="0" i="0" u="none" dirty="0" err="1" smtClean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sz="2000" b="0" i="0" u="none" dirty="0">
              <a:solidFill>
                <a:srgbClr val="CBD5E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24712" y="4850010"/>
            <a:ext cx="18105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 smtClean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</a:t>
            </a:r>
            <a:r>
              <a:rPr lang="en-US" b="0" i="0" u="none" dirty="0" err="1" smtClean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err="1" smtClean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৫০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b="0" i="0" u="none" dirty="0">
              <a:solidFill>
                <a:srgbClr val="CBD5E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20259" y="4899583"/>
            <a:ext cx="1447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লক্ষ্যগোষ্ঠী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৮ম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b="0" i="0" u="none" dirty="0">
              <a:solidFill>
                <a:srgbClr val="CBD5E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738" y="2567682"/>
            <a:ext cx="2155699" cy="24556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09900"/>
            <a:ext cx="3505200" cy="2000250"/>
          </a:xfrm>
          <a:prstGeom prst="roundRect">
            <a:avLst>
              <a:gd name="adj" fmla="val 38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009900"/>
            <a:ext cx="3505200" cy="2000250"/>
          </a:xfrm>
          <a:prstGeom prst="roundRect">
            <a:avLst>
              <a:gd name="adj" fmla="val 38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3009900"/>
            <a:ext cx="3505200" cy="2000250"/>
          </a:xfrm>
          <a:prstGeom prst="roundRect">
            <a:avLst>
              <a:gd name="adj" fmla="val 38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009900"/>
            <a:ext cx="38100" cy="2000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3009900"/>
            <a:ext cx="38100" cy="2000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77200" y="3009900"/>
            <a:ext cx="38100" cy="2000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76600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276600"/>
            <a:ext cx="457200" cy="4572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3276600"/>
            <a:ext cx="457200" cy="4572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225" y="3400425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737" y="3400425"/>
            <a:ext cx="238125" cy="2095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825" y="3400425"/>
            <a:ext cx="209550" cy="20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b="1" i="0" u="none" dirty="0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endParaRPr b="1" i="0" u="none" dirty="0">
              <a:solidFill>
                <a:srgbClr val="0284C7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781050"/>
            <a:ext cx="11582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endParaRPr sz="3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3848100"/>
            <a:ext cx="318039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 স্পষ্টকরণ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229100"/>
            <a:ext cx="3162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025"/>
              </a:lnSpc>
            </a:pP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8200" y="3848100"/>
            <a:ext cx="318039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 ও সেবা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48200" y="4229100"/>
            <a:ext cx="3162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025"/>
              </a:lnSpc>
            </a:pP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কোর্স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কৌশল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0" y="3848100"/>
            <a:ext cx="318039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 ও সতর্কতা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0" y="4229100"/>
            <a:ext cx="30289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025"/>
              </a:lnSpc>
            </a:pP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জনী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সচেতনতা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3368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64331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45293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238375"/>
            <a:ext cx="52578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latin typeface="NikoshBAN" panose="02000000000000000000" pitchFamily="2" charset="0"/>
                <a:cs typeface="NikoshBAN" panose="02000000000000000000" pitchFamily="2" charset="0"/>
              </a:rPr>
              <a:t>মৌলিক ধারণা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81050"/>
            <a:ext cx="11582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sz="3600"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sz="3600"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3600"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sz="3600"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3600" b="1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sz="3600" b="1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sz="3600"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2866638"/>
            <a:ext cx="62865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 i="0" u="none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676263"/>
            <a:ext cx="62865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 i="0" u="none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485888"/>
            <a:ext cx="62865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 i="0" u="none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2833687"/>
            <a:ext cx="372046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latin typeface="NikoshBAN" panose="02000000000000000000" pitchFamily="2" charset="0"/>
                <a:cs typeface="NikoshBAN" panose="02000000000000000000" pitchFamily="2" charset="0"/>
              </a:rPr>
              <a:t>বিশ্বব্যাপী তথ্যজাল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176587"/>
            <a:ext cx="391515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নেটও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643312"/>
            <a:ext cx="370046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latin typeface="NikoshBAN" panose="02000000000000000000" pitchFamily="2" charset="0"/>
                <a:cs typeface="NikoshBAN" panose="02000000000000000000" pitchFamily="2" charset="0"/>
              </a:rPr>
              <a:t>সর্বক্ষণ সংযোগ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900" y="3986212"/>
            <a:ext cx="405231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স্মার্টফোন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ই-ফাই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সার্বক্ষণিক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সংযুক্তি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4452937"/>
            <a:ext cx="367045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latin typeface="NikoshBAN" panose="02000000000000000000" pitchFamily="2" charset="0"/>
                <a:cs typeface="NikoshBAN" panose="02000000000000000000" pitchFamily="2" charset="0"/>
              </a:rPr>
              <a:t>তথ্য আদান-প্রদান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4795837"/>
            <a:ext cx="391515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মুহূর্তের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নথি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672137" y="2662237"/>
            <a:ext cx="847725" cy="400050"/>
          </a:xfrm>
          <a:prstGeom prst="roundRect">
            <a:avLst>
              <a:gd name="adj" fmla="val 47619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9762" y="2738437"/>
            <a:ext cx="7524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b="1" i="0" u="none" dirty="0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08076" y="3062287"/>
            <a:ext cx="6775846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 dirty="0" err="1">
                <a:solidFill>
                  <a:srgbClr val="0C4A6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</a:t>
            </a:r>
            <a:r>
              <a:rPr sz="4400" b="1" i="0" u="none" dirty="0">
                <a:solidFill>
                  <a:srgbClr val="0C4A6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0C4A6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sz="4400" b="1" i="0" u="none" dirty="0">
                <a:solidFill>
                  <a:srgbClr val="0C4A6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0C4A6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endParaRPr sz="4400" b="1" i="0" u="none" dirty="0">
              <a:solidFill>
                <a:srgbClr val="0C4A6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8062" y="3890962"/>
            <a:ext cx="50958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0" u="none" dirty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sz="2000" b="0" i="0" u="none" dirty="0" err="1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sz="2000" b="0" i="0" u="none" dirty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2000" b="0" i="0" u="none" dirty="0" err="1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sz="2000" b="0" i="0" u="none" dirty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 smtClean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টিউটোরি</a:t>
            </a:r>
            <a:r>
              <a:rPr lang="en-US" sz="2000" b="0" i="0" u="none" dirty="0" err="1" smtClean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2000" b="0" i="0" u="none" dirty="0" err="1" smtClean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2000" b="0" i="0" u="none" dirty="0" smtClean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2000" b="0" i="0" u="none" dirty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sz="2000" b="0" i="0" u="none" dirty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অফুরন্ত</a:t>
            </a:r>
            <a:r>
              <a:rPr sz="2000" b="0" i="0" u="none" dirty="0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0369A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ভান্ডার</a:t>
            </a:r>
            <a:endParaRPr sz="2000" b="0" i="0" u="none" dirty="0">
              <a:solidFill>
                <a:srgbClr val="0369A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271712"/>
            <a:ext cx="5295900" cy="1019175"/>
          </a:xfrm>
          <a:prstGeom prst="roundRect">
            <a:avLst>
              <a:gd name="adj" fmla="val 74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86500" y="3443287"/>
            <a:ext cx="5295900" cy="1019175"/>
          </a:xfrm>
          <a:prstGeom prst="roundRect">
            <a:avLst>
              <a:gd name="adj" fmla="val 74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86500" y="4614862"/>
            <a:ext cx="5295900" cy="1019175"/>
          </a:xfrm>
          <a:prstGeom prst="roundRect">
            <a:avLst>
              <a:gd name="adj" fmla="val 74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38375"/>
            <a:ext cx="52959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 ও ইন্টারনেট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81050"/>
            <a:ext cx="115824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sz="4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sz="4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sz="4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পাঠাগার</a:t>
            </a:r>
            <a:endParaRPr sz="40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2462212"/>
            <a:ext cx="526065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 ও এনসিটিবি ওয়েবসাইট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24162"/>
            <a:ext cx="50101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বিনামূল্যে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রেফারেন্স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ডাউনলোড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3633787"/>
            <a:ext cx="526065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 ক্লাস ও ভিডিও পাঠ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995737"/>
            <a:ext cx="50101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কঠিন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en-US"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2000"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ভিজ্যু</a:t>
            </a:r>
            <a:r>
              <a:rPr lang="en-US"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2000"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টিউটোরি</a:t>
            </a:r>
            <a:r>
              <a:rPr lang="en-US"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2000"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4805362"/>
            <a:ext cx="526065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পরীক্ষার ফলাফল ও ভর্তি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5167312"/>
            <a:ext cx="50101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জেএসসি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বসেই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14650"/>
            <a:ext cx="3505200" cy="2152650"/>
          </a:xfrm>
          <a:prstGeom prst="roundRect">
            <a:avLst>
              <a:gd name="adj" fmla="val 53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2914650"/>
            <a:ext cx="3505200" cy="2152650"/>
          </a:xfrm>
          <a:prstGeom prst="roundRect">
            <a:avLst>
              <a:gd name="adj" fmla="val 53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2914650"/>
            <a:ext cx="3505200" cy="2152650"/>
          </a:xfrm>
          <a:prstGeom prst="roundRect">
            <a:avLst>
              <a:gd name="adj" fmla="val 53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3181350"/>
            <a:ext cx="533400" cy="533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3181350"/>
            <a:ext cx="533400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3100" y="3181350"/>
            <a:ext cx="533400" cy="533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900" y="3333750"/>
            <a:ext cx="22860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7412" y="3333750"/>
            <a:ext cx="25717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6925" y="3333750"/>
            <a:ext cx="28575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 ব্যবস্থা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81050"/>
            <a:ext cx="11582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যোগাযোগে ইন্টারনেটের বৈপ্লবিক পরিবর্তন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956" y="3867150"/>
            <a:ext cx="390048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 (E-mail)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4825" y="4248150"/>
            <a:ext cx="37147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অফিসিয়াল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পাঠানোর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5756" y="3867150"/>
            <a:ext cx="390048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 কলিং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38625" y="4248150"/>
            <a:ext cx="37147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দূর-দূরান্তের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প্রি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জনের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সামনাসামনি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9556" y="3867150"/>
            <a:ext cx="390048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2425" y="4248150"/>
            <a:ext cx="37147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অভিজ্ঞতার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57462"/>
            <a:ext cx="5295900" cy="828675"/>
          </a:xfrm>
          <a:prstGeom prst="roundRect">
            <a:avLst>
              <a:gd name="adj" fmla="val 919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538537"/>
            <a:ext cx="5295900" cy="828675"/>
          </a:xfrm>
          <a:prstGeom prst="roundRect">
            <a:avLst>
              <a:gd name="adj" fmla="val 919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519612"/>
            <a:ext cx="5295900" cy="828675"/>
          </a:xfrm>
          <a:prstGeom prst="roundRect">
            <a:avLst>
              <a:gd name="adj" fmla="val 919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238375"/>
            <a:ext cx="5295900" cy="3429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857500"/>
            <a:ext cx="228600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3838575"/>
            <a:ext cx="257175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4819650"/>
            <a:ext cx="257175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সেবা ও বিনোদন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81050"/>
            <a:ext cx="115824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জীবনের নানা সুবিধাদি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1100" y="2709862"/>
            <a:ext cx="26303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খবরের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কাগজ</a:t>
            </a:r>
            <a:endParaRPr sz="20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1100" y="2986087"/>
            <a:ext cx="36835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মুহূর্তেই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দেশ-বিদেশের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পেপার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sz="2000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sz="2000"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9675" y="3690937"/>
            <a:ext cx="332041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জিপিএস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(GPS) ও 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দিকনির্দেশনা</a:t>
            </a:r>
            <a:endParaRPr sz="20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09674" y="3967162"/>
            <a:ext cx="434987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অপরিচিত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পৌঁছানোর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রাস্তা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খোঁজা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9675" y="4672012"/>
            <a:ext cx="268033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 কেনাকাটা ও ব্যাংকিং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9674" y="4948237"/>
            <a:ext cx="408470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কেনাকাটার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sz="20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38475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038475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124825" y="3038475"/>
            <a:ext cx="3552825" cy="1905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17" y="3314700"/>
            <a:ext cx="2667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314700"/>
            <a:ext cx="2667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314700"/>
            <a:ext cx="20002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b="1" i="0" u="none" dirty="0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</a:t>
            </a:r>
            <a:endParaRPr b="1" i="0" u="none" dirty="0">
              <a:solidFill>
                <a:srgbClr val="0284C7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77438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sz="3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241" y="3733800"/>
            <a:ext cx="32004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গুগল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(Google)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3529" y="4114800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সবচে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জনপ্রি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733800"/>
            <a:ext cx="32004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পিপীলিকা (Pipilika)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5" y="4114800"/>
            <a:ext cx="30480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খোঁজার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733800"/>
            <a:ext cx="32004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উলফরাম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আলফা</a:t>
            </a:r>
            <a:endParaRPr sz="20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53426" y="4114800"/>
            <a:ext cx="3200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বিজ্ঞানসম্মত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0" i="0" u="none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সাইট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672137" y="2662237"/>
            <a:ext cx="847725" cy="400050"/>
          </a:xfrm>
          <a:prstGeom prst="roundRect">
            <a:avLst>
              <a:gd name="adj" fmla="val 47619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9762" y="2738437"/>
            <a:ext cx="7524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 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6753" y="3062287"/>
            <a:ext cx="7938492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 ইন্টারনেট ব্যবহার ও সচেতনতা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7593" y="3890962"/>
            <a:ext cx="497681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0" u="none">
                <a:solidFill>
                  <a:srgbClr val="C2410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নিরাপত্তা, আসক্তি রোধ ও বাস্তব জীবনের ভারসাম্য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400300"/>
            <a:ext cx="5295900" cy="933450"/>
          </a:xfrm>
          <a:prstGeom prst="roundRect">
            <a:avLst>
              <a:gd name="adj" fmla="val 4081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86500" y="3486150"/>
            <a:ext cx="5295900" cy="933450"/>
          </a:xfrm>
          <a:prstGeom prst="roundRect">
            <a:avLst>
              <a:gd name="adj" fmla="val 4081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86500" y="4572000"/>
            <a:ext cx="5295900" cy="933450"/>
          </a:xfrm>
          <a:prstGeom prst="roundRect">
            <a:avLst>
              <a:gd name="adj" fmla="val 4081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86500" y="2400300"/>
            <a:ext cx="38100" cy="93345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86500" y="3486150"/>
            <a:ext cx="38100" cy="93345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86500" y="4572000"/>
            <a:ext cx="38100" cy="93345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38375"/>
            <a:ext cx="529590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EA580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সচেতনতা ও সতর্কতা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81050"/>
            <a:ext cx="11582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জগত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</a:t>
            </a:r>
            <a:r>
              <a:rPr lang="en-US" sz="36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য়ি</a:t>
            </a:r>
            <a:r>
              <a:rPr sz="36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endParaRPr sz="3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5100" y="2571750"/>
            <a:ext cx="522065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 তথ্য সুরক্ষা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5100" y="2886075"/>
            <a:ext cx="4972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পাসও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র্ড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কারো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5100" y="3657600"/>
            <a:ext cx="522065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b="1" i="0" u="none" dirty="0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আসক্তি</a:t>
            </a:r>
            <a:r>
              <a:rPr b="1" i="0" u="none" dirty="0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 smtClean="0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b="1" i="0" u="none" dirty="0" err="1" smtClean="0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b="1" i="0" u="none" dirty="0" err="1" smtClean="0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</a:t>
            </a:r>
            <a:endParaRPr b="1" i="0" u="none" dirty="0">
              <a:solidFill>
                <a:srgbClr val="9A341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15100" y="3971925"/>
            <a:ext cx="4972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গেম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সোশ্যাল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মিডি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য়ায়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অতিরিক্ত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5100" y="4743450"/>
            <a:ext cx="522065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9A34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জগতের সম্পর্ক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5100" y="5057775"/>
            <a:ext cx="4972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মাঠের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খেলাধুলা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00400"/>
            <a:ext cx="5372100" cy="1543050"/>
          </a:xfrm>
          <a:prstGeom prst="roundRect">
            <a:avLst>
              <a:gd name="adj" fmla="val 49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10300" y="3200400"/>
            <a:ext cx="5372100" cy="1543050"/>
          </a:xfrm>
          <a:prstGeom prst="roundRect">
            <a:avLst>
              <a:gd name="adj" fmla="val 49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200400"/>
            <a:ext cx="53721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10300" y="3200400"/>
            <a:ext cx="53721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b="1" i="0" u="none" dirty="0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b="1" i="0" u="none" dirty="0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(১০ </a:t>
            </a:r>
            <a:r>
              <a:rPr b="1" i="0" u="none" dirty="0" err="1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b="1" i="0" u="none" dirty="0">
                <a:solidFill>
                  <a:srgbClr val="0284C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81050"/>
            <a:ext cx="11582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ব্যবহারকারীর</a:t>
            </a:r>
            <a:r>
              <a:rPr sz="3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দিনলিপি</a:t>
            </a:r>
            <a:endParaRPr sz="3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6300" y="3505200"/>
            <a:ext cx="518064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'ক' (সকাল ও দুপুর)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924300"/>
            <a:ext cx="49339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সকালে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ইতিবাচক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3505200"/>
            <a:ext cx="518064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'খ' (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বিকাল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924300"/>
            <a:ext cx="49339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বিকেলে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বিনোদন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রাতে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সমাধানের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b="0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বসাইটের</a:t>
            </a:r>
            <a:r>
              <a:rPr b="0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81512" y="4233862"/>
            <a:ext cx="3228975" cy="600075"/>
          </a:xfrm>
          <a:prstGeom prst="roundRect">
            <a:avLst>
              <a:gd name="adj" fmla="val 47619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5406" y="2024062"/>
            <a:ext cx="188118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lang="en-US" b="1" i="0" u="none" dirty="0" err="1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b="1" i="0" u="none" dirty="0" err="1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b="1" i="0" u="none" dirty="0" smtClean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b="1" i="0" u="none" dirty="0" err="1">
                <a:solidFill>
                  <a:srgbClr val="38BDF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প্রশ্নোত্তর</a:t>
            </a:r>
            <a:endParaRPr b="1" i="0" u="none" dirty="0">
              <a:solidFill>
                <a:srgbClr val="38BDF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5612" y="2452687"/>
            <a:ext cx="6200775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আপনাদের</a:t>
            </a:r>
            <a:r>
              <a:rPr sz="44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sz="44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sz="44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sz="4400" b="1" i="0" u="none" dirty="0">
                <a:solidFill>
                  <a:srgbClr val="F8FAF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319462"/>
            <a:ext cx="71437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জীবনকে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সচেতন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ব্যবহারই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0" i="0" u="none" dirty="0" err="1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sz="2000" b="0" i="0" u="none" dirty="0">
                <a:solidFill>
                  <a:srgbClr val="94A3B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8421" y="4395787"/>
            <a:ext cx="315515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আগামী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b="0" i="0" u="none" dirty="0">
                <a:solidFill>
                  <a:srgbClr val="CBD5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942975"/>
            <a:ext cx="11049000" cy="8396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7430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" y="25431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" y="17335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500" y="17335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" y="25336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500" y="25336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" y="3333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500" y="3333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100137"/>
            <a:ext cx="857250" cy="4762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00237"/>
            <a:ext cx="857250" cy="476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700337"/>
            <a:ext cx="857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500437"/>
            <a:ext cx="857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571500"/>
            <a:ext cx="22814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Sources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6875" y="1085850"/>
            <a:ext cx="7705725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https://images.stockcake.com/public/e/1/2/e12c2c19-f510-446f-9ed5-b80f1d6a6393_large/global-network-connectivity-stockcake.jpg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4" y="1343025"/>
            <a:ext cx="203644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sz="1400" b="0" i="0" u="none" dirty="0">
                <a:solidFill>
                  <a:srgbClr val="4F46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stockcake.com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6875" y="1885950"/>
            <a:ext cx="4038981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https://www.ebookselibrary.com/blog/blogUploadImage/1214707963.jpg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6875" y="2143125"/>
            <a:ext cx="2658237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sz="1400" b="0" i="0" u="none" dirty="0">
                <a:solidFill>
                  <a:srgbClr val="4F46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www.ebookselibrary.com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2686050"/>
            <a:ext cx="71628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https://www.teachhub.com/wp-content/uploads/2013/11/Oct-28-Advantages_Disadvantages-of-the-iPad-Classroom_web-540x360.jpg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4" y="2943225"/>
            <a:ext cx="2411349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sz="1400" b="0" i="0" u="none" dirty="0">
                <a:solidFill>
                  <a:srgbClr val="4F46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www.teachhub.com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3486150"/>
            <a:ext cx="4560189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http://weyburnpolice.ca/wp-content/uploads/2015/08/Internet-Safety.jpg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3743325"/>
            <a:ext cx="2109597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sz="1400" b="0" i="0" u="none" dirty="0">
                <a:solidFill>
                  <a:srgbClr val="4F46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weyburnpolice.ca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536</Words>
  <Application>Microsoft Office PowerPoint</Application>
  <PresentationFormat>Widescreen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NikoshBAN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ICTD LAB- TEACHER</cp:lastModifiedBy>
  <cp:revision>27</cp:revision>
  <dcterms:created xsi:type="dcterms:W3CDTF">2013-01-27T09:14:16Z</dcterms:created>
  <dcterms:modified xsi:type="dcterms:W3CDTF">2026-10-17T12:48:50Z</dcterms:modified>
  <cp:category/>
</cp:coreProperties>
</file>