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2"/>
  </p:notesMasterIdLst>
  <p:sldIdLst>
    <p:sldId id="526" r:id="rId2"/>
    <p:sldId id="528" r:id="rId3"/>
    <p:sldId id="529" r:id="rId4"/>
    <p:sldId id="531" r:id="rId5"/>
    <p:sldId id="532" r:id="rId6"/>
    <p:sldId id="541" r:id="rId7"/>
    <p:sldId id="539" r:id="rId8"/>
    <p:sldId id="542" r:id="rId9"/>
    <p:sldId id="538" r:id="rId10"/>
    <p:sldId id="52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নিরাপত্তা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পাঠ:হাঁচি-কাশি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="" xmlns:a16="http://schemas.microsoft.com/office/drawing/2014/main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="" xmlns:a16="http://schemas.microsoft.com/office/drawing/2014/main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="" xmlns:a16="http://schemas.microsoft.com/office/drawing/2014/main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="" xmlns:a16="http://schemas.microsoft.com/office/drawing/2014/main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="" xmlns:a16="http://schemas.microsoft.com/office/drawing/2014/main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="" xmlns:a16="http://schemas.microsoft.com/office/drawing/2014/main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="" xmlns:a16="http://schemas.microsoft.com/office/drawing/2014/main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="" xmlns:a16="http://schemas.microsoft.com/office/drawing/2014/main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="" xmlns:a16="http://schemas.microsoft.com/office/drawing/2014/main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="" xmlns:a16="http://schemas.microsoft.com/office/drawing/2014/main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="" xmlns:a16="http://schemas.microsoft.com/office/drawing/2014/main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="" xmlns:a16="http://schemas.microsoft.com/office/drawing/2014/main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="" xmlns:a16="http://schemas.microsoft.com/office/drawing/2014/main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="" xmlns:a16="http://schemas.microsoft.com/office/drawing/2014/main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="" xmlns:a16="http://schemas.microsoft.com/office/drawing/2014/main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="" xmlns:a16="http://schemas.microsoft.com/office/drawing/2014/main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="" xmlns:a16="http://schemas.microsoft.com/office/drawing/2014/main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="" xmlns:a16="http://schemas.microsoft.com/office/drawing/2014/main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="" xmlns:a16="http://schemas.microsoft.com/office/drawing/2014/main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="" xmlns:a16="http://schemas.microsoft.com/office/drawing/2014/main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="" xmlns:a16="http://schemas.microsoft.com/office/drawing/2014/main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="" xmlns:a16="http://schemas.microsoft.com/office/drawing/2014/main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="" xmlns:a16="http://schemas.microsoft.com/office/drawing/2014/main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="" xmlns:a16="http://schemas.microsoft.com/office/drawing/2014/main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="" xmlns:a16="http://schemas.microsoft.com/office/drawing/2014/main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="" xmlns:a16="http://schemas.microsoft.com/office/drawing/2014/main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="" xmlns:a16="http://schemas.microsoft.com/office/drawing/2014/main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="" xmlns:a16="http://schemas.microsoft.com/office/drawing/2014/main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="" xmlns:a16="http://schemas.microsoft.com/office/drawing/2014/main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="" xmlns:a16="http://schemas.microsoft.com/office/drawing/2014/main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="" xmlns:a16="http://schemas.microsoft.com/office/drawing/2014/main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="" xmlns:a16="http://schemas.microsoft.com/office/drawing/2014/main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="" xmlns:a16="http://schemas.microsoft.com/office/drawing/2014/main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="" xmlns:a16="http://schemas.microsoft.com/office/drawing/2014/main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="" xmlns:a16="http://schemas.microsoft.com/office/drawing/2014/main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="" xmlns:a16="http://schemas.microsoft.com/office/drawing/2014/main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="" xmlns:a16="http://schemas.microsoft.com/office/drawing/2014/main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="" xmlns:a16="http://schemas.microsoft.com/office/drawing/2014/main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="" xmlns:a16="http://schemas.microsoft.com/office/drawing/2014/main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="" xmlns:a16="http://schemas.microsoft.com/office/drawing/2014/main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="" xmlns:a16="http://schemas.microsoft.com/office/drawing/2014/main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="" xmlns:a16="http://schemas.microsoft.com/office/drawing/2014/main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="" xmlns:a16="http://schemas.microsoft.com/office/drawing/2014/main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="" xmlns:a16="http://schemas.microsoft.com/office/drawing/2014/main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="" xmlns:a16="http://schemas.microsoft.com/office/drawing/2014/main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="" xmlns:a16="http://schemas.microsoft.com/office/drawing/2014/main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="" xmlns:a16="http://schemas.microsoft.com/office/drawing/2014/main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="" xmlns:a16="http://schemas.microsoft.com/office/drawing/2014/main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="" xmlns:a16="http://schemas.microsoft.com/office/drawing/2014/main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হাঁচি-কাশি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8200" y="609600"/>
            <a:ext cx="90678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৯.১.১ 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ব্যক্তিগত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স্বাস্থ্যবিধি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মেনে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চলতে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0" b="-3148"/>
          <a:stretch/>
        </p:blipFill>
        <p:spPr>
          <a:xfrm>
            <a:off x="533400" y="457200"/>
            <a:ext cx="11125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1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0" b="-3148"/>
          <a:stretch/>
        </p:blipFill>
        <p:spPr>
          <a:xfrm>
            <a:off x="533400" y="457200"/>
            <a:ext cx="111252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0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86" r="62214" b="-3148"/>
          <a:stretch/>
        </p:blipFill>
        <p:spPr>
          <a:xfrm>
            <a:off x="533400" y="533400"/>
            <a:ext cx="5334000" cy="6019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5" t="48267" r="34133" b="-562"/>
          <a:stretch/>
        </p:blipFill>
        <p:spPr>
          <a:xfrm>
            <a:off x="6096000" y="457200"/>
            <a:ext cx="51816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1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11430000" cy="532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7605</TotalTime>
  <Words>35</Words>
  <Application>Microsoft Office PowerPoint</Application>
  <PresentationFormat>Custom</PresentationFormat>
  <Paragraphs>12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631</cp:revision>
  <dcterms:created xsi:type="dcterms:W3CDTF">2006-08-16T00:00:00Z</dcterms:created>
  <dcterms:modified xsi:type="dcterms:W3CDTF">2026-10-19T15:40:22Z</dcterms:modified>
</cp:coreProperties>
</file>