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4"/>
  </p:notesMasterIdLst>
  <p:sldIdLst>
    <p:sldId id="526" r:id="rId2"/>
    <p:sldId id="528" r:id="rId3"/>
    <p:sldId id="529" r:id="rId4"/>
    <p:sldId id="531" r:id="rId5"/>
    <p:sldId id="532" r:id="rId6"/>
    <p:sldId id="539" r:id="rId7"/>
    <p:sldId id="540" r:id="rId8"/>
    <p:sldId id="541" r:id="rId9"/>
    <p:sldId id="542" r:id="rId10"/>
    <p:sldId id="543" r:id="rId11"/>
    <p:sldId id="544" r:id="rId12"/>
    <p:sldId id="52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22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নিরাপত্তা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উৎস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="" xmlns:a16="http://schemas.microsoft.com/office/drawing/2014/main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="" xmlns:a16="http://schemas.microsoft.com/office/drawing/2014/main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="" xmlns:a16="http://schemas.microsoft.com/office/drawing/2014/main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="" xmlns:a16="http://schemas.microsoft.com/office/drawing/2014/main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="" xmlns:a16="http://schemas.microsoft.com/office/drawing/2014/main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="" xmlns:a16="http://schemas.microsoft.com/office/drawing/2014/main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="" xmlns:a16="http://schemas.microsoft.com/office/drawing/2014/main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="" xmlns:a16="http://schemas.microsoft.com/office/drawing/2014/main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="" xmlns:a16="http://schemas.microsoft.com/office/drawing/2014/main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="" xmlns:a16="http://schemas.microsoft.com/office/drawing/2014/main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="" xmlns:a16="http://schemas.microsoft.com/office/drawing/2014/main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="" xmlns:a16="http://schemas.microsoft.com/office/drawing/2014/main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="" xmlns:a16="http://schemas.microsoft.com/office/drawing/2014/main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="" xmlns:a16="http://schemas.microsoft.com/office/drawing/2014/main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="" xmlns:a16="http://schemas.microsoft.com/office/drawing/2014/main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="" xmlns:a16="http://schemas.microsoft.com/office/drawing/2014/main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="" xmlns:a16="http://schemas.microsoft.com/office/drawing/2014/main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="" xmlns:a16="http://schemas.microsoft.com/office/drawing/2014/main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="" xmlns:a16="http://schemas.microsoft.com/office/drawing/2014/main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="" xmlns:a16="http://schemas.microsoft.com/office/drawing/2014/main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="" xmlns:a16="http://schemas.microsoft.com/office/drawing/2014/main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="" xmlns:a16="http://schemas.microsoft.com/office/drawing/2014/main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="" xmlns:a16="http://schemas.microsoft.com/office/drawing/2014/main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="" xmlns:a16="http://schemas.microsoft.com/office/drawing/2014/main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="" xmlns:a16="http://schemas.microsoft.com/office/drawing/2014/main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="" xmlns:a16="http://schemas.microsoft.com/office/drawing/2014/main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="" xmlns:a16="http://schemas.microsoft.com/office/drawing/2014/main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="" xmlns:a16="http://schemas.microsoft.com/office/drawing/2014/main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="" xmlns:a16="http://schemas.microsoft.com/office/drawing/2014/main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="" xmlns:a16="http://schemas.microsoft.com/office/drawing/2014/main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="" xmlns:a16="http://schemas.microsoft.com/office/drawing/2014/main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="" xmlns:a16="http://schemas.microsoft.com/office/drawing/2014/main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="" xmlns:a16="http://schemas.microsoft.com/office/drawing/2014/main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="" xmlns:a16="http://schemas.microsoft.com/office/drawing/2014/main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="" xmlns:a16="http://schemas.microsoft.com/office/drawing/2014/main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="" xmlns:a16="http://schemas.microsoft.com/office/drawing/2014/main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="" xmlns:a16="http://schemas.microsoft.com/office/drawing/2014/main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="" xmlns:a16="http://schemas.microsoft.com/office/drawing/2014/main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="" xmlns:a16="http://schemas.microsoft.com/office/drawing/2014/main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="" xmlns:a16="http://schemas.microsoft.com/office/drawing/2014/main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="" xmlns:a16="http://schemas.microsoft.com/office/drawing/2014/main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="" xmlns:a16="http://schemas.microsoft.com/office/drawing/2014/main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="" xmlns:a16="http://schemas.microsoft.com/office/drawing/2014/main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="" xmlns:a16="http://schemas.microsoft.com/office/drawing/2014/main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="" xmlns:a16="http://schemas.microsoft.com/office/drawing/2014/main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="" xmlns:a16="http://schemas.microsoft.com/office/drawing/2014/main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="" xmlns:a16="http://schemas.microsoft.com/office/drawing/2014/main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="" xmlns:a16="http://schemas.microsoft.com/office/drawing/2014/main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="" xmlns:a16="http://schemas.microsoft.com/office/drawing/2014/main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নিরাপদ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উৎস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8200" y="609600"/>
            <a:ext cx="90678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৯.১.১ 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স্বাস্থ্যবিধি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1"/>
          <a:stretch/>
        </p:blipFill>
        <p:spPr>
          <a:xfrm>
            <a:off x="381000" y="152400"/>
            <a:ext cx="115062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4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115062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62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11201400" cy="61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84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11353800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2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40"/>
          <a:stretch/>
        </p:blipFill>
        <p:spPr>
          <a:xfrm>
            <a:off x="304800" y="228601"/>
            <a:ext cx="11353799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4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0" t="21296" r="1020" b="-21296"/>
          <a:stretch/>
        </p:blipFill>
        <p:spPr>
          <a:xfrm>
            <a:off x="520700" y="1295400"/>
            <a:ext cx="11430000" cy="659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75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7618</TotalTime>
  <Words>41</Words>
  <Application>Microsoft Office PowerPoint</Application>
  <PresentationFormat>Custom</PresentationFormat>
  <Paragraphs>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643</cp:revision>
  <dcterms:created xsi:type="dcterms:W3CDTF">2006-08-16T00:00:00Z</dcterms:created>
  <dcterms:modified xsi:type="dcterms:W3CDTF">2026-10-19T16:21:13Z</dcterms:modified>
</cp:coreProperties>
</file>