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94" r:id="rId2"/>
    <p:sldId id="284" r:id="rId3"/>
    <p:sldId id="286" r:id="rId4"/>
    <p:sldId id="287" r:id="rId5"/>
    <p:sldId id="288" r:id="rId6"/>
    <p:sldId id="295" r:id="rId7"/>
    <p:sldId id="289" r:id="rId8"/>
    <p:sldId id="290" r:id="rId9"/>
    <p:sldId id="291" r:id="rId10"/>
    <p:sldId id="292" r:id="rId11"/>
    <p:sldId id="29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43" autoAdjust="0"/>
    <p:restoredTop sz="94660"/>
  </p:normalViewPr>
  <p:slideViewPr>
    <p:cSldViewPr snapToGrid="0">
      <p:cViewPr>
        <p:scale>
          <a:sx n="80" d="100"/>
          <a:sy n="80" d="100"/>
        </p:scale>
        <p:origin x="84" y="-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A13034-F49F-4F49-A43D-59EC06B520FB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8E5513-12E5-41D5-A95F-67CC3BB520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2731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06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423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635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8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61997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40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495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42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75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20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77880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95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395155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631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5881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458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9000">
              <a:schemeClr val="bg2">
                <a:lumMod val="75000"/>
              </a:schemeClr>
            </a:gs>
            <a:gs pos="13000">
              <a:srgbClr val="FFA800"/>
            </a:gs>
            <a:gs pos="28000">
              <a:srgbClr val="825600"/>
            </a:gs>
            <a:gs pos="42999">
              <a:srgbClr val="FFA800"/>
            </a:gs>
            <a:gs pos="58000">
              <a:srgbClr val="825600"/>
            </a:gs>
            <a:gs pos="72000">
              <a:srgbClr val="FFA800"/>
            </a:gs>
            <a:gs pos="87000">
              <a:srgbClr val="825600"/>
            </a:gs>
            <a:gs pos="100000">
              <a:srgbClr val="FFA800"/>
            </a:gs>
          </a:gsLst>
          <a:lin ang="5400000" scaled="0"/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FBFAB6-38B8-4223-8738-2FD4434EC046}" type="datetimeFigureOut">
              <a:rPr lang="en-US" smtClean="0"/>
              <a:pPr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720E0C7-2DA4-4D63-9AA4-37B55AEB3F0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80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AABA6-9E7E-4913-905E-480F308E3FC5}" type="datetime1">
              <a:rPr lang="en-US" smtClean="0"/>
              <a:pPr/>
              <a:t>10/19/2026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6EFD1D-6E81-4B63-8A69-79648248B86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6680" y="1447688"/>
            <a:ext cx="12085320" cy="4508927"/>
          </a:xfrm>
          <a:prstGeom prst="rect">
            <a:avLst/>
          </a:prstGeom>
          <a:noFill/>
          <a:ln w="38100">
            <a:solidFill>
              <a:schemeClr val="tx1"/>
            </a:solidFill>
          </a:ln>
          <a:effectLst/>
          <a:scene3d>
            <a:camera prst="isometricOffAxis2Top"/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  <a:sp3d extrusionH="546100">
              <a:bevelT w="50800" h="38100" prst="riblet"/>
              <a:bevelB w="57150" h="38100" prst="artDeco"/>
              <a:extrusionClr>
                <a:schemeClr val="bg1">
                  <a:lumMod val="95000"/>
                  <a:lumOff val="5000"/>
                </a:schemeClr>
              </a:extrusionClr>
            </a:sp3d>
          </a:bodyPr>
          <a:lstStyle/>
          <a:p>
            <a:pPr>
              <a:buNone/>
            </a:pPr>
            <a:r>
              <a:rPr lang="en-US" sz="28700" dirty="0">
                <a:solidFill>
                  <a:srgbClr val="7030A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স্বাগতম</a:t>
            </a:r>
          </a:p>
        </p:txBody>
      </p:sp>
    </p:spTree>
    <p:extLst>
      <p:ext uri="{BB962C8B-B14F-4D97-AF65-F5344CB8AC3E}">
        <p14:creationId xmlns:p14="http://schemas.microsoft.com/office/powerpoint/2010/main" val="1756301905"/>
      </p:ext>
    </p:extLst>
  </p:cSld>
  <p:clrMapOvr>
    <a:masterClrMapping/>
  </p:clrMapOvr>
  <p:transition spd="med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/>
          <p:nvPr/>
        </p:nvSpPr>
        <p:spPr>
          <a:xfrm>
            <a:off x="6301839" y="2362200"/>
            <a:ext cx="5890161" cy="2554545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" altLang="en-US" sz="4000" b="1" dirty="0" smtClean="0">
                <a:latin typeface="NikoshBAN" panose="02000000000000000000" charset="0"/>
                <a:cs typeface="NikoshBAN" panose="02000000000000000000" charset="0"/>
              </a:rPr>
              <a:t>শ্রেনীঃ </a:t>
            </a:r>
            <a:r>
              <a:rPr lang="" altLang="en-US" sz="4000" b="1" dirty="0">
                <a:latin typeface="NikoshBAN" panose="02000000000000000000" charset="0"/>
                <a:cs typeface="NikoshBAN" panose="02000000000000000000" charset="0"/>
              </a:rPr>
              <a:t>৭ম</a:t>
            </a:r>
          </a:p>
          <a:p>
            <a:r>
              <a:rPr lang="" altLang="en-US" sz="4000" b="1" dirty="0">
                <a:latin typeface="NikoshBAN" panose="02000000000000000000" charset="0"/>
                <a:cs typeface="NikoshBAN" panose="02000000000000000000" charset="0"/>
              </a:rPr>
              <a:t>বিষয়ঃ তথ্য ও যোগাযোগ প্রযুক্তি</a:t>
            </a:r>
          </a:p>
          <a:p>
            <a:r>
              <a:rPr lang="" altLang="en-US" sz="4000" b="1" dirty="0">
                <a:latin typeface="NikoshBAN" panose="02000000000000000000" charset="0"/>
                <a:cs typeface="NikoshBAN" panose="02000000000000000000" charset="0"/>
              </a:rPr>
              <a:t>পাঠঃ কম্পিউটার সংশ্লিষ্ট </a:t>
            </a:r>
            <a:r>
              <a:rPr lang="" altLang="en-US" sz="4000" b="1" dirty="0" smtClean="0">
                <a:latin typeface="NikoshBAN" panose="02000000000000000000" charset="0"/>
                <a:cs typeface="NikoshBAN" panose="02000000000000000000" charset="0"/>
              </a:rPr>
              <a:t>যন্ত্রপাতি</a:t>
            </a:r>
            <a:endParaRPr lang="bn-IN" altLang="en-US" sz="4000" b="1" dirty="0" smtClean="0">
              <a:latin typeface="NikoshBAN" panose="02000000000000000000" charset="0"/>
              <a:cs typeface="NikoshBAN" panose="02000000000000000000" charset="0"/>
            </a:endParaRPr>
          </a:p>
          <a:p>
            <a:r>
              <a:rPr lang="bn-IN" altLang="en-US" sz="4000" b="1" dirty="0" smtClean="0">
                <a:latin typeface="NikoshBAN" panose="02000000000000000000" charset="0"/>
                <a:cs typeface="NikoshBAN" panose="02000000000000000000" charset="0"/>
              </a:rPr>
              <a:t>সময়ঃ ৪০ মিনিট । 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228600" y="2286000"/>
            <a:ext cx="5688282" cy="2554545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" altLang="en-US" sz="4000" b="1" dirty="0" smtClean="0">
                <a:latin typeface="NikoshBAN" pitchFamily="2" charset="0"/>
                <a:cs typeface="NikoshBAN" pitchFamily="2" charset="0"/>
              </a:rPr>
              <a:t>   মোঃ </a:t>
            </a:r>
            <a:r>
              <a:rPr lang="bn-IN" altLang="en-US" sz="4000" b="1" dirty="0" smtClean="0">
                <a:latin typeface="NikoshBAN" pitchFamily="2" charset="0"/>
                <a:cs typeface="NikoshBAN" pitchFamily="2" charset="0"/>
              </a:rPr>
              <a:t>নুরে</a:t>
            </a:r>
            <a:r>
              <a:rPr lang="" altLang="en-US" sz="4000" b="1" dirty="0" smtClean="0">
                <a:latin typeface="NikoshBAN" pitchFamily="2" charset="0"/>
                <a:cs typeface="NikoshBAN" pitchFamily="2" charset="0"/>
              </a:rPr>
              <a:t> আলম</a:t>
            </a:r>
            <a:r>
              <a:rPr lang="bn-IN" altLang="en-US" sz="4000" b="1" dirty="0" smtClean="0">
                <a:latin typeface="NikoshBAN" pitchFamily="2" charset="0"/>
                <a:cs typeface="NikoshBAN" pitchFamily="2" charset="0"/>
              </a:rPr>
              <a:t> সিদ্দিক</a:t>
            </a:r>
            <a:endParaRPr lang="" alt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" altLang="en-US" sz="4000" b="1" dirty="0" smtClean="0">
                <a:latin typeface="NikoshBAN" pitchFamily="2" charset="0"/>
                <a:cs typeface="NikoshBAN" pitchFamily="2" charset="0"/>
              </a:rPr>
              <a:t>      সহকারী </a:t>
            </a:r>
            <a:r>
              <a:rPr lang="" altLang="en-US" sz="4000" b="1" dirty="0">
                <a:latin typeface="NikoshBAN" pitchFamily="2" charset="0"/>
                <a:cs typeface="NikoshBAN" pitchFamily="2" charset="0"/>
              </a:rPr>
              <a:t>শিক্ষক</a:t>
            </a:r>
          </a:p>
          <a:p>
            <a:r>
              <a:rPr lang="bn-IN" altLang="en-US" sz="4000" b="1" dirty="0" smtClean="0">
                <a:latin typeface="NikoshBAN" pitchFamily="2" charset="0"/>
                <a:cs typeface="NikoshBAN" pitchFamily="2" charset="0"/>
              </a:rPr>
              <a:t>গোপাল</a:t>
            </a:r>
            <a:r>
              <a:rPr lang="" altLang="en-US" sz="4000" b="1" dirty="0" smtClean="0">
                <a:latin typeface="NikoshBAN" pitchFamily="2" charset="0"/>
                <a:cs typeface="NikoshBAN" pitchFamily="2" charset="0"/>
              </a:rPr>
              <a:t>পুর </a:t>
            </a:r>
            <a:r>
              <a:rPr lang="" altLang="en-US" sz="4000" b="1" dirty="0">
                <a:latin typeface="NikoshBAN" pitchFamily="2" charset="0"/>
                <a:cs typeface="NikoshBAN" pitchFamily="2" charset="0"/>
              </a:rPr>
              <a:t>উচ্চ </a:t>
            </a:r>
            <a:r>
              <a:rPr lang="" altLang="en-US" sz="4000" b="1" dirty="0" smtClean="0">
                <a:latin typeface="NikoshBAN" pitchFamily="2" charset="0"/>
                <a:cs typeface="NikoshBAN" pitchFamily="2" charset="0"/>
              </a:rPr>
              <a:t>বিদ্যালয়</a:t>
            </a:r>
            <a:endParaRPr lang="bn-IN" altLang="en-US" sz="4000" b="1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alt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alt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" alt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33400"/>
            <a:ext cx="5628904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" altLang="en-US" sz="5400" b="1" dirty="0" smtClean="0"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349340" y="609600"/>
            <a:ext cx="584266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" altLang="en-US" sz="5400" b="1" dirty="0" smtClean="0">
                <a:latin typeface="NikoshBAN" panose="02000000000000000000" charset="0"/>
                <a:cs typeface="NikoshBAN" panose="02000000000000000000" charset="0"/>
              </a:rPr>
              <a:t>পাঠ পরিচিতি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3770" y="1983180"/>
            <a:ext cx="10474037" cy="144655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8800" b="1" dirty="0" smtClean="0">
                <a:latin typeface="NikoshBAN" pitchFamily="2" charset="0"/>
                <a:cs typeface="NikoshBAN" pitchFamily="2" charset="0"/>
              </a:rPr>
              <a:t>ইনপুট ও আউটপুট ডিভাইস   </a:t>
            </a:r>
            <a:endParaRPr lang="en-US" sz="8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3222" y="439387"/>
            <a:ext cx="3574472" cy="13234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8000" b="1" u="sng" dirty="0" smtClean="0"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80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4384" y="2458192"/>
            <a:ext cx="11554691" cy="390876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.........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....</a:t>
            </a:r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  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বিভিন্ন ধরনের ইনপুট ও আউটপুট ডিভাইসের নাম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 ইনপুট ও আউটপুট ডিভাইসের মধ্যে পার্থক্য </a:t>
            </a:r>
            <a:r>
              <a:rPr lang="bn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দৈনন্দিন জীবনে ইনপুট ও আউটপুট ডিভাইসের ব্যবহারের গুরুত্ব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as-IN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বে।</a:t>
            </a:r>
            <a:endParaRPr lang="en-US" dirty="0"/>
          </a:p>
        </p:txBody>
      </p:sp>
    </p:spTree>
  </p:cSld>
  <p:clrMapOvr>
    <a:masterClrMapping/>
  </p:clrMapOvr>
  <p:transition>
    <p:push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5631" y="676894"/>
            <a:ext cx="11709071" cy="2369880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bn-IN" sz="4000" b="1" u="sng" dirty="0" smtClean="0">
                <a:latin typeface="NikoshBAN" pitchFamily="2" charset="0"/>
                <a:cs typeface="NikoshBAN" pitchFamily="2" charset="0"/>
              </a:rPr>
              <a:t>ইনপুট ডিভাইসঃ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যে সব যন্ত্রাংশের মাধ্যমে একজন ব্যবহারকারী</a:t>
            </a:r>
            <a:r>
              <a:rPr lang="" altLang="en-US" sz="3600" b="1" dirty="0" smtClean="0">
                <a:latin typeface="NikoshBAN" pitchFamily="2" charset="0"/>
                <a:cs typeface="NikoshBAN" pitchFamily="2" charset="0"/>
              </a:rPr>
              <a:t> কম্পিউটা</a:t>
            </a:r>
            <a:r>
              <a:rPr lang="bn-IN" altLang="en-US" sz="3600" b="1" dirty="0" smtClean="0">
                <a:latin typeface="NikoshBAN" pitchFamily="2" charset="0"/>
                <a:cs typeface="NikoshBAN" pitchFamily="2" charset="0"/>
              </a:rPr>
              <a:t>রে তথ্য ঢোকাতে পারেন  ও </a:t>
            </a:r>
            <a:r>
              <a:rPr lang="" altLang="en-US" sz="3600" b="1" dirty="0" smtClean="0">
                <a:latin typeface="NikoshBAN" pitchFamily="2" charset="0"/>
                <a:cs typeface="NikoshBAN" pitchFamily="2" charset="0"/>
              </a:rPr>
              <a:t>কম্পিউটা</a:t>
            </a:r>
            <a:r>
              <a:rPr lang="bn-IN" altLang="en-US" sz="3600" b="1" dirty="0" smtClean="0">
                <a:latin typeface="NikoshBAN" pitchFamily="2" charset="0"/>
                <a:cs typeface="NikoshBAN" pitchFamily="2" charset="0"/>
              </a:rPr>
              <a:t>রকে প্রয়োজনীয় নির্দেশ দিতে পারেন সেগুলোকে ইনপুট ডিভাইস বলে। যেমনঃ  ১। কী বোর্ড ২। মাউস  ৩। ডিজিটাল ক্যামেরা  ৪। স্ক্যানার  ইত্যাদি </a:t>
            </a:r>
            <a:r>
              <a:rPr lang="bn-IN" altLang="en-US" sz="28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bn-IN" altLang="en-US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219200"/>
            <a:ext cx="105156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bn-IN" sz="3600" b="1" u="sng" dirty="0" smtClean="0">
                <a:latin typeface="NikoshBAN" pitchFamily="2" charset="0"/>
                <a:cs typeface="NikoshBAN" pitchFamily="2" charset="0"/>
              </a:rPr>
              <a:t>আউটপুট ডিভাইসঃ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যে সকল ডিভাইসে ইনপুট  ডেটা  প্রসেসিং  হওয়ার পর  আউটপুট  প্রদান করে  সেই সকল ডিভাইসকে আউটপুট ডিভাইস বলে।  যেমনঃ ১। মনিটার  ২। প্রিন্টার ৩। স্পিকার  ৪। প্লটার </a:t>
            </a:r>
            <a:r>
              <a:rPr lang="bn-IN" altLang="en-US" sz="3600" b="1" dirty="0" smtClean="0">
                <a:latin typeface="NikoshBAN" pitchFamily="2" charset="0"/>
                <a:cs typeface="NikoshBAN" pitchFamily="2" charset="0"/>
              </a:rPr>
              <a:t>ইত্যাদি । </a:t>
            </a:r>
            <a:endParaRPr lang="en-US" sz="3600" b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4449288" y="3810000"/>
            <a:ext cx="2143125" cy="2261175"/>
            <a:chOff x="304800" y="3810000"/>
            <a:chExt cx="2143125" cy="2261175"/>
          </a:xfrm>
        </p:grpSpPr>
        <p:pic>
          <p:nvPicPr>
            <p:cNvPr id="14" name="Picture 13" descr="download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3810000"/>
              <a:ext cx="2143125" cy="1600200"/>
            </a:xfrm>
            <a:prstGeom prst="rect">
              <a:avLst/>
            </a:prstGeom>
          </p:spPr>
        </p:pic>
        <p:sp>
          <p:nvSpPr>
            <p:cNvPr id="15" name="Rectangle 14"/>
            <p:cNvSpPr/>
            <p:nvPr/>
          </p:nvSpPr>
          <p:spPr>
            <a:xfrm>
              <a:off x="685800" y="5486400"/>
              <a:ext cx="117246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bn-IN" sz="3200" dirty="0" smtClean="0">
                  <a:latin typeface="NikoshBAN" pitchFamily="2" charset="0"/>
                  <a:cs typeface="NikoshBAN" pitchFamily="2" charset="0"/>
                </a:rPr>
                <a:t>মনিটার</a:t>
              </a:r>
              <a:endParaRPr lang="en-US" sz="3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65070" y="914399"/>
            <a:ext cx="6317674" cy="101566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u="sng" dirty="0" smtClean="0">
                <a:latin typeface="NikoshBAN" pitchFamily="2" charset="0"/>
                <a:cs typeface="NikoshBAN" pitchFamily="2" charset="0"/>
              </a:rPr>
              <a:t>জোড়ায় কাজ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সময়ঃ ০৭ মিনিট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05049" y="2992582"/>
            <a:ext cx="7861465" cy="2554545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bn-IN" sz="6000" dirty="0" smtClean="0">
                <a:latin typeface="NikoshBAN" pitchFamily="2" charset="0"/>
                <a:cs typeface="NikoshBAN" pitchFamily="2" charset="0"/>
              </a:rPr>
              <a:t>৩ টি ইনপুট ও ৩ টি আউট পুট ডিভাইসের নাম লিখ?</a:t>
            </a:r>
          </a:p>
          <a:p>
            <a:r>
              <a:rPr lang="bn-IN" sz="4000" dirty="0" smtClean="0"/>
              <a:t>  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3828" y="1294410"/>
            <a:ext cx="6317674" cy="120032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6000" b="1" u="sng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IN" sz="7200" b="1" u="sng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সময়ঃ ১০ মিনিট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87532" y="3826225"/>
            <a:ext cx="9524010" cy="1200329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তোমরা দলীয়ভাবে আলোচনা করে ইনপুট ও আউটপুট ডিভাইসের গুরুত্ব পোস্টার পেপারে উপস্থাপন করবে।</a:t>
            </a:r>
            <a:endParaRPr lang="bn-IN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47606" y="997528"/>
            <a:ext cx="3835729" cy="923330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5400" b="1" u="sng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0051" y="2769322"/>
            <a:ext cx="8265227" cy="2585323"/>
          </a:xfrm>
          <a:prstGeom prst="rect">
            <a:avLst/>
          </a:prstGeom>
          <a:ln w="28575"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১। ইনপুট ডিভাইস  কাকে বলে। </a:t>
            </a:r>
          </a:p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২। আউটপুট ডিভাইস কাকে বলে।</a:t>
            </a:r>
          </a:p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৩। মাউস কি  ধরনের ডিভাইস। </a:t>
            </a:r>
          </a:p>
          <a:p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              ৪। প্রিন্টারের কাজ কি। 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65714" y="736270"/>
            <a:ext cx="3776354" cy="830997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800" b="1" u="sng" dirty="0" smtClean="0">
                <a:latin typeface="NikoshBAN" pitchFamily="2" charset="0"/>
                <a:cs typeface="NikoshBAN" pitchFamily="2" charset="0"/>
              </a:rPr>
              <a:t>বাড়ীর কাজ </a:t>
            </a:r>
            <a:endParaRPr lang="en-US" sz="4800" b="1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8790" y="2897579"/>
            <a:ext cx="8457210" cy="1200329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একটি কী বোর্ডে কয় ধরনের কী থাকে তা বিশ্লেষন কর।</a:t>
            </a:r>
          </a:p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 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2295525" y="592901"/>
            <a:ext cx="7600950" cy="5825459"/>
            <a:chOff x="2295525" y="592901"/>
            <a:chExt cx="7600950" cy="5825459"/>
          </a:xfrm>
        </p:grpSpPr>
        <p:pic>
          <p:nvPicPr>
            <p:cNvPr id="8" name="Picture 7" descr="0248254a5a3aa881a0e10a61cc632e09.gif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295525" y="592901"/>
              <a:ext cx="7600950" cy="5695950"/>
            </a:xfrm>
            <a:prstGeom prst="rect">
              <a:avLst/>
            </a:prstGeom>
          </p:spPr>
        </p:pic>
        <p:sp>
          <p:nvSpPr>
            <p:cNvPr id="4" name="Rectangle 3"/>
            <p:cNvSpPr/>
            <p:nvPr/>
          </p:nvSpPr>
          <p:spPr>
            <a:xfrm>
              <a:off x="5118264" y="4202369"/>
              <a:ext cx="4702629" cy="221599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bn-IN" sz="13800" b="1" cap="none" spc="0" dirty="0" smtClean="0">
                  <a:ln w="1905"/>
                  <a:solidFill>
                    <a:srgbClr val="FFFF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ধন্যবাদ</a:t>
              </a:r>
              <a:endParaRPr lang="en-US" sz="13800" b="1" cap="none" spc="0" dirty="0">
                <a:ln w="1905"/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246</Words>
  <Application>Microsoft Office PowerPoint</Application>
  <PresentationFormat>Widescreen</PresentationFormat>
  <Paragraphs>37</Paragraphs>
  <Slides>11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0" baseType="lpstr">
      <vt:lpstr>Arial</vt:lpstr>
      <vt:lpstr>Calibri</vt:lpstr>
      <vt:lpstr>Calibri Light</vt:lpstr>
      <vt:lpstr>Nikosh</vt:lpstr>
      <vt:lpstr>NikoshBAN</vt:lpstr>
      <vt:lpstr>Vrinda</vt:lpstr>
      <vt:lpstr>Wingdings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KALAM</dc:creator>
  <cp:lastModifiedBy>KALAM</cp:lastModifiedBy>
  <cp:revision>1</cp:revision>
  <dcterms:modified xsi:type="dcterms:W3CDTF">2026-10-19T17:17:52Z</dcterms:modified>
</cp:coreProperties>
</file>