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3"/>
  </p:notesMasterIdLst>
  <p:sldIdLst>
    <p:sldId id="526" r:id="rId2"/>
    <p:sldId id="528" r:id="rId3"/>
    <p:sldId id="529" r:id="rId4"/>
    <p:sldId id="531" r:id="rId5"/>
    <p:sldId id="532" r:id="rId6"/>
    <p:sldId id="539" r:id="rId7"/>
    <p:sldId id="540" r:id="rId8"/>
    <p:sldId id="541" r:id="rId9"/>
    <p:sldId id="543" r:id="rId10"/>
    <p:sldId id="538" r:id="rId11"/>
    <p:sldId id="52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-29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প্রযক্তি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চারপাশের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বাহন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F7F7EC7-E8E5-4244-9D65-27D2CA8D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/>
          <a:stretch/>
        </p:blipFill>
        <p:spPr>
          <a:xfrm>
            <a:off x="685800" y="573741"/>
            <a:ext cx="11328768" cy="5008701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="" xmlns:a16="http://schemas.microsoft.com/office/drawing/2014/main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="" xmlns:a16="http://schemas.microsoft.com/office/drawing/2014/main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="" xmlns:a16="http://schemas.microsoft.com/office/drawing/2014/main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="" xmlns:a16="http://schemas.microsoft.com/office/drawing/2014/main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="" xmlns:a16="http://schemas.microsoft.com/office/drawing/2014/main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="" xmlns:a16="http://schemas.microsoft.com/office/drawing/2014/main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="" xmlns:a16="http://schemas.microsoft.com/office/drawing/2014/main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="" xmlns:a16="http://schemas.microsoft.com/office/drawing/2014/main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="" xmlns:a16="http://schemas.microsoft.com/office/drawing/2014/main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="" xmlns:a16="http://schemas.microsoft.com/office/drawing/2014/main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="" xmlns:a16="http://schemas.microsoft.com/office/drawing/2014/main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="" xmlns:a16="http://schemas.microsoft.com/office/drawing/2014/main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="" xmlns:a16="http://schemas.microsoft.com/office/drawing/2014/main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="" xmlns:a16="http://schemas.microsoft.com/office/drawing/2014/main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="" xmlns:a16="http://schemas.microsoft.com/office/drawing/2014/main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="" xmlns:a16="http://schemas.microsoft.com/office/drawing/2014/main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="" xmlns:a16="http://schemas.microsoft.com/office/drawing/2014/main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="" xmlns:a16="http://schemas.microsoft.com/office/drawing/2014/main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="" xmlns:a16="http://schemas.microsoft.com/office/drawing/2014/main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="" xmlns:a16="http://schemas.microsoft.com/office/drawing/2014/main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="" xmlns:a16="http://schemas.microsoft.com/office/drawing/2014/main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="" xmlns:a16="http://schemas.microsoft.com/office/drawing/2014/main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="" xmlns:a16="http://schemas.microsoft.com/office/drawing/2014/main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="" xmlns:a16="http://schemas.microsoft.com/office/drawing/2014/main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="" xmlns:a16="http://schemas.microsoft.com/office/drawing/2014/main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="" xmlns:a16="http://schemas.microsoft.com/office/drawing/2014/main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="" xmlns:a16="http://schemas.microsoft.com/office/drawing/2014/main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="" xmlns:a16="http://schemas.microsoft.com/office/drawing/2014/main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="" xmlns:a16="http://schemas.microsoft.com/office/drawing/2014/main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="" xmlns:a16="http://schemas.microsoft.com/office/drawing/2014/main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="" xmlns:a16="http://schemas.microsoft.com/office/drawing/2014/main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="" xmlns:a16="http://schemas.microsoft.com/office/drawing/2014/main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="" xmlns:a16="http://schemas.microsoft.com/office/drawing/2014/main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="" xmlns:a16="http://schemas.microsoft.com/office/drawing/2014/main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="" xmlns:a16="http://schemas.microsoft.com/office/drawing/2014/main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="" xmlns:a16="http://schemas.microsoft.com/office/drawing/2014/main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="" xmlns:a16="http://schemas.microsoft.com/office/drawing/2014/main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="" xmlns:a16="http://schemas.microsoft.com/office/drawing/2014/main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="" xmlns:a16="http://schemas.microsoft.com/office/drawing/2014/main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="" xmlns:a16="http://schemas.microsoft.com/office/drawing/2014/main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="" xmlns:a16="http://schemas.microsoft.com/office/drawing/2014/main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="" xmlns:a16="http://schemas.microsoft.com/office/drawing/2014/main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="" xmlns:a16="http://schemas.microsoft.com/office/drawing/2014/main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="" xmlns:a16="http://schemas.microsoft.com/office/drawing/2014/main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="" xmlns:a16="http://schemas.microsoft.com/office/drawing/2014/main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="" xmlns:a16="http://schemas.microsoft.com/office/drawing/2014/main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="" xmlns:a16="http://schemas.microsoft.com/office/drawing/2014/main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="" xmlns:a16="http://schemas.microsoft.com/office/drawing/2014/main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="" xmlns:a16="http://schemas.microsoft.com/office/drawing/2014/main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="" xmlns:a16="http://schemas.microsoft.com/office/drawing/2014/main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="" xmlns:a16="http://schemas.microsoft.com/office/drawing/2014/main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="" xmlns:a16="http://schemas.microsoft.com/office/drawing/2014/main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="" xmlns:a16="http://schemas.microsoft.com/office/drawing/2014/main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="" xmlns:a16="http://schemas.microsoft.com/office/drawing/2014/main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="" xmlns:a16="http://schemas.microsoft.com/office/drawing/2014/main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C5D8A5E-1EED-4009-A8EA-7F14795FDD85}"/>
              </a:ext>
            </a:extLst>
          </p:cNvPr>
          <p:cNvSpPr txBox="1"/>
          <p:nvPr/>
        </p:nvSpPr>
        <p:spPr>
          <a:xfrm>
            <a:off x="2972413" y="1066802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1DB4261-893C-4E14-AF66-7BEED51D20DF}"/>
              </a:ext>
            </a:extLst>
          </p:cNvPr>
          <p:cNvSpPr txBox="1"/>
          <p:nvPr/>
        </p:nvSpPr>
        <p:spPr>
          <a:xfrm>
            <a:off x="2590800" y="1851338"/>
            <a:ext cx="784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ইলেকট্রিক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জিনিস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8081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09600" y="609600"/>
            <a:ext cx="110490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৮.৩.১: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ZW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11734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01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111252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4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11125199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9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11277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10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11430000" cy="532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7779</TotalTime>
  <Words>45</Words>
  <Application>Microsoft Office PowerPoint</Application>
  <PresentationFormat>Custom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618</cp:revision>
  <dcterms:created xsi:type="dcterms:W3CDTF">2006-08-16T00:00:00Z</dcterms:created>
  <dcterms:modified xsi:type="dcterms:W3CDTF">2026-10-20T05:12:52Z</dcterms:modified>
</cp:coreProperties>
</file>