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961120" y="365760"/>
            <a:ext cx="2286000" cy="2286000"/>
          </a:xfrm>
          <a:prstGeom prst="ellipse">
            <a:avLst/>
          </a:prstGeom>
          <a:solidFill>
            <a:srgbClr val="24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875520" y="2743200"/>
            <a:ext cx="1463040" cy="146304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9073031" y="3774792"/>
            <a:ext cx="1005840" cy="1005840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869680" y="1371600"/>
            <a:ext cx="1828800" cy="237744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189720" y="1965960"/>
            <a:ext cx="1097280" cy="54864"/>
          </a:xfrm>
          <a:prstGeom prst="rect">
            <a:avLst/>
          </a:prstGeom>
          <a:solidFill>
            <a:srgbClr val="24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189720" y="2331720"/>
            <a:ext cx="1234440" cy="54864"/>
          </a:xfrm>
          <a:prstGeom prst="rect">
            <a:avLst/>
          </a:prstGeom>
          <a:solidFill>
            <a:srgbClr val="24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189720" y="2697480"/>
            <a:ext cx="914400" cy="54864"/>
          </a:xfrm>
          <a:prstGeom prst="rect">
            <a:avLst/>
          </a:prstGeom>
          <a:solidFill>
            <a:srgbClr val="24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189720" y="3063240"/>
            <a:ext cx="1143000" cy="54864"/>
          </a:xfrm>
          <a:prstGeom prst="rect">
            <a:avLst/>
          </a:prstGeom>
          <a:solidFill>
            <a:srgbClr val="24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224283" y="1972290"/>
            <a:ext cx="525438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6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৭ম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36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৪র্থ</a:t>
            </a:r>
          </a:p>
          <a:p>
            <a:pPr algn="ctr"/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r>
              <a:rPr lang="en-US" sz="36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1088136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63052"/>
                </a:solidFill>
                <a:latin typeface="Nirmala UI"/>
              </a:defRPr>
            </a:pPr>
            <a:r>
              <a:rPr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শিখন-উদ্দেশ্য</a:t>
            </a:r>
            <a:endParaRPr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3232" y="1115568"/>
            <a:ext cx="1051560" cy="64008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1298448"/>
            <a:ext cx="1078992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5A6978"/>
                </a:solidFill>
                <a:latin typeface="Nirmala UI"/>
              </a:defRPr>
            </a:pP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endParaRPr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01400" y="6419088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A6978"/>
                </a:solidFill>
                <a:latin typeface="Nirmala UI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10241280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200">
                <a:solidFill>
                  <a:srgbClr val="263238"/>
                </a:solidFill>
                <a:latin typeface="Nirmala UI"/>
              </a:defRPr>
            </a:pP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ব্যবস্থাপনার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ধারণা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400"/>
              </a:spcAft>
              <a:defRPr sz="2200">
                <a:solidFill>
                  <a:srgbClr val="263238"/>
                </a:solidFill>
                <a:latin typeface="Nirmala UI"/>
              </a:defRPr>
            </a:pP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নামকরণ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সংরক্ষণের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জানতে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400"/>
              </a:spcAft>
              <a:defRPr sz="2200">
                <a:solidFill>
                  <a:srgbClr val="263238"/>
                </a:solidFill>
                <a:latin typeface="Nirmala UI"/>
              </a:defRPr>
            </a:pP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ফোল্ডার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গুছিয়ে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রাখতে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400"/>
              </a:spcAft>
              <a:defRPr sz="2200">
                <a:solidFill>
                  <a:srgbClr val="263238"/>
                </a:solidFill>
                <a:latin typeface="Nirmala UI"/>
              </a:defRPr>
            </a:pP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ডকুমেন্টের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ব্যাকআপের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গুরুত্ব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বুঝতে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1088136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63052"/>
                </a:solidFill>
                <a:latin typeface="Nirmala UI"/>
              </a:defRPr>
            </a:pPr>
            <a:r>
              <a:rPr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r>
              <a:rPr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</a:t>
            </a:r>
            <a:r>
              <a:rPr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3" name="Rectangle 2"/>
          <p:cNvSpPr/>
          <p:nvPr/>
        </p:nvSpPr>
        <p:spPr>
          <a:xfrm>
            <a:off x="713232" y="1115568"/>
            <a:ext cx="1051560" cy="64008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19088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A6978"/>
                </a:solidFill>
                <a:latin typeface="Nirmala UI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828800"/>
            <a:ext cx="10424160" cy="107721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2400" b="0">
                <a:solidFill>
                  <a:srgbClr val="263238"/>
                </a:solidFill>
                <a:latin typeface="Nirmala UI"/>
              </a:defRPr>
            </a:pP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কাগজের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নথি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সাজানো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সংরক্ষণাগারে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রাখার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পরিকল্পিত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2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প্রক্রিয়া</a:t>
            </a:r>
            <a:r>
              <a:rPr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3886200"/>
            <a:ext cx="32461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68680" y="3886200"/>
            <a:ext cx="91440" cy="1554480"/>
          </a:xfrm>
          <a:prstGeom prst="rect">
            <a:avLst/>
          </a:prstGeom>
          <a:solidFill>
            <a:srgbClr val="24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24712" y="4087368"/>
            <a:ext cx="278892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63052"/>
                </a:solidFill>
                <a:latin typeface="Nirmala UI"/>
              </a:defRPr>
            </a:pP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endParaRPr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4712" y="4636008"/>
            <a:ext cx="278892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চিঠি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প্রতিবেদন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তালিকা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480560" y="3886200"/>
            <a:ext cx="32461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480560" y="3886200"/>
            <a:ext cx="91440" cy="155448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736592" y="4087368"/>
            <a:ext cx="278892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63052"/>
                </a:solidFill>
                <a:latin typeface="Nirmala UI"/>
              </a:defRPr>
            </a:pP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endParaRPr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36592" y="4636008"/>
            <a:ext cx="278892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সঠিক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ফোল্ডারে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092440" y="3886200"/>
            <a:ext cx="324612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92440" y="3886200"/>
            <a:ext cx="91440" cy="155448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348471" y="4087368"/>
            <a:ext cx="278892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63052"/>
                </a:solidFill>
                <a:latin typeface="Nirmala UI"/>
              </a:defRPr>
            </a:pP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পুনরুদ্ধার</a:t>
            </a:r>
            <a:endParaRPr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348471" y="4636008"/>
            <a:ext cx="278892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দ্রুত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খুঁজে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পাওয়া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1088136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63052"/>
                </a:solidFill>
                <a:latin typeface="Nirmala UI"/>
              </a:defRPr>
            </a:pP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ডকুমেন্টের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3232" y="1115568"/>
            <a:ext cx="1051560" cy="64008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19088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A6978"/>
                </a:solidFill>
                <a:latin typeface="Nirmala UI"/>
              </a:defRPr>
            </a:pPr>
            <a:r>
              <a:t>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874519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874519"/>
            <a:ext cx="91440" cy="1417320"/>
          </a:xfrm>
          <a:prstGeom prst="rect">
            <a:avLst/>
          </a:prstGeom>
          <a:solidFill>
            <a:srgbClr val="24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8992" y="2075688"/>
            <a:ext cx="292608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63052"/>
                </a:solidFill>
                <a:latin typeface="Nirmala UI"/>
              </a:defRPr>
            </a:pP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শিক্ষাক্ষেত্র</a:t>
            </a:r>
            <a:endParaRPr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8992" y="2624327"/>
            <a:ext cx="292608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ক্লাস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নোট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অ্যাসাইনমেন্ট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89120" y="1874519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874519"/>
            <a:ext cx="91440" cy="141732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45152" y="2075688"/>
            <a:ext cx="292608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63052"/>
                </a:solidFill>
                <a:latin typeface="Nirmala UI"/>
              </a:defRPr>
            </a:pP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অফিস</a:t>
            </a:r>
            <a:endParaRPr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5152" y="2624327"/>
            <a:ext cx="292608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চিঠি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সভার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কার্যবিবরণী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প্রতিবেদন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955279" y="1874519"/>
            <a:ext cx="338328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955279" y="1874519"/>
            <a:ext cx="91440" cy="141732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11311" y="2075688"/>
            <a:ext cx="2926080" cy="4616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63052"/>
                </a:solidFill>
                <a:latin typeface="Nirmala UI"/>
              </a:defRPr>
            </a:pP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endParaRPr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11311" y="2624327"/>
            <a:ext cx="2926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t>জীবনবৃত্তান্ত, ছবি, বিলের কপি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3977639"/>
            <a:ext cx="10515600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2100" b="1">
                <a:solidFill>
                  <a:srgbClr val="163052"/>
                </a:solidFill>
                <a:latin typeface="Nirmala UI"/>
              </a:defRPr>
            </a:pP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ডকুমেন্টের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sz="2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ফরম্যাট</a:t>
            </a:r>
            <a:endParaRPr sz="28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4400" y="4526280"/>
            <a:ext cx="100584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700">
                <a:solidFill>
                  <a:srgbClr val="263238"/>
                </a:solidFill>
                <a:latin typeface="Nirmala UI"/>
              </a:defRPr>
            </a:pPr>
            <a:r>
              <a:rPr sz="2000" dirty="0"/>
              <a:t>•  .</a:t>
            </a:r>
            <a:r>
              <a:rPr sz="2000" dirty="0" err="1">
                <a:solidFill>
                  <a:schemeClr val="bg1"/>
                </a:solidFill>
              </a:rPr>
              <a:t>docx</a:t>
            </a:r>
            <a:r>
              <a:rPr sz="2000" dirty="0">
                <a:solidFill>
                  <a:schemeClr val="bg1"/>
                </a:solidFill>
              </a:rPr>
              <a:t> — Word </a:t>
            </a:r>
            <a:r>
              <a:rPr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endParaRPr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Aft>
                <a:spcPts val="1400"/>
              </a:spcAft>
              <a:defRPr sz="1700">
                <a:solidFill>
                  <a:srgbClr val="263238"/>
                </a:solidFill>
                <a:latin typeface="Nirmala UI"/>
              </a:defRPr>
            </a:pPr>
            <a:r>
              <a:rPr sz="2000" dirty="0">
                <a:solidFill>
                  <a:schemeClr val="bg1"/>
                </a:solidFill>
              </a:rPr>
              <a:t>•   .pdf — </a:t>
            </a:r>
            <a:r>
              <a:rPr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সহজে</a:t>
            </a:r>
            <a:r>
              <a:rPr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পড়া</a:t>
            </a:r>
            <a:r>
              <a:rPr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endParaRPr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Aft>
                <a:spcPts val="1400"/>
              </a:spcAft>
              <a:defRPr sz="1700">
                <a:solidFill>
                  <a:srgbClr val="263238"/>
                </a:solidFill>
                <a:latin typeface="Nirmala UI"/>
              </a:defRPr>
            </a:pPr>
            <a:r>
              <a:rPr sz="2000" dirty="0">
                <a:solidFill>
                  <a:schemeClr val="bg1"/>
                </a:solidFill>
              </a:rPr>
              <a:t>•   .</a:t>
            </a:r>
            <a:r>
              <a:rPr sz="2000" dirty="0" err="1">
                <a:solidFill>
                  <a:schemeClr val="bg1"/>
                </a:solidFill>
              </a:rPr>
              <a:t>xlsx</a:t>
            </a:r>
            <a:r>
              <a:rPr sz="2000" dirty="0">
                <a:solidFill>
                  <a:schemeClr val="bg1"/>
                </a:solidFill>
              </a:rPr>
              <a:t> — </a:t>
            </a:r>
            <a:r>
              <a:rPr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টেবিল</a:t>
            </a:r>
            <a:endParaRPr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spcAft>
                <a:spcPts val="1400"/>
              </a:spcAft>
              <a:defRPr sz="1700">
                <a:solidFill>
                  <a:srgbClr val="263238"/>
                </a:solidFill>
                <a:latin typeface="Nirmala UI"/>
              </a:defRPr>
            </a:pPr>
            <a:r>
              <a:rPr sz="2000" dirty="0">
                <a:solidFill>
                  <a:schemeClr val="bg1"/>
                </a:solidFill>
              </a:rPr>
              <a:t>•   .</a:t>
            </a:r>
            <a:r>
              <a:rPr sz="2000" dirty="0" err="1">
                <a:solidFill>
                  <a:schemeClr val="bg1"/>
                </a:solidFill>
              </a:rPr>
              <a:t>pptx</a:t>
            </a:r>
            <a:r>
              <a:rPr sz="2000" dirty="0">
                <a:solidFill>
                  <a:schemeClr val="bg1"/>
                </a:solidFill>
              </a:rPr>
              <a:t> </a:t>
            </a:r>
            <a:r>
              <a:rPr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— </a:t>
            </a:r>
            <a:r>
              <a:rPr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স্লাইড</a:t>
            </a:r>
            <a:r>
              <a:rPr sz="2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</a:t>
            </a:r>
            <a:endParaRPr sz="2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1088136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63052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ধাপ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3232" y="1115568"/>
            <a:ext cx="1051560" cy="64008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19088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A6978"/>
                </a:solidFill>
                <a:latin typeface="Nirmala UI"/>
              </a:defRPr>
            </a:pPr>
            <a: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1005840" y="2240280"/>
            <a:ext cx="731520" cy="731520"/>
          </a:xfrm>
          <a:prstGeom prst="ellipse">
            <a:avLst/>
          </a:prstGeom>
          <a:solidFill>
            <a:srgbClr val="24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2395728"/>
            <a:ext cx="731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FFFFFF"/>
                </a:solidFill>
                <a:latin typeface="Nirmala UI"/>
              </a:defRPr>
            </a:pPr>
            <a:r>
              <a:t>১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3200400"/>
            <a:ext cx="155448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63052"/>
                </a:solidFill>
                <a:latin typeface="Nirmala UI"/>
              </a:defRPr>
            </a:pPr>
            <a:r>
              <a:rPr sz="2000" dirty="0" err="1">
                <a:latin typeface="Niagara Solid" panose="04020502070702020202" pitchFamily="82" charset="0"/>
              </a:rPr>
              <a:t>তৈরি</a:t>
            </a:r>
            <a:endParaRPr sz="2000" dirty="0">
              <a:latin typeface="Niagara Solid" panose="04020502070702020202" pitchFamily="8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1920240" y="2450592"/>
            <a:ext cx="777240" cy="274320"/>
          </a:xfrm>
          <a:prstGeom prst="rightArrow">
            <a:avLst/>
          </a:prstGeom>
          <a:solidFill>
            <a:srgbClr val="B4C3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3291840" y="2240280"/>
            <a:ext cx="731520" cy="73152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91840" y="2395728"/>
            <a:ext cx="731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FFFFFF"/>
                </a:solidFill>
                <a:latin typeface="Nirmala UI"/>
              </a:defRPr>
            </a:pPr>
            <a:r>
              <a:t>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80360" y="3200400"/>
            <a:ext cx="155448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63052"/>
                </a:solidFill>
                <a:latin typeface="Nirmala UI"/>
              </a:defRPr>
            </a:pPr>
            <a:r>
              <a:rPr sz="2000" dirty="0" err="1">
                <a:latin typeface="Niagara Solid" panose="04020502070702020202" pitchFamily="82" charset="0"/>
              </a:rPr>
              <a:t>নাম</a:t>
            </a:r>
            <a:r>
              <a:rPr sz="2000" dirty="0">
                <a:latin typeface="Niagara Solid" panose="04020502070702020202" pitchFamily="82" charset="0"/>
              </a:rPr>
              <a:t> </a:t>
            </a:r>
            <a:r>
              <a:rPr sz="2000" dirty="0" err="1">
                <a:latin typeface="Niagara Solid" panose="04020502070702020202" pitchFamily="82" charset="0"/>
              </a:rPr>
              <a:t>দিন</a:t>
            </a:r>
            <a:endParaRPr sz="2000" dirty="0">
              <a:latin typeface="Niagara Solid" panose="04020502070702020202" pitchFamily="82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206240" y="2450592"/>
            <a:ext cx="777240" cy="274320"/>
          </a:xfrm>
          <a:prstGeom prst="rightArrow">
            <a:avLst/>
          </a:prstGeom>
          <a:solidFill>
            <a:srgbClr val="B4C3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5577840" y="2240280"/>
            <a:ext cx="731520" cy="731520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577840" y="2395728"/>
            <a:ext cx="731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FFFFFF"/>
                </a:solidFill>
                <a:latin typeface="Nirmala UI"/>
              </a:defRPr>
            </a:pPr>
            <a:r>
              <a:t>৩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166360" y="3200400"/>
            <a:ext cx="155448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63052"/>
                </a:solidFill>
                <a:latin typeface="Nirmala UI"/>
              </a:defRPr>
            </a:pPr>
            <a:r>
              <a:rPr sz="2000" dirty="0" err="1">
                <a:latin typeface="Niagara Solid" panose="04020502070702020202" pitchFamily="82" charset="0"/>
              </a:rPr>
              <a:t>ফোল্ডারে</a:t>
            </a:r>
            <a:r>
              <a:rPr sz="2000" dirty="0">
                <a:latin typeface="Niagara Solid" panose="04020502070702020202" pitchFamily="82" charset="0"/>
              </a:rPr>
              <a:t> </a:t>
            </a:r>
            <a:r>
              <a:rPr sz="2000" dirty="0" err="1">
                <a:latin typeface="Niagara Solid" panose="04020502070702020202" pitchFamily="82" charset="0"/>
              </a:rPr>
              <a:t>রাখুন</a:t>
            </a:r>
            <a:endParaRPr sz="2000" dirty="0">
              <a:latin typeface="Niagara Solid" panose="04020502070702020202" pitchFamily="82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6492240" y="2450592"/>
            <a:ext cx="777240" cy="274320"/>
          </a:xfrm>
          <a:prstGeom prst="rightArrow">
            <a:avLst/>
          </a:prstGeom>
          <a:solidFill>
            <a:srgbClr val="B4C3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7863840" y="2240280"/>
            <a:ext cx="731520" cy="731520"/>
          </a:xfrm>
          <a:prstGeom prst="ellipse">
            <a:avLst/>
          </a:prstGeom>
          <a:solidFill>
            <a:srgbClr val="24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863840" y="2395728"/>
            <a:ext cx="731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FFFFFF"/>
                </a:solidFill>
                <a:latin typeface="Nirmala UI"/>
              </a:defRPr>
            </a:pPr>
            <a:r>
              <a:t>৪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452360" y="3200400"/>
            <a:ext cx="155448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63052"/>
                </a:solidFill>
                <a:latin typeface="Nirmala UI"/>
              </a:defRPr>
            </a:pPr>
            <a:r>
              <a:rPr sz="2000" dirty="0" err="1">
                <a:latin typeface="Niagara Solid" panose="04020502070702020202" pitchFamily="82" charset="0"/>
              </a:rPr>
              <a:t>ব্যাকআপ</a:t>
            </a:r>
            <a:endParaRPr sz="2000" dirty="0">
              <a:latin typeface="Niagara Solid" panose="04020502070702020202" pitchFamily="82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8778240" y="2450592"/>
            <a:ext cx="777240" cy="274320"/>
          </a:xfrm>
          <a:prstGeom prst="rightArrow">
            <a:avLst/>
          </a:prstGeom>
          <a:solidFill>
            <a:srgbClr val="B4C3D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10149840" y="2240280"/>
            <a:ext cx="731520" cy="731520"/>
          </a:xfrm>
          <a:prstGeom prst="ellipse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149840" y="2395728"/>
            <a:ext cx="73152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  <a:defRPr sz="1800" b="1">
                <a:solidFill>
                  <a:srgbClr val="FFFFFF"/>
                </a:solidFill>
                <a:latin typeface="Nirmala UI"/>
              </a:defRPr>
            </a:pPr>
            <a:r>
              <a:t>৫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38360" y="3200400"/>
            <a:ext cx="155448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spcAft>
                <a:spcPts val="800"/>
              </a:spcAft>
              <a:defRPr sz="1600" b="1">
                <a:solidFill>
                  <a:srgbClr val="163052"/>
                </a:solidFill>
                <a:latin typeface="Nirmala UI"/>
              </a:defRPr>
            </a:pPr>
            <a:r>
              <a:rPr sz="2000" dirty="0" err="1">
                <a:latin typeface="Niagara Solid" panose="04020502070702020202" pitchFamily="82" charset="0"/>
              </a:rPr>
              <a:t>প্রয়োজনে</a:t>
            </a:r>
            <a:r>
              <a:rPr sz="2000" dirty="0">
                <a:latin typeface="Niagara Solid" panose="04020502070702020202" pitchFamily="82" charset="0"/>
              </a:rPr>
              <a:t> </a:t>
            </a:r>
            <a:r>
              <a:rPr sz="2000" dirty="0" err="1">
                <a:latin typeface="Niagara Solid" panose="04020502070702020202" pitchFamily="82" charset="0"/>
              </a:rPr>
              <a:t>খুঁজুন</a:t>
            </a:r>
            <a:endParaRPr sz="2000" dirty="0">
              <a:latin typeface="Niagara Solid" panose="04020502070702020202" pitchFamily="8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1088136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63052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ফাইলের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ফোল্ডার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সাজানো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3232" y="1115568"/>
            <a:ext cx="1051560" cy="64008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19088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A6978"/>
                </a:solidFill>
                <a:latin typeface="Nirmala UI"/>
              </a:defRPr>
            </a:pPr>
            <a: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828800"/>
            <a:ext cx="50292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828800"/>
            <a:ext cx="91440" cy="18288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8992" y="2029968"/>
            <a:ext cx="457200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63052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ভালো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নামের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78992" y="2578608"/>
            <a:ext cx="457200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rPr dirty="0"/>
              <a:t>ICT_Assignment_Class8.docx</a:t>
            </a:r>
          </a:p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rPr dirty="0"/>
              <a:t>Meeting_Minutes_2026-10-22.docx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828800"/>
            <a:ext cx="50292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09360" y="1828800"/>
            <a:ext cx="91440" cy="182880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65392" y="2029968"/>
            <a:ext cx="4572000" cy="3847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63052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এড়িয়ে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চলুন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65392" y="2578608"/>
            <a:ext cx="457200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t>New Document.docx</a:t>
            </a:r>
          </a:p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t>Final_Final_2.docx</a:t>
            </a:r>
          </a:p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t>অর্থহীন বা একই ধরনের নাম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4160520"/>
            <a:ext cx="4572000" cy="4001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2000" b="1">
                <a:solidFill>
                  <a:srgbClr val="163052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ফোল্ডারের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নমুনা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কাঠামো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51560" y="4572000"/>
            <a:ext cx="4754880" cy="1554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700" b="0">
                <a:solidFill>
                  <a:srgbClr val="263238"/>
                </a:solidFill>
                <a:latin typeface="Nirmala UI"/>
              </a:defRPr>
            </a:pPr>
            <a:r>
              <a:t>Documents</a:t>
            </a:r>
          </a:p>
          <a:p>
            <a:pPr>
              <a:spcAft>
                <a:spcPts val="800"/>
              </a:spcAft>
              <a:defRPr sz="1700" b="0">
                <a:solidFill>
                  <a:srgbClr val="263238"/>
                </a:solidFill>
                <a:latin typeface="Nirmala UI"/>
              </a:defRPr>
            </a:pPr>
            <a:r>
              <a:t>  ├─ School</a:t>
            </a:r>
          </a:p>
          <a:p>
            <a:pPr>
              <a:spcAft>
                <a:spcPts val="800"/>
              </a:spcAft>
              <a:defRPr sz="1700" b="0">
                <a:solidFill>
                  <a:srgbClr val="263238"/>
                </a:solidFill>
                <a:latin typeface="Nirmala UI"/>
              </a:defRPr>
            </a:pPr>
            <a:r>
              <a:t>  │   ├─ Assignments</a:t>
            </a:r>
          </a:p>
          <a:p>
            <a:pPr>
              <a:spcAft>
                <a:spcPts val="800"/>
              </a:spcAft>
              <a:defRPr sz="1700" b="0">
                <a:solidFill>
                  <a:srgbClr val="263238"/>
                </a:solidFill>
                <a:latin typeface="Nirmala UI"/>
              </a:defRPr>
            </a:pPr>
            <a:r>
              <a:t>  │   └─ Notes</a:t>
            </a:r>
          </a:p>
          <a:p>
            <a:pPr>
              <a:spcAft>
                <a:spcPts val="800"/>
              </a:spcAft>
              <a:defRPr sz="1700" b="0">
                <a:solidFill>
                  <a:srgbClr val="263238"/>
                </a:solidFill>
                <a:latin typeface="Nirmala UI"/>
              </a:defRPr>
            </a:pPr>
            <a:r>
              <a:t>  ├─ Office</a:t>
            </a:r>
          </a:p>
          <a:p>
            <a:pPr>
              <a:spcAft>
                <a:spcPts val="800"/>
              </a:spcAft>
              <a:defRPr sz="1700" b="0">
                <a:solidFill>
                  <a:srgbClr val="263238"/>
                </a:solidFill>
                <a:latin typeface="Nirmala UI"/>
              </a:defRPr>
            </a:pPr>
            <a:r>
              <a:t>  └─ Personal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67000"/>
              </a:schemeClr>
            </a:gs>
            <a:gs pos="48000">
              <a:schemeClr val="accent3">
                <a:lumMod val="97000"/>
                <a:lumOff val="3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10881360" cy="55399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63052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ব্যাকআপ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3232" y="1115568"/>
            <a:ext cx="1051560" cy="64008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19088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A6978"/>
                </a:solidFill>
                <a:latin typeface="Nirmala UI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10241280" cy="296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63238"/>
                </a:solidFill>
                <a:latin typeface="Nirmala UI"/>
              </a:defRPr>
            </a:pPr>
            <a:r>
              <a:rPr dirty="0"/>
              <a:t>• 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ফাইলের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অতিরিক্ত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কপি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রাখুন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—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পেনড্রাইভ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বিশ্বস্ত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ক্লাউডে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400"/>
              </a:spcAft>
              <a:defRPr sz="2000">
                <a:solidFill>
                  <a:srgbClr val="263238"/>
                </a:solidFill>
                <a:latin typeface="Nirmala UI"/>
              </a:defRPr>
            </a:pP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অনুযায়ী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পাসওয়ার্ড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প্রবেশাধিকার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করুন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400"/>
              </a:spcAft>
              <a:defRPr sz="2000">
                <a:solidFill>
                  <a:srgbClr val="263238"/>
                </a:solidFill>
                <a:latin typeface="Nirmala UI"/>
              </a:defRPr>
            </a:pP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অপরিচিত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লিংক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সন্দেহজনক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সংযুক্তি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সাবধান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থাকুন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400"/>
              </a:spcAft>
              <a:defRPr sz="2000">
                <a:solidFill>
                  <a:srgbClr val="263238"/>
                </a:solidFill>
                <a:latin typeface="Nirmala UI"/>
              </a:defRPr>
            </a:pP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করার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ব্যক্তিগত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করুন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400"/>
              </a:spcAft>
              <a:defRPr sz="2000">
                <a:solidFill>
                  <a:srgbClr val="263238"/>
                </a:solidFill>
                <a:latin typeface="Nirmala UI"/>
              </a:defRPr>
            </a:pP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• 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নিয়মিত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ব্যাকআপ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আপডেট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করুন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খুলে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পরীক্ষা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করুন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10881360" cy="646331"/>
          </a:xfrm>
          <a:prstGeom prst="rect">
            <a:avLst/>
          </a:prstGeom>
          <a:solidFill>
            <a:srgbClr val="EFF6FC"/>
          </a:solidFill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63052"/>
                </a:solidFill>
                <a:latin typeface="Nirmala UI"/>
              </a:defRPr>
            </a:pP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ডকুমেন্ট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ব্যবস্থাপনার</a:t>
            </a:r>
            <a:r>
              <a:rPr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টুল</a:t>
            </a:r>
            <a:endParaRPr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3232" y="1115568"/>
            <a:ext cx="1051560" cy="64008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19088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A6978"/>
                </a:solidFill>
                <a:latin typeface="Nirmala UI"/>
              </a:defRPr>
            </a:pPr>
            <a: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874519"/>
            <a:ext cx="33832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" y="1874519"/>
            <a:ext cx="91440" cy="1600200"/>
          </a:xfrm>
          <a:prstGeom prst="rect">
            <a:avLst/>
          </a:prstGeom>
          <a:solidFill>
            <a:srgbClr val="2470B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78992" y="2075688"/>
            <a:ext cx="29260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63052"/>
                </a:solidFill>
                <a:latin typeface="Nirmala UI"/>
              </a:defRPr>
            </a:pPr>
            <a:r>
              <a:t>Microsoft Word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" y="2624327"/>
            <a:ext cx="292608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চিঠি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প্রতিবেদন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লিখিত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নথি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389120" y="1874519"/>
            <a:ext cx="33832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89120" y="1874519"/>
            <a:ext cx="91440" cy="160020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645152" y="2075688"/>
            <a:ext cx="29260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63052"/>
                </a:solidFill>
                <a:latin typeface="Nirmala UI"/>
              </a:defRPr>
            </a:pPr>
            <a:r>
              <a:t>File Explorer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2624327"/>
            <a:ext cx="292608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ফোল্ডার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সাজানো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7955279" y="1874519"/>
            <a:ext cx="3383280" cy="1600200"/>
          </a:xfrm>
          <a:prstGeom prst="roundRect">
            <a:avLst/>
          </a:prstGeom>
          <a:solidFill>
            <a:srgbClr val="FFFFFF"/>
          </a:solidFill>
          <a:ln>
            <a:solidFill>
              <a:srgbClr val="DCE6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7955279" y="1874519"/>
            <a:ext cx="91440" cy="160020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11311" y="2075688"/>
            <a:ext cx="29260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900" b="1">
                <a:solidFill>
                  <a:srgbClr val="163052"/>
                </a:solidFill>
                <a:latin typeface="Nirmala UI"/>
              </a:defRPr>
            </a:pPr>
            <a:r>
              <a:t>Cloud Storage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11311" y="2624327"/>
            <a:ext cx="2926080" cy="3231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1500" b="0">
                <a:solidFill>
                  <a:srgbClr val="263238"/>
                </a:solidFill>
                <a:latin typeface="Nirmala UI"/>
              </a:defRPr>
            </a:pP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অনলাইনে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dirty="0" err="1">
                <a:latin typeface="NikoshBAN" panose="02000000000000000000" pitchFamily="2" charset="0"/>
                <a:cs typeface="NikoshBAN" panose="02000000000000000000" pitchFamily="2" charset="0"/>
              </a:rPr>
              <a:t>শেয়ার</a:t>
            </a:r>
            <a:endParaRPr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14400" y="4297680"/>
            <a:ext cx="10241280" cy="95410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263238"/>
                </a:solidFill>
                <a:latin typeface="Nirmala UI"/>
              </a:defRPr>
            </a:pP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dirty="0"/>
              <a:t>: </a:t>
            </a:r>
            <a:r>
              <a:rPr dirty="0" err="1"/>
              <a:t>OneDrive</a:t>
            </a:r>
            <a:r>
              <a:rPr dirty="0"/>
              <a:t> </a:t>
            </a:r>
            <a:r>
              <a:rPr dirty="0" err="1"/>
              <a:t>বা</a:t>
            </a:r>
            <a:r>
              <a:rPr dirty="0"/>
              <a:t> Google Drive-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রাখলে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একাধিক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ডিভাইস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dirty="0"/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384048"/>
            <a:ext cx="108813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163052"/>
                </a:solidFill>
                <a:latin typeface="Nirmala UI"/>
              </a:defRPr>
            </a:pPr>
            <a:r>
              <a:rPr dirty="0" err="1"/>
              <a:t>ব্যবহারিক</a:t>
            </a:r>
            <a:r>
              <a:rPr dirty="0"/>
              <a:t> </a:t>
            </a:r>
            <a:r>
              <a:rPr dirty="0" err="1"/>
              <a:t>কাজ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713232" y="1115568"/>
            <a:ext cx="1051560" cy="64008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6419088"/>
            <a:ext cx="4114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>
              <a:spcAft>
                <a:spcPts val="800"/>
              </a:spcAft>
              <a:defRPr sz="1000" b="0">
                <a:solidFill>
                  <a:srgbClr val="5A6978"/>
                </a:solidFill>
                <a:latin typeface="Nirmala UI"/>
              </a:defRPr>
            </a:pPr>
            <a: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74519"/>
            <a:ext cx="10241280" cy="2657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263238"/>
                </a:solidFill>
                <a:latin typeface="Nirmala UI"/>
              </a:defRPr>
            </a:pPr>
            <a:r>
              <a:rPr dirty="0"/>
              <a:t>•  Documents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ফোল্ডারের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dirty="0"/>
              <a:t>ICT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ফোল্ডার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dirty="0"/>
              <a:t>।</a:t>
            </a:r>
          </a:p>
          <a:p>
            <a:pPr>
              <a:spcAft>
                <a:spcPts val="1400"/>
              </a:spcAft>
              <a:defRPr sz="2100">
                <a:solidFill>
                  <a:srgbClr val="263238"/>
                </a:solidFill>
                <a:latin typeface="Nirmala UI"/>
              </a:defRPr>
            </a:pPr>
            <a:r>
              <a:rPr dirty="0"/>
              <a:t>•  Word-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এ ‘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’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শিরোনামে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ছোট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নথি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লেখো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400"/>
              </a:spcAft>
              <a:defRPr sz="2100">
                <a:solidFill>
                  <a:srgbClr val="263238"/>
                </a:solidFill>
                <a:latin typeface="Nirmala UI"/>
              </a:defRPr>
            </a:pPr>
            <a:r>
              <a:rPr dirty="0"/>
              <a:t>• 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ফাইলটির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dirty="0"/>
              <a:t>: Amar_Bidyaloy.docx</a:t>
            </a:r>
          </a:p>
          <a:p>
            <a:pPr>
              <a:spcAft>
                <a:spcPts val="1400"/>
              </a:spcAft>
              <a:defRPr sz="2100">
                <a:solidFill>
                  <a:srgbClr val="263238"/>
                </a:solidFill>
                <a:latin typeface="Nirmala UI"/>
              </a:defRPr>
            </a:pPr>
            <a:r>
              <a:rPr dirty="0"/>
              <a:t>• 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ফাইলটি</a:t>
            </a:r>
            <a:r>
              <a:rPr dirty="0"/>
              <a:t> ICT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ফোল্ডারে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সংরক্ষণ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করো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>
              <a:spcAft>
                <a:spcPts val="1400"/>
              </a:spcAft>
              <a:defRPr sz="2100">
                <a:solidFill>
                  <a:srgbClr val="263238"/>
                </a:solidFill>
                <a:latin typeface="Nirmala UI"/>
              </a:defRPr>
            </a:pPr>
            <a:r>
              <a:rPr dirty="0"/>
              <a:t>• 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ব্যাকআপ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কপি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নিরাপদ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স্থানে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রাখো</a:t>
            </a:r>
            <a:r>
              <a:rPr sz="24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835400" y="2254610"/>
            <a:ext cx="2998413" cy="13234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800"/>
              </a:spcAft>
              <a:defRPr sz="3400" b="1">
                <a:solidFill>
                  <a:srgbClr val="FFFFFF"/>
                </a:solidFill>
                <a:latin typeface="Nirmala UI"/>
              </a:defRPr>
            </a:pPr>
            <a:r>
              <a:rPr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372</Words>
  <Application>Microsoft Office PowerPoint</Application>
  <PresentationFormat>Widescreen</PresentationFormat>
  <Paragraphs>85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Niagara Solid</vt:lpstr>
      <vt:lpstr>NikoshBAN</vt:lpstr>
      <vt:lpstr>Nirmala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KALAM</cp:lastModifiedBy>
  <cp:revision>4</cp:revision>
  <dcterms:created xsi:type="dcterms:W3CDTF">2013-01-27T09:14:16Z</dcterms:created>
  <dcterms:modified xsi:type="dcterms:W3CDTF">2026-10-22T14:53:37Z</dcterms:modified>
  <cp:category/>
</cp:coreProperties>
</file>