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1" r:id="rId3"/>
    <p:sldId id="268" r:id="rId4"/>
    <p:sldId id="269" r:id="rId5"/>
    <p:sldId id="259" r:id="rId6"/>
    <p:sldId id="260" r:id="rId7"/>
    <p:sldId id="258" r:id="rId8"/>
    <p:sldId id="262" r:id="rId9"/>
    <p:sldId id="264" r:id="rId10"/>
    <p:sldId id="263" r:id="rId11"/>
    <p:sldId id="265" r:id="rId12"/>
    <p:sldId id="266" r:id="rId13"/>
    <p:sldId id="267" r:id="rId14"/>
    <p:sldId id="257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762" autoAdjust="0"/>
  </p:normalViewPr>
  <p:slideViewPr>
    <p:cSldViewPr snapToGrid="0" showGuides="1">
      <p:cViewPr varScale="1">
        <p:scale>
          <a:sx n="56" d="100"/>
          <a:sy n="56" d="100"/>
        </p:scale>
        <p:origin x="12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802D9-AFB3-4720-90BB-44D36AE82BC1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243F2-2A6E-46C6-BF2A-D87EB0E91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147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243F2-2A6E-46C6-BF2A-D87EB0E918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64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4B39-5EC9-45E1-9431-2DAE92C37DE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853F-BCCD-4CD6-AD35-EFEB3A7CA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668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4B39-5EC9-45E1-9431-2DAE92C37DE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853F-BCCD-4CD6-AD35-EFEB3A7CA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28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4B39-5EC9-45E1-9431-2DAE92C37DE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853F-BCCD-4CD6-AD35-EFEB3A7CA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299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4B39-5EC9-45E1-9431-2DAE92C37DE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853F-BCCD-4CD6-AD35-EFEB3A7CA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3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4B39-5EC9-45E1-9431-2DAE92C37DE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853F-BCCD-4CD6-AD35-EFEB3A7CA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846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4B39-5EC9-45E1-9431-2DAE92C37DE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853F-BCCD-4CD6-AD35-EFEB3A7CA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4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4B39-5EC9-45E1-9431-2DAE92C37DE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853F-BCCD-4CD6-AD35-EFEB3A7CA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10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4B39-5EC9-45E1-9431-2DAE92C37DE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853F-BCCD-4CD6-AD35-EFEB3A7CA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512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4B39-5EC9-45E1-9431-2DAE92C37DE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853F-BCCD-4CD6-AD35-EFEB3A7CA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441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4B39-5EC9-45E1-9431-2DAE92C37DE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853F-BCCD-4CD6-AD35-EFEB3A7CA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28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4B39-5EC9-45E1-9431-2DAE92C37DE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C853F-BCCD-4CD6-AD35-EFEB3A7CA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08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D4B39-5EC9-45E1-9431-2DAE92C37DE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C853F-BCCD-4CD6-AD35-EFEB3A7CA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173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6863"/>
            <a:ext cx="11973464" cy="939074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1734457" y="595086"/>
            <a:ext cx="8606971" cy="1015663"/>
          </a:xfrm>
          <a:prstGeom prst="rect">
            <a:avLst/>
          </a:prstGeom>
          <a:solidFill>
            <a:schemeClr val="accent6">
              <a:lumMod val="50000"/>
            </a:schemeClr>
          </a:solidFill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আজকের</a:t>
            </a:r>
            <a:r>
              <a:rPr lang="en-US" sz="60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6000" dirty="0" err="1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পাঠে</a:t>
            </a:r>
            <a:r>
              <a:rPr lang="en-US" sz="60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6000" dirty="0" err="1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সবাইকে</a:t>
            </a:r>
            <a:r>
              <a:rPr lang="en-US" sz="60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6000" dirty="0" err="1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স্বাগতম</a:t>
            </a:r>
            <a:endParaRPr lang="en-US" sz="600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812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0008" y="138023"/>
            <a:ext cx="7815532" cy="427809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শিক্ষক</a:t>
            </a:r>
            <a:r>
              <a:rPr lang="en-US" sz="9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96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পরিচিতিঃ</a:t>
            </a:r>
            <a:endParaRPr lang="en-US" sz="9600" dirty="0" smtClean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en-US" sz="44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রাকিয়া</a:t>
            </a:r>
            <a:r>
              <a:rPr lang="en-US" sz="4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সুলতানা</a:t>
            </a:r>
            <a:r>
              <a:rPr lang="en-US" sz="4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।</a:t>
            </a:r>
          </a:p>
          <a:p>
            <a:pPr algn="ctr"/>
            <a:r>
              <a:rPr lang="en-US" sz="44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সহকারি</a:t>
            </a:r>
            <a:r>
              <a:rPr lang="en-US" sz="4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শিক্ষক</a:t>
            </a:r>
            <a:r>
              <a:rPr lang="en-US" sz="4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pPr algn="ctr"/>
            <a:r>
              <a:rPr lang="en-US" sz="44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ঘোষেরঘাট</a:t>
            </a:r>
            <a:r>
              <a:rPr lang="en-US" sz="4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সরকারি</a:t>
            </a:r>
            <a:r>
              <a:rPr lang="en-US" sz="4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প্রাথমিক</a:t>
            </a:r>
            <a:r>
              <a:rPr lang="en-US" sz="4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বিদ্যালয়</a:t>
            </a:r>
            <a:r>
              <a:rPr lang="en-US" sz="4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pPr algn="ctr"/>
            <a:r>
              <a:rPr lang="en-US" sz="44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টুঙ্গিপাড়া</a:t>
            </a:r>
            <a:r>
              <a:rPr lang="en-US" sz="4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44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গোপালগঞ্জ</a:t>
            </a:r>
            <a:r>
              <a:rPr lang="en-US" sz="4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  <a:endParaRPr lang="en-US" sz="4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88" b="88344" l="4580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6312" y="1228356"/>
            <a:ext cx="5282118" cy="555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1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465826" y="250166"/>
            <a:ext cx="9575321" cy="5676181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778369" y="2026427"/>
            <a:ext cx="52448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পাঠ</a:t>
            </a:r>
            <a:r>
              <a:rPr lang="en-US" sz="3600" dirty="0" smtClean="0"/>
              <a:t> </a:t>
            </a:r>
            <a:r>
              <a:rPr lang="en-US" sz="3600" dirty="0" err="1" smtClean="0"/>
              <a:t>পরিচিতিঃ</a:t>
            </a:r>
            <a:endParaRPr lang="en-US" sz="3600" dirty="0" smtClean="0"/>
          </a:p>
          <a:p>
            <a:r>
              <a:rPr lang="en-US" sz="3200" dirty="0" err="1" smtClean="0"/>
              <a:t>শ্রেণিঃ</a:t>
            </a:r>
            <a:r>
              <a:rPr lang="en-US" sz="3200" dirty="0" smtClean="0"/>
              <a:t> ২য়।</a:t>
            </a:r>
          </a:p>
          <a:p>
            <a:r>
              <a:rPr lang="en-US" sz="3200" dirty="0" err="1" smtClean="0"/>
              <a:t>বিষয়ঃ</a:t>
            </a:r>
            <a:r>
              <a:rPr lang="en-US" sz="3200" dirty="0" smtClean="0"/>
              <a:t> </a:t>
            </a:r>
            <a:r>
              <a:rPr lang="en-US" sz="3200" dirty="0" err="1" smtClean="0"/>
              <a:t>গণিত</a:t>
            </a:r>
            <a:r>
              <a:rPr lang="en-US" sz="3200" dirty="0" smtClean="0"/>
              <a:t>।</a:t>
            </a:r>
          </a:p>
          <a:p>
            <a:r>
              <a:rPr lang="en-US" sz="3200" dirty="0" err="1" smtClean="0"/>
              <a:t>শিরোনামঃ</a:t>
            </a:r>
            <a:r>
              <a:rPr lang="en-US" sz="3200" dirty="0" smtClean="0"/>
              <a:t> </a:t>
            </a:r>
            <a:r>
              <a:rPr lang="en-US" sz="3200" dirty="0" err="1" smtClean="0"/>
              <a:t>সাত</a:t>
            </a:r>
            <a:r>
              <a:rPr lang="en-US" sz="3200" dirty="0" smtClean="0"/>
              <a:t> </a:t>
            </a:r>
            <a:r>
              <a:rPr lang="en-US" sz="3200" dirty="0" err="1" smtClean="0"/>
              <a:t>দিনের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নাম</a:t>
            </a:r>
            <a:r>
              <a:rPr lang="en-US" sz="32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4752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8468" y="1121434"/>
            <a:ext cx="84883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002060"/>
                </a:solidFill>
              </a:rPr>
              <a:t>শিখনফলঃ</a:t>
            </a:r>
            <a:endParaRPr lang="en-US" sz="4800" dirty="0" smtClean="0">
              <a:solidFill>
                <a:srgbClr val="002060"/>
              </a:solidFill>
            </a:endParaRPr>
          </a:p>
          <a:p>
            <a:r>
              <a:rPr lang="en-US" sz="4800" dirty="0" err="1" smtClean="0">
                <a:solidFill>
                  <a:srgbClr val="FF0000"/>
                </a:solidFill>
              </a:rPr>
              <a:t>বাংলা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সাত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দিনের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নাম</a:t>
            </a:r>
            <a:r>
              <a:rPr lang="en-US" sz="4800" dirty="0" smtClean="0">
                <a:solidFill>
                  <a:srgbClr val="FF0000"/>
                </a:solidFill>
              </a:rPr>
              <a:t> বলতে ও </a:t>
            </a:r>
            <a:r>
              <a:rPr lang="en-US" sz="4800" dirty="0" err="1" smtClean="0">
                <a:solidFill>
                  <a:srgbClr val="FF0000"/>
                </a:solidFill>
              </a:rPr>
              <a:t>লিখতে</a:t>
            </a:r>
            <a:r>
              <a:rPr lang="en-US" sz="4800" dirty="0" smtClean="0">
                <a:solidFill>
                  <a:srgbClr val="FF0000"/>
                </a:solidFill>
              </a:rPr>
              <a:t> পারবে</a:t>
            </a:r>
            <a:r>
              <a:rPr lang="en-US" sz="4800" dirty="0" smtClean="0"/>
              <a:t>।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847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420" y="-423280"/>
            <a:ext cx="7004647" cy="796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2" y="-17253"/>
            <a:ext cx="12002218" cy="680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07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120571" y="1320800"/>
            <a:ext cx="4383315" cy="37301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5326743" y="1277257"/>
            <a:ext cx="1988457" cy="1335314"/>
            <a:chOff x="5326743" y="1277257"/>
            <a:chExt cx="1988457" cy="1335314"/>
          </a:xfrm>
        </p:grpSpPr>
        <p:sp>
          <p:nvSpPr>
            <p:cNvPr id="3" name="Oval 2"/>
            <p:cNvSpPr/>
            <p:nvPr/>
          </p:nvSpPr>
          <p:spPr>
            <a:xfrm>
              <a:off x="5326743" y="1277257"/>
              <a:ext cx="1988457" cy="13353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689600" y="1553029"/>
              <a:ext cx="13062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 smtClean="0"/>
                <a:t>শুক্রবার</a:t>
              </a:r>
              <a:endParaRPr lang="en-US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61777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68 -0.09097 C 0.01641 -0.09097 0.09713 0.03033 0.09713 0.18056 C 0.09713 0.33079 0.01641 0.45301 -0.08268 0.45301 C -0.1819 0.45301 -0.26237 0.33079 -0.26237 0.18056 C -0.26237 0.03033 -0.1819 -0.09097 -0.08268 -0.09097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449902" y="621102"/>
            <a:ext cx="7712015" cy="571068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7608498" y="189781"/>
            <a:ext cx="2432649" cy="2622430"/>
            <a:chOff x="7608498" y="189781"/>
            <a:chExt cx="2432649" cy="2622430"/>
          </a:xfrm>
        </p:grpSpPr>
        <p:sp>
          <p:nvSpPr>
            <p:cNvPr id="3" name="Oval 2"/>
            <p:cNvSpPr/>
            <p:nvPr/>
          </p:nvSpPr>
          <p:spPr>
            <a:xfrm>
              <a:off x="7608498" y="189781"/>
              <a:ext cx="2432649" cy="262243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057072" y="1000664"/>
              <a:ext cx="170803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 err="1" smtClean="0">
                  <a:solidFill>
                    <a:srgbClr val="FF0000"/>
                  </a:solidFill>
                </a:rPr>
                <a:t>শনিবার</a:t>
              </a:r>
              <a:endParaRPr lang="en-US" sz="60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292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664 -0.12824 C -0.03216 -0.12824 0.10963 0.05787 0.10963 0.28819 C 0.10963 0.51759 -0.03216 0.70463 -0.20664 0.70463 C -0.38138 0.70463 -0.52292 0.51759 -0.52292 0.28819 C -0.52292 0.05787 -0.38138 -0.12824 -0.20664 -0.12824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12211" y="1017917"/>
            <a:ext cx="5952227" cy="460650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970808" y="1984075"/>
            <a:ext cx="16907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rgbClr val="FF0000"/>
                </a:solidFill>
              </a:rPr>
              <a:t>রবিবার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01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43 -0.21435 C -0.11679 -0.21435 -0.00729 -0.06435 -0.00729 0.1213 C -0.00729 0.30648 -0.11679 0.45741 -0.25143 0.45741 C -0.38633 0.45741 -0.49557 0.30648 -0.49557 0.1213 C -0.49557 -0.06435 -0.38633 -0.21435 -0.25143 -0.21435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777706" y="914400"/>
            <a:ext cx="6072996" cy="476178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7729268" y="1104181"/>
            <a:ext cx="2018581" cy="3174521"/>
            <a:chOff x="7729268" y="1104181"/>
            <a:chExt cx="2018581" cy="3174521"/>
          </a:xfrm>
        </p:grpSpPr>
        <p:sp>
          <p:nvSpPr>
            <p:cNvPr id="3" name="6-Point Star 2"/>
            <p:cNvSpPr/>
            <p:nvPr/>
          </p:nvSpPr>
          <p:spPr>
            <a:xfrm>
              <a:off x="7729268" y="1104181"/>
              <a:ext cx="2018581" cy="3174521"/>
            </a:xfrm>
            <a:prstGeom prst="star6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039820" y="2294627"/>
              <a:ext cx="1587260" cy="663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err="1" smtClean="0">
                  <a:solidFill>
                    <a:srgbClr val="FF0000"/>
                  </a:solidFill>
                </a:rPr>
                <a:t>সোমবার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776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985 -0.25903 C -0.10235 -0.25903 0.00924 -0.1037 0.00924 0.08796 C 0.00924 0.27963 -0.10235 0.43542 -0.23985 0.43542 C -0.37735 0.43542 -0.48881 0.27963 -0.48881 0.08796 C -0.48881 -0.1037 -0.37735 -0.25903 -0.23985 -0.25903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725947" y="1276709"/>
            <a:ext cx="5883215" cy="46410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123427" y="2018581"/>
            <a:ext cx="3226280" cy="3071004"/>
            <a:chOff x="4123427" y="2018581"/>
            <a:chExt cx="3226280" cy="3071004"/>
          </a:xfrm>
        </p:grpSpPr>
        <p:sp>
          <p:nvSpPr>
            <p:cNvPr id="3" name="Oval 2"/>
            <p:cNvSpPr/>
            <p:nvPr/>
          </p:nvSpPr>
          <p:spPr>
            <a:xfrm>
              <a:off x="4123427" y="2018581"/>
              <a:ext cx="3226280" cy="307100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779034" y="2725947"/>
              <a:ext cx="22601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dirty="0" err="1" smtClean="0"/>
                <a:t>মঙ্গলবার</a:t>
              </a:r>
              <a:endParaRPr lang="en-US" sz="6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5826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-0.22385 C 0.10326 -0.22385 0.1918 -0.11783 0.1918 0.01296 C 0.1918 0.14352 0.10326 0.25 -0.00573 0.25 C -0.11484 0.25 -0.20299 0.14352 -0.20299 0.01296 C -0.20299 -0.11783 -0.11484 -0.22385 -0.00573 -0.22385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2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966822" y="1155939"/>
            <a:ext cx="7867290" cy="4554748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6-Point Star 2"/>
          <p:cNvSpPr/>
          <p:nvPr/>
        </p:nvSpPr>
        <p:spPr>
          <a:xfrm>
            <a:off x="4140679" y="1846053"/>
            <a:ext cx="3726612" cy="3260785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830792" y="2950234"/>
            <a:ext cx="2329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/>
              <a:t>বুধবার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79510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1 1"/>
          <p:cNvSpPr/>
          <p:nvPr/>
        </p:nvSpPr>
        <p:spPr>
          <a:xfrm>
            <a:off x="1949571" y="189781"/>
            <a:ext cx="8402128" cy="66682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382219" y="2674189"/>
            <a:ext cx="37093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/>
              <a:t>বৃহস্পতিবার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72028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818743" y="892628"/>
            <a:ext cx="1248228" cy="827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2830286" y="1306286"/>
            <a:ext cx="5021943" cy="44413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749143" y="1698171"/>
            <a:ext cx="1248228" cy="827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090228" y="3526971"/>
            <a:ext cx="1248228" cy="827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617027" y="5138057"/>
            <a:ext cx="1248228" cy="827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975429" y="4789713"/>
            <a:ext cx="1248228" cy="827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61030" y="3389085"/>
            <a:ext cx="1248228" cy="827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51316" y="1799770"/>
            <a:ext cx="1248228" cy="827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905827" y="1030513"/>
            <a:ext cx="1088571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শুক্রবার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26941" y="1799770"/>
            <a:ext cx="107043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শনিবার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35371" y="3715655"/>
            <a:ext cx="957942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রবিবার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76686" y="5355771"/>
            <a:ext cx="108856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সোমবার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1801" y="4978400"/>
            <a:ext cx="133531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মংগলবার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2155374" y="3426229"/>
            <a:ext cx="107405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</a:rPr>
              <a:t>বুধবার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44059" y="1951817"/>
            <a:ext cx="1487712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বৃহস্পতিবার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7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07407E-6 L 0.25 -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14583 -0.0921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-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81481E-6 L -0.17227 -0.1321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20" y="-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0226" y="862642"/>
            <a:ext cx="67803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/>
              <a:t>দলীয়কাজঃ</a:t>
            </a:r>
            <a:endParaRPr lang="en-US" sz="6000" dirty="0" smtClean="0"/>
          </a:p>
          <a:p>
            <a:r>
              <a:rPr lang="en-US" sz="6000" dirty="0" err="1" smtClean="0"/>
              <a:t>বাংলা</a:t>
            </a:r>
            <a:r>
              <a:rPr lang="en-US" sz="6000" dirty="0" smtClean="0"/>
              <a:t> </a:t>
            </a:r>
            <a:r>
              <a:rPr lang="en-US" sz="6000" dirty="0" err="1" smtClean="0"/>
              <a:t>সাত</a:t>
            </a:r>
            <a:r>
              <a:rPr lang="en-US" sz="6000" dirty="0" smtClean="0"/>
              <a:t> </a:t>
            </a:r>
            <a:r>
              <a:rPr lang="en-US" sz="6000" dirty="0" err="1" smtClean="0"/>
              <a:t>দিনের</a:t>
            </a:r>
            <a:r>
              <a:rPr lang="en-US" sz="6000" dirty="0" smtClean="0"/>
              <a:t> </a:t>
            </a:r>
            <a:r>
              <a:rPr lang="en-US" sz="6000" dirty="0" err="1" smtClean="0"/>
              <a:t>নাম</a:t>
            </a:r>
            <a:r>
              <a:rPr lang="en-US" sz="6000" dirty="0" smtClean="0"/>
              <a:t> </a:t>
            </a:r>
            <a:r>
              <a:rPr lang="en-US" sz="6000" dirty="0" err="1" smtClean="0"/>
              <a:t>লিখ</a:t>
            </a:r>
            <a:r>
              <a:rPr lang="en-US" sz="6000" dirty="0" smtClean="0"/>
              <a:t>।</a:t>
            </a:r>
            <a:endParaRPr lang="en-US" sz="6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26" y="3419475"/>
            <a:ext cx="4364966" cy="325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7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9351" y="1190445"/>
            <a:ext cx="46582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solidFill>
                  <a:srgbClr val="FF0000"/>
                </a:solidFill>
              </a:rPr>
              <a:t>মূল্যায়ণঃ</a:t>
            </a:r>
            <a:endParaRPr lang="en-US" sz="8000" dirty="0" smtClean="0">
              <a:solidFill>
                <a:srgbClr val="FF0000"/>
              </a:solidFill>
            </a:endParaRPr>
          </a:p>
          <a:p>
            <a:r>
              <a:rPr lang="en-US" sz="4800" dirty="0" err="1" smtClean="0"/>
              <a:t>সাত</a:t>
            </a:r>
            <a:r>
              <a:rPr lang="en-US" sz="4800" dirty="0" smtClean="0"/>
              <a:t> </a:t>
            </a:r>
            <a:r>
              <a:rPr lang="en-US" sz="4800" dirty="0" err="1" smtClean="0"/>
              <a:t>দিনের</a:t>
            </a:r>
            <a:r>
              <a:rPr lang="en-US" sz="4800" dirty="0" smtClean="0"/>
              <a:t> </a:t>
            </a:r>
            <a:r>
              <a:rPr lang="en-US" sz="4800" dirty="0" err="1" smtClean="0"/>
              <a:t>নাম</a:t>
            </a:r>
            <a:r>
              <a:rPr lang="en-US" sz="4800" dirty="0" smtClean="0"/>
              <a:t> </a:t>
            </a:r>
            <a:r>
              <a:rPr lang="en-US" sz="4800" dirty="0" err="1" smtClean="0"/>
              <a:t>লিখ</a:t>
            </a:r>
            <a:r>
              <a:rPr lang="en-US" sz="4800" dirty="0" smtClean="0"/>
              <a:t>।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7529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05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9268" y="4295955"/>
            <a:ext cx="39508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/>
              <a:t>ধন্যবাদ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90775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2867</TotalTime>
  <Words>73</Words>
  <Application>Microsoft Office PowerPoint</Application>
  <PresentationFormat>Widescreen</PresentationFormat>
  <Paragraphs>32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Kalpurush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 M Mushfequr Rahman</dc:creator>
  <cp:lastModifiedBy>S M Mushfequr Rahman</cp:lastModifiedBy>
  <cp:revision>27</cp:revision>
  <dcterms:created xsi:type="dcterms:W3CDTF">2026-10-20T02:47:43Z</dcterms:created>
  <dcterms:modified xsi:type="dcterms:W3CDTF">2026-10-22T03:30:22Z</dcterms:modified>
</cp:coreProperties>
</file>