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266" r:id="rId3"/>
    <p:sldId id="257" r:id="rId4"/>
    <p:sldId id="268" r:id="rId5"/>
    <p:sldId id="260" r:id="rId6"/>
    <p:sldId id="256" r:id="rId7"/>
    <p:sldId id="269" r:id="rId8"/>
    <p:sldId id="264" r:id="rId9"/>
    <p:sldId id="258" r:id="rId10"/>
    <p:sldId id="261" r:id="rId11"/>
    <p:sldId id="262" r:id="rId12"/>
    <p:sldId id="263" r:id="rId13"/>
    <p:sldId id="265" r:id="rId14"/>
    <p:sldId id="267" r:id="rId1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DECE9"/>
    <a:srgbClr val="A8BB88"/>
    <a:srgbClr val="2235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90A535-5D30-40B1-199F-F7F9AA319F2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97DB516-BC98-A030-BFE3-5065FD5CBE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6014C-66DB-5A26-EBA6-ACD7D699EE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347024-BD7E-1D46-E329-21981EF7C3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23A639E-7612-71E7-973B-B7AD90691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67213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D49F70-AEB4-FEA4-19DD-70C1A83ED2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6ED9D7-B5BA-5781-C35D-25365BB2A4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45A9B5-5159-CC5B-E20E-5813F2A747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A827E9-BDD2-CC0F-CF5B-4AF0283FE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068F74-AACE-DF2F-4CA9-E8EAA35ED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31537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0FE027-A6A4-DCD8-3D2D-B2F4F340E0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A528CED-117D-9226-2499-85BFF2D323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F8BAE0-753B-B5F6-E45F-B8B02B5346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B3953FA-509A-70BA-17F1-F9026419B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C46A2-BD99-0C6F-68CC-9366B86609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13672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22ABC9-6DB1-ED9B-B8CA-0C45263AF5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12C988-7827-031C-E2FB-47F59A9AD9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9FD30A-AAC4-ED67-BA95-7E0FBD7B37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032B9E9-7C5A-654E-A93E-7E0CF97EE1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EE617B-223E-DE77-0271-F16764AD0A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526C52C-8D7D-37FE-E437-AF5242FC55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06448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385FBD-AAE4-8DCA-1304-F2CCCFB505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F72232-7E9A-5F97-51D2-6A7B0712C1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5F0F686-8C7B-533F-59C7-07169D1529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67EDE7-324B-F30A-F751-350EE9B4D0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D95F81-0FF5-0DCD-CA22-4151A845C26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8DDA67B-7DC8-B3A6-ACF3-D67AC7CF1A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46FE34-78E4-26AF-0182-AD2295C1CB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914EF8F-A45C-4378-7413-00D926BA8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59245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12E46F-A373-949B-D038-1996D22BA0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CD95D2A-650C-C00A-883F-F7D40B2D2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D8D3EED-1949-08D1-64D6-15709B398C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5DAD686-2B96-01FF-8099-9B00104ABD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6818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7C72C03-7323-D88A-FC44-7A4632190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DB47B9D-264F-5424-441D-22E31CC032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A3F396-56A3-D50E-1D39-C2A57CB812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852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16C2A-268D-3097-99D5-6998D0145F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5D5DF6-C39F-BF53-E33D-F221AE483C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18BF79-8B28-E21A-0FC8-7E46BC231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873DE9-CBAC-4108-BE33-1F9D2AD3CD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D568958-22DB-EF6D-9870-CC9666710C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A74DB8-1260-B1A5-D244-9B076D13C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62420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AD9BF2-9366-4B10-578F-4BE41B6B81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E089DA1-AB69-C77D-5C03-03A424B15575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C935576-6BEC-F948-8A8D-7345BB66971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D5491B8-BF9B-5A2A-D03E-5427EE04EE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FEFD7E-ECC1-F9F9-E604-E774A34BFB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48B7A-7273-817D-B34C-9A128115D0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87950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61495-0856-B394-2625-ED340C682C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C5ABD89-121B-4126-3DC7-D628549B223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06B7DC-5EB5-D418-51E3-0619DCFE8A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B6D982-1109-88C6-2BAD-0464569D2A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40F3CA-5D15-7F8D-989F-51BE793331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62481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0427C50-FACA-4C93-02F5-994E60105CD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AF2D79-D015-D890-AB9C-2B7677392FD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4B5980-E25F-104C-B3BB-18C3B195E8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09C2A07-98E0-EC5A-F16F-AC3C006C27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D893AC-A270-EA85-E1E8-8EE17A392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66357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651415A-317B-6C79-812D-6DA6C28949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02C376C-BCC6-C600-64E1-1B4767FE387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EAEA2C-C5EA-9C5E-EDBC-56349629FF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A65437A-DF09-4AE0-8822-A67555F7AE55}" type="datetimeFigureOut">
              <a:rPr lang="en-US" smtClean="0"/>
              <a:t>10/22/2026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3EA030-AFA7-37DB-DE41-B60C886839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821995-5A07-2D81-9F04-3A8C800D1D6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054179D-127C-4255-8CCC-765A7E35DE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451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pixnio.com/ja/%E6%A4%8D%E7%89%A9/%E8%8A%B1/%E6%9A%97%E9%97%87%E3%81%AE%E4%B8%AD%E3%80%81%E3%83%94%E3%83%B3%E3%82%AF%E3%80%81%E3%82%B3%E3%82%B9%E3%83%A2%E3%82%B9%E3%82%92%E8%8A%B1%E3%81%97%E3%81%BE%E3%81%99%E3%80%82" TargetMode="External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thank-you-signage-2072165/" TargetMode="External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2784BCAD-2D58-FC22-D7F4-766A47F570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-56356"/>
            <a:ext cx="12192000" cy="6914356"/>
          </a:xfrm>
          <a:custGeom>
            <a:avLst/>
            <a:gdLst>
              <a:gd name="csX0" fmla="*/ 0 w 12192000"/>
              <a:gd name="csY0" fmla="*/ 0 h 6914356"/>
              <a:gd name="csX1" fmla="*/ 458651 w 12192000"/>
              <a:gd name="csY1" fmla="*/ 0 h 6914356"/>
              <a:gd name="csX2" fmla="*/ 673463 w 12192000"/>
              <a:gd name="csY2" fmla="*/ 0 h 6914356"/>
              <a:gd name="csX3" fmla="*/ 1132114 w 12192000"/>
              <a:gd name="csY3" fmla="*/ 0 h 6914356"/>
              <a:gd name="csX4" fmla="*/ 1590766 w 12192000"/>
              <a:gd name="csY4" fmla="*/ 0 h 6914356"/>
              <a:gd name="csX5" fmla="*/ 2049417 w 12192000"/>
              <a:gd name="csY5" fmla="*/ 0 h 6914356"/>
              <a:gd name="csX6" fmla="*/ 2508069 w 12192000"/>
              <a:gd name="csY6" fmla="*/ 0 h 6914356"/>
              <a:gd name="csX7" fmla="*/ 2966720 w 12192000"/>
              <a:gd name="csY7" fmla="*/ 0 h 6914356"/>
              <a:gd name="csX8" fmla="*/ 3425371 w 12192000"/>
              <a:gd name="csY8" fmla="*/ 0 h 6914356"/>
              <a:gd name="csX9" fmla="*/ 4127863 w 12192000"/>
              <a:gd name="csY9" fmla="*/ 0 h 6914356"/>
              <a:gd name="csX10" fmla="*/ 4708434 w 12192000"/>
              <a:gd name="csY10" fmla="*/ 0 h 6914356"/>
              <a:gd name="csX11" fmla="*/ 5045166 w 12192000"/>
              <a:gd name="csY11" fmla="*/ 0 h 6914356"/>
              <a:gd name="csX12" fmla="*/ 5259977 w 12192000"/>
              <a:gd name="csY12" fmla="*/ 0 h 6914356"/>
              <a:gd name="csX13" fmla="*/ 6084389 w 12192000"/>
              <a:gd name="csY13" fmla="*/ 0 h 6914356"/>
              <a:gd name="csX14" fmla="*/ 6908800 w 12192000"/>
              <a:gd name="csY14" fmla="*/ 0 h 6914356"/>
              <a:gd name="csX15" fmla="*/ 7123611 w 12192000"/>
              <a:gd name="csY15" fmla="*/ 0 h 6914356"/>
              <a:gd name="csX16" fmla="*/ 7460343 w 12192000"/>
              <a:gd name="csY16" fmla="*/ 0 h 6914356"/>
              <a:gd name="csX17" fmla="*/ 8284754 w 12192000"/>
              <a:gd name="csY17" fmla="*/ 0 h 6914356"/>
              <a:gd name="csX18" fmla="*/ 8987246 w 12192000"/>
              <a:gd name="csY18" fmla="*/ 0 h 6914356"/>
              <a:gd name="csX19" fmla="*/ 9323977 w 12192000"/>
              <a:gd name="csY19" fmla="*/ 0 h 6914356"/>
              <a:gd name="csX20" fmla="*/ 9904549 w 12192000"/>
              <a:gd name="csY20" fmla="*/ 0 h 6914356"/>
              <a:gd name="csX21" fmla="*/ 10728960 w 12192000"/>
              <a:gd name="csY21" fmla="*/ 0 h 6914356"/>
              <a:gd name="csX22" fmla="*/ 11309531 w 12192000"/>
              <a:gd name="csY22" fmla="*/ 0 h 6914356"/>
              <a:gd name="csX23" fmla="*/ 12192000 w 12192000"/>
              <a:gd name="csY23" fmla="*/ 0 h 6914356"/>
              <a:gd name="csX24" fmla="*/ 12192000 w 12192000"/>
              <a:gd name="csY24" fmla="*/ 576196 h 6914356"/>
              <a:gd name="csX25" fmla="*/ 12192000 w 12192000"/>
              <a:gd name="csY25" fmla="*/ 1014106 h 6914356"/>
              <a:gd name="csX26" fmla="*/ 12192000 w 12192000"/>
              <a:gd name="csY26" fmla="*/ 1382871 h 6914356"/>
              <a:gd name="csX27" fmla="*/ 12192000 w 12192000"/>
              <a:gd name="csY27" fmla="*/ 2097355 h 6914356"/>
              <a:gd name="csX28" fmla="*/ 12192000 w 12192000"/>
              <a:gd name="csY28" fmla="*/ 2604407 h 6914356"/>
              <a:gd name="csX29" fmla="*/ 12192000 w 12192000"/>
              <a:gd name="csY29" fmla="*/ 3318891 h 6914356"/>
              <a:gd name="csX30" fmla="*/ 12192000 w 12192000"/>
              <a:gd name="csY30" fmla="*/ 3964231 h 6914356"/>
              <a:gd name="csX31" fmla="*/ 12192000 w 12192000"/>
              <a:gd name="csY31" fmla="*/ 4402140 h 6914356"/>
              <a:gd name="csX32" fmla="*/ 12192000 w 12192000"/>
              <a:gd name="csY32" fmla="*/ 5116623 h 6914356"/>
              <a:gd name="csX33" fmla="*/ 12192000 w 12192000"/>
              <a:gd name="csY33" fmla="*/ 5692820 h 6914356"/>
              <a:gd name="csX34" fmla="*/ 12192000 w 12192000"/>
              <a:gd name="csY34" fmla="*/ 6061585 h 6914356"/>
              <a:gd name="csX35" fmla="*/ 12192000 w 12192000"/>
              <a:gd name="csY35" fmla="*/ 6914356 h 6914356"/>
              <a:gd name="csX36" fmla="*/ 11611429 w 12192000"/>
              <a:gd name="csY36" fmla="*/ 6914356 h 6914356"/>
              <a:gd name="csX37" fmla="*/ 10908937 w 12192000"/>
              <a:gd name="csY37" fmla="*/ 6914356 h 6914356"/>
              <a:gd name="csX38" fmla="*/ 10206446 w 12192000"/>
              <a:gd name="csY38" fmla="*/ 6914356 h 6914356"/>
              <a:gd name="csX39" fmla="*/ 9747794 w 12192000"/>
              <a:gd name="csY39" fmla="*/ 6914356 h 6914356"/>
              <a:gd name="csX40" fmla="*/ 8923383 w 12192000"/>
              <a:gd name="csY40" fmla="*/ 6914356 h 6914356"/>
              <a:gd name="csX41" fmla="*/ 8586651 w 12192000"/>
              <a:gd name="csY41" fmla="*/ 6914356 h 6914356"/>
              <a:gd name="csX42" fmla="*/ 8371840 w 12192000"/>
              <a:gd name="csY42" fmla="*/ 6914356 h 6914356"/>
              <a:gd name="csX43" fmla="*/ 8035109 w 12192000"/>
              <a:gd name="csY43" fmla="*/ 6914356 h 6914356"/>
              <a:gd name="csX44" fmla="*/ 7576457 w 12192000"/>
              <a:gd name="csY44" fmla="*/ 6914356 h 6914356"/>
              <a:gd name="csX45" fmla="*/ 6752046 w 12192000"/>
              <a:gd name="csY45" fmla="*/ 6914356 h 6914356"/>
              <a:gd name="csX46" fmla="*/ 6415314 w 12192000"/>
              <a:gd name="csY46" fmla="*/ 6914356 h 6914356"/>
              <a:gd name="csX47" fmla="*/ 5834743 w 12192000"/>
              <a:gd name="csY47" fmla="*/ 6914356 h 6914356"/>
              <a:gd name="csX48" fmla="*/ 5619931 w 12192000"/>
              <a:gd name="csY48" fmla="*/ 6914356 h 6914356"/>
              <a:gd name="csX49" fmla="*/ 4795520 w 12192000"/>
              <a:gd name="csY49" fmla="*/ 6914356 h 6914356"/>
              <a:gd name="csX50" fmla="*/ 4336869 w 12192000"/>
              <a:gd name="csY50" fmla="*/ 6914356 h 6914356"/>
              <a:gd name="csX51" fmla="*/ 3756297 w 12192000"/>
              <a:gd name="csY51" fmla="*/ 6914356 h 6914356"/>
              <a:gd name="csX52" fmla="*/ 3541486 w 12192000"/>
              <a:gd name="csY52" fmla="*/ 6914356 h 6914356"/>
              <a:gd name="csX53" fmla="*/ 3082834 w 12192000"/>
              <a:gd name="csY53" fmla="*/ 6914356 h 6914356"/>
              <a:gd name="csX54" fmla="*/ 2624183 w 12192000"/>
              <a:gd name="csY54" fmla="*/ 6914356 h 6914356"/>
              <a:gd name="csX55" fmla="*/ 2043611 w 12192000"/>
              <a:gd name="csY55" fmla="*/ 6914356 h 6914356"/>
              <a:gd name="csX56" fmla="*/ 1341120 w 12192000"/>
              <a:gd name="csY56" fmla="*/ 6914356 h 6914356"/>
              <a:gd name="csX57" fmla="*/ 1004389 w 12192000"/>
              <a:gd name="csY57" fmla="*/ 6914356 h 6914356"/>
              <a:gd name="csX58" fmla="*/ 0 w 12192000"/>
              <a:gd name="csY58" fmla="*/ 6914356 h 6914356"/>
              <a:gd name="csX59" fmla="*/ 0 w 12192000"/>
              <a:gd name="csY59" fmla="*/ 6407303 h 6914356"/>
              <a:gd name="csX60" fmla="*/ 0 w 12192000"/>
              <a:gd name="csY60" fmla="*/ 5969394 h 6914356"/>
              <a:gd name="csX61" fmla="*/ 0 w 12192000"/>
              <a:gd name="csY61" fmla="*/ 5254911 h 6914356"/>
              <a:gd name="csX62" fmla="*/ 0 w 12192000"/>
              <a:gd name="csY62" fmla="*/ 4678714 h 6914356"/>
              <a:gd name="csX63" fmla="*/ 0 w 12192000"/>
              <a:gd name="csY63" fmla="*/ 4240805 h 6914356"/>
              <a:gd name="csX64" fmla="*/ 0 w 12192000"/>
              <a:gd name="csY64" fmla="*/ 3595465 h 6914356"/>
              <a:gd name="csX65" fmla="*/ 0 w 12192000"/>
              <a:gd name="csY65" fmla="*/ 2880982 h 6914356"/>
              <a:gd name="csX66" fmla="*/ 0 w 12192000"/>
              <a:gd name="csY66" fmla="*/ 2235642 h 6914356"/>
              <a:gd name="csX67" fmla="*/ 0 w 12192000"/>
              <a:gd name="csY67" fmla="*/ 1728589 h 6914356"/>
              <a:gd name="csX68" fmla="*/ 0 w 12192000"/>
              <a:gd name="csY68" fmla="*/ 1221536 h 6914356"/>
              <a:gd name="csX69" fmla="*/ 0 w 12192000"/>
              <a:gd name="csY69" fmla="*/ 783627 h 6914356"/>
              <a:gd name="csX70" fmla="*/ 0 w 12192000"/>
              <a:gd name="csY70" fmla="*/ 0 h 691435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</a:cxnLst>
            <a:rect l="l" t="t" r="r" b="b"/>
            <a:pathLst>
              <a:path w="12192000" h="6914356" fill="none" extrusionOk="0">
                <a:moveTo>
                  <a:pt x="0" y="0"/>
                </a:moveTo>
                <a:cubicBezTo>
                  <a:pt x="224490" y="-37836"/>
                  <a:pt x="358053" y="52823"/>
                  <a:pt x="458651" y="0"/>
                </a:cubicBezTo>
                <a:cubicBezTo>
                  <a:pt x="559249" y="-52823"/>
                  <a:pt x="585018" y="666"/>
                  <a:pt x="673463" y="0"/>
                </a:cubicBezTo>
                <a:cubicBezTo>
                  <a:pt x="761908" y="-666"/>
                  <a:pt x="974633" y="43471"/>
                  <a:pt x="1132114" y="0"/>
                </a:cubicBezTo>
                <a:cubicBezTo>
                  <a:pt x="1289595" y="-43471"/>
                  <a:pt x="1465958" y="25737"/>
                  <a:pt x="1590766" y="0"/>
                </a:cubicBezTo>
                <a:cubicBezTo>
                  <a:pt x="1715574" y="-25737"/>
                  <a:pt x="1956703" y="8855"/>
                  <a:pt x="2049417" y="0"/>
                </a:cubicBezTo>
                <a:cubicBezTo>
                  <a:pt x="2142131" y="-8855"/>
                  <a:pt x="2396505" y="22397"/>
                  <a:pt x="2508069" y="0"/>
                </a:cubicBezTo>
                <a:cubicBezTo>
                  <a:pt x="2619633" y="-22397"/>
                  <a:pt x="2763811" y="34472"/>
                  <a:pt x="2966720" y="0"/>
                </a:cubicBezTo>
                <a:cubicBezTo>
                  <a:pt x="3169629" y="-34472"/>
                  <a:pt x="3328172" y="1524"/>
                  <a:pt x="3425371" y="0"/>
                </a:cubicBezTo>
                <a:cubicBezTo>
                  <a:pt x="3522570" y="-1524"/>
                  <a:pt x="3845426" y="65671"/>
                  <a:pt x="4127863" y="0"/>
                </a:cubicBezTo>
                <a:cubicBezTo>
                  <a:pt x="4410300" y="-65671"/>
                  <a:pt x="4423052" y="45792"/>
                  <a:pt x="4708434" y="0"/>
                </a:cubicBezTo>
                <a:cubicBezTo>
                  <a:pt x="4993816" y="-45792"/>
                  <a:pt x="4955502" y="26282"/>
                  <a:pt x="5045166" y="0"/>
                </a:cubicBezTo>
                <a:cubicBezTo>
                  <a:pt x="5134830" y="-26282"/>
                  <a:pt x="5169171" y="25709"/>
                  <a:pt x="5259977" y="0"/>
                </a:cubicBezTo>
                <a:cubicBezTo>
                  <a:pt x="5350783" y="-25709"/>
                  <a:pt x="5764179" y="88484"/>
                  <a:pt x="6084389" y="0"/>
                </a:cubicBezTo>
                <a:cubicBezTo>
                  <a:pt x="6404599" y="-88484"/>
                  <a:pt x="6559342" y="33986"/>
                  <a:pt x="6908800" y="0"/>
                </a:cubicBezTo>
                <a:cubicBezTo>
                  <a:pt x="7258258" y="-33986"/>
                  <a:pt x="7021880" y="24756"/>
                  <a:pt x="7123611" y="0"/>
                </a:cubicBezTo>
                <a:cubicBezTo>
                  <a:pt x="7225342" y="-24756"/>
                  <a:pt x="7335835" y="14467"/>
                  <a:pt x="7460343" y="0"/>
                </a:cubicBezTo>
                <a:cubicBezTo>
                  <a:pt x="7584851" y="-14467"/>
                  <a:pt x="8084501" y="98337"/>
                  <a:pt x="8284754" y="0"/>
                </a:cubicBezTo>
                <a:cubicBezTo>
                  <a:pt x="8485007" y="-98337"/>
                  <a:pt x="8778049" y="52496"/>
                  <a:pt x="8987246" y="0"/>
                </a:cubicBezTo>
                <a:cubicBezTo>
                  <a:pt x="9196443" y="-52496"/>
                  <a:pt x="9170837" y="9640"/>
                  <a:pt x="9323977" y="0"/>
                </a:cubicBezTo>
                <a:cubicBezTo>
                  <a:pt x="9477117" y="-9640"/>
                  <a:pt x="9650765" y="7469"/>
                  <a:pt x="9904549" y="0"/>
                </a:cubicBezTo>
                <a:cubicBezTo>
                  <a:pt x="10158333" y="-7469"/>
                  <a:pt x="10380788" y="36031"/>
                  <a:pt x="10728960" y="0"/>
                </a:cubicBezTo>
                <a:cubicBezTo>
                  <a:pt x="11077132" y="-36031"/>
                  <a:pt x="11086080" y="15295"/>
                  <a:pt x="11309531" y="0"/>
                </a:cubicBezTo>
                <a:cubicBezTo>
                  <a:pt x="11532982" y="-15295"/>
                  <a:pt x="11777576" y="92998"/>
                  <a:pt x="12192000" y="0"/>
                </a:cubicBezTo>
                <a:cubicBezTo>
                  <a:pt x="12203004" y="212871"/>
                  <a:pt x="12125374" y="417974"/>
                  <a:pt x="12192000" y="576196"/>
                </a:cubicBezTo>
                <a:cubicBezTo>
                  <a:pt x="12258626" y="734418"/>
                  <a:pt x="12148702" y="795835"/>
                  <a:pt x="12192000" y="1014106"/>
                </a:cubicBezTo>
                <a:cubicBezTo>
                  <a:pt x="12235298" y="1232377"/>
                  <a:pt x="12168310" y="1207404"/>
                  <a:pt x="12192000" y="1382871"/>
                </a:cubicBezTo>
                <a:cubicBezTo>
                  <a:pt x="12215690" y="1558338"/>
                  <a:pt x="12162097" y="1952757"/>
                  <a:pt x="12192000" y="2097355"/>
                </a:cubicBezTo>
                <a:cubicBezTo>
                  <a:pt x="12221903" y="2241953"/>
                  <a:pt x="12157025" y="2414439"/>
                  <a:pt x="12192000" y="2604407"/>
                </a:cubicBezTo>
                <a:cubicBezTo>
                  <a:pt x="12226975" y="2794375"/>
                  <a:pt x="12179768" y="3132412"/>
                  <a:pt x="12192000" y="3318891"/>
                </a:cubicBezTo>
                <a:cubicBezTo>
                  <a:pt x="12204232" y="3505370"/>
                  <a:pt x="12136142" y="3719883"/>
                  <a:pt x="12192000" y="3964231"/>
                </a:cubicBezTo>
                <a:cubicBezTo>
                  <a:pt x="12247858" y="4208579"/>
                  <a:pt x="12160015" y="4291077"/>
                  <a:pt x="12192000" y="4402140"/>
                </a:cubicBezTo>
                <a:cubicBezTo>
                  <a:pt x="12223985" y="4513203"/>
                  <a:pt x="12109058" y="4867831"/>
                  <a:pt x="12192000" y="5116623"/>
                </a:cubicBezTo>
                <a:cubicBezTo>
                  <a:pt x="12274942" y="5365415"/>
                  <a:pt x="12182936" y="5428205"/>
                  <a:pt x="12192000" y="5692820"/>
                </a:cubicBezTo>
                <a:cubicBezTo>
                  <a:pt x="12201064" y="5957435"/>
                  <a:pt x="12152444" y="5906752"/>
                  <a:pt x="12192000" y="6061585"/>
                </a:cubicBezTo>
                <a:cubicBezTo>
                  <a:pt x="12231556" y="6216418"/>
                  <a:pt x="12174014" y="6561051"/>
                  <a:pt x="12192000" y="6914356"/>
                </a:cubicBezTo>
                <a:cubicBezTo>
                  <a:pt x="12068292" y="6947734"/>
                  <a:pt x="11890474" y="6880996"/>
                  <a:pt x="11611429" y="6914356"/>
                </a:cubicBezTo>
                <a:cubicBezTo>
                  <a:pt x="11332384" y="6947716"/>
                  <a:pt x="11116425" y="6856236"/>
                  <a:pt x="10908937" y="6914356"/>
                </a:cubicBezTo>
                <a:cubicBezTo>
                  <a:pt x="10701449" y="6972476"/>
                  <a:pt x="10469404" y="6901245"/>
                  <a:pt x="10206446" y="6914356"/>
                </a:cubicBezTo>
                <a:cubicBezTo>
                  <a:pt x="9943488" y="6927467"/>
                  <a:pt x="9919240" y="6893880"/>
                  <a:pt x="9747794" y="6914356"/>
                </a:cubicBezTo>
                <a:cubicBezTo>
                  <a:pt x="9576348" y="6934832"/>
                  <a:pt x="9285030" y="6850245"/>
                  <a:pt x="8923383" y="6914356"/>
                </a:cubicBezTo>
                <a:cubicBezTo>
                  <a:pt x="8561736" y="6978467"/>
                  <a:pt x="8666149" y="6874267"/>
                  <a:pt x="8586651" y="6914356"/>
                </a:cubicBezTo>
                <a:cubicBezTo>
                  <a:pt x="8507153" y="6954445"/>
                  <a:pt x="8427718" y="6907622"/>
                  <a:pt x="8371840" y="6914356"/>
                </a:cubicBezTo>
                <a:cubicBezTo>
                  <a:pt x="8315962" y="6921090"/>
                  <a:pt x="8123999" y="6905921"/>
                  <a:pt x="8035109" y="6914356"/>
                </a:cubicBezTo>
                <a:cubicBezTo>
                  <a:pt x="7946219" y="6922791"/>
                  <a:pt x="7778718" y="6905134"/>
                  <a:pt x="7576457" y="6914356"/>
                </a:cubicBezTo>
                <a:cubicBezTo>
                  <a:pt x="7374196" y="6923578"/>
                  <a:pt x="6965378" y="6854676"/>
                  <a:pt x="6752046" y="6914356"/>
                </a:cubicBezTo>
                <a:cubicBezTo>
                  <a:pt x="6538714" y="6974036"/>
                  <a:pt x="6538785" y="6906415"/>
                  <a:pt x="6415314" y="6914356"/>
                </a:cubicBezTo>
                <a:cubicBezTo>
                  <a:pt x="6291843" y="6922297"/>
                  <a:pt x="6004037" y="6912763"/>
                  <a:pt x="5834743" y="6914356"/>
                </a:cubicBezTo>
                <a:cubicBezTo>
                  <a:pt x="5665449" y="6915949"/>
                  <a:pt x="5712346" y="6909684"/>
                  <a:pt x="5619931" y="6914356"/>
                </a:cubicBezTo>
                <a:cubicBezTo>
                  <a:pt x="5527516" y="6919028"/>
                  <a:pt x="5100040" y="6817656"/>
                  <a:pt x="4795520" y="6914356"/>
                </a:cubicBezTo>
                <a:cubicBezTo>
                  <a:pt x="4491000" y="7011056"/>
                  <a:pt x="4460710" y="6907852"/>
                  <a:pt x="4336869" y="6914356"/>
                </a:cubicBezTo>
                <a:cubicBezTo>
                  <a:pt x="4213028" y="6920860"/>
                  <a:pt x="3894464" y="6879754"/>
                  <a:pt x="3756297" y="6914356"/>
                </a:cubicBezTo>
                <a:cubicBezTo>
                  <a:pt x="3618130" y="6948958"/>
                  <a:pt x="3588422" y="6900465"/>
                  <a:pt x="3541486" y="6914356"/>
                </a:cubicBezTo>
                <a:cubicBezTo>
                  <a:pt x="3494550" y="6928247"/>
                  <a:pt x="3262860" y="6888595"/>
                  <a:pt x="3082834" y="6914356"/>
                </a:cubicBezTo>
                <a:cubicBezTo>
                  <a:pt x="2902808" y="6940117"/>
                  <a:pt x="2801457" y="6873916"/>
                  <a:pt x="2624183" y="6914356"/>
                </a:cubicBezTo>
                <a:cubicBezTo>
                  <a:pt x="2446909" y="6954796"/>
                  <a:pt x="2277022" y="6897891"/>
                  <a:pt x="2043611" y="6914356"/>
                </a:cubicBezTo>
                <a:cubicBezTo>
                  <a:pt x="1810200" y="6930821"/>
                  <a:pt x="1557780" y="6874829"/>
                  <a:pt x="1341120" y="6914356"/>
                </a:cubicBezTo>
                <a:cubicBezTo>
                  <a:pt x="1124460" y="6953883"/>
                  <a:pt x="1136189" y="6883761"/>
                  <a:pt x="1004389" y="6914356"/>
                </a:cubicBezTo>
                <a:cubicBezTo>
                  <a:pt x="872589" y="6944951"/>
                  <a:pt x="248238" y="6826001"/>
                  <a:pt x="0" y="6914356"/>
                </a:cubicBezTo>
                <a:cubicBezTo>
                  <a:pt x="-52662" y="6798037"/>
                  <a:pt x="28173" y="6625943"/>
                  <a:pt x="0" y="6407303"/>
                </a:cubicBezTo>
                <a:cubicBezTo>
                  <a:pt x="-28173" y="6188663"/>
                  <a:pt x="13057" y="6152539"/>
                  <a:pt x="0" y="5969394"/>
                </a:cubicBezTo>
                <a:cubicBezTo>
                  <a:pt x="-13057" y="5786249"/>
                  <a:pt x="74488" y="5479896"/>
                  <a:pt x="0" y="5254911"/>
                </a:cubicBezTo>
                <a:cubicBezTo>
                  <a:pt x="-74488" y="5029926"/>
                  <a:pt x="38574" y="4847870"/>
                  <a:pt x="0" y="4678714"/>
                </a:cubicBezTo>
                <a:cubicBezTo>
                  <a:pt x="-38574" y="4509558"/>
                  <a:pt x="2860" y="4420411"/>
                  <a:pt x="0" y="4240805"/>
                </a:cubicBezTo>
                <a:cubicBezTo>
                  <a:pt x="-2860" y="4061199"/>
                  <a:pt x="42095" y="3809772"/>
                  <a:pt x="0" y="3595465"/>
                </a:cubicBezTo>
                <a:cubicBezTo>
                  <a:pt x="-42095" y="3381158"/>
                  <a:pt x="69734" y="3228813"/>
                  <a:pt x="0" y="2880982"/>
                </a:cubicBezTo>
                <a:cubicBezTo>
                  <a:pt x="-69734" y="2533151"/>
                  <a:pt x="19919" y="2550953"/>
                  <a:pt x="0" y="2235642"/>
                </a:cubicBezTo>
                <a:cubicBezTo>
                  <a:pt x="-19919" y="1920331"/>
                  <a:pt x="27341" y="1850664"/>
                  <a:pt x="0" y="1728589"/>
                </a:cubicBezTo>
                <a:cubicBezTo>
                  <a:pt x="-27341" y="1606514"/>
                  <a:pt x="42115" y="1424703"/>
                  <a:pt x="0" y="1221536"/>
                </a:cubicBezTo>
                <a:cubicBezTo>
                  <a:pt x="-42115" y="1018369"/>
                  <a:pt x="17701" y="948052"/>
                  <a:pt x="0" y="783627"/>
                </a:cubicBezTo>
                <a:cubicBezTo>
                  <a:pt x="-17701" y="619202"/>
                  <a:pt x="90029" y="224962"/>
                  <a:pt x="0" y="0"/>
                </a:cubicBezTo>
                <a:close/>
              </a:path>
              <a:path w="12192000" h="6914356" stroke="0" extrusionOk="0">
                <a:moveTo>
                  <a:pt x="0" y="0"/>
                </a:moveTo>
                <a:cubicBezTo>
                  <a:pt x="181878" y="-15812"/>
                  <a:pt x="324967" y="35050"/>
                  <a:pt x="580571" y="0"/>
                </a:cubicBezTo>
                <a:cubicBezTo>
                  <a:pt x="836175" y="-35050"/>
                  <a:pt x="757345" y="16902"/>
                  <a:pt x="917303" y="0"/>
                </a:cubicBezTo>
                <a:cubicBezTo>
                  <a:pt x="1077261" y="-16902"/>
                  <a:pt x="1277745" y="35927"/>
                  <a:pt x="1375954" y="0"/>
                </a:cubicBezTo>
                <a:cubicBezTo>
                  <a:pt x="1474163" y="-35927"/>
                  <a:pt x="1839070" y="50881"/>
                  <a:pt x="1956526" y="0"/>
                </a:cubicBezTo>
                <a:cubicBezTo>
                  <a:pt x="2073982" y="-50881"/>
                  <a:pt x="2240218" y="19317"/>
                  <a:pt x="2415177" y="0"/>
                </a:cubicBezTo>
                <a:cubicBezTo>
                  <a:pt x="2590136" y="-19317"/>
                  <a:pt x="2922878" y="13290"/>
                  <a:pt x="3117669" y="0"/>
                </a:cubicBezTo>
                <a:cubicBezTo>
                  <a:pt x="3312460" y="-13290"/>
                  <a:pt x="3529520" y="69948"/>
                  <a:pt x="3820160" y="0"/>
                </a:cubicBezTo>
                <a:cubicBezTo>
                  <a:pt x="4110800" y="-69948"/>
                  <a:pt x="4331268" y="58056"/>
                  <a:pt x="4644571" y="0"/>
                </a:cubicBezTo>
                <a:cubicBezTo>
                  <a:pt x="4957874" y="-58056"/>
                  <a:pt x="5070566" y="73259"/>
                  <a:pt x="5468983" y="0"/>
                </a:cubicBezTo>
                <a:cubicBezTo>
                  <a:pt x="5867400" y="-73259"/>
                  <a:pt x="6074944" y="74306"/>
                  <a:pt x="6293394" y="0"/>
                </a:cubicBezTo>
                <a:cubicBezTo>
                  <a:pt x="6511844" y="-74306"/>
                  <a:pt x="6463546" y="710"/>
                  <a:pt x="6508206" y="0"/>
                </a:cubicBezTo>
                <a:cubicBezTo>
                  <a:pt x="6552866" y="-710"/>
                  <a:pt x="7016987" y="42470"/>
                  <a:pt x="7210697" y="0"/>
                </a:cubicBezTo>
                <a:cubicBezTo>
                  <a:pt x="7404407" y="-42470"/>
                  <a:pt x="7479252" y="29466"/>
                  <a:pt x="7669349" y="0"/>
                </a:cubicBezTo>
                <a:cubicBezTo>
                  <a:pt x="7859446" y="-29466"/>
                  <a:pt x="8195566" y="52415"/>
                  <a:pt x="8371840" y="0"/>
                </a:cubicBezTo>
                <a:cubicBezTo>
                  <a:pt x="8548114" y="-52415"/>
                  <a:pt x="8512754" y="6029"/>
                  <a:pt x="8586651" y="0"/>
                </a:cubicBezTo>
                <a:cubicBezTo>
                  <a:pt x="8660548" y="-6029"/>
                  <a:pt x="9143887" y="73945"/>
                  <a:pt x="9411063" y="0"/>
                </a:cubicBezTo>
                <a:cubicBezTo>
                  <a:pt x="9678239" y="-73945"/>
                  <a:pt x="9716866" y="32665"/>
                  <a:pt x="9991634" y="0"/>
                </a:cubicBezTo>
                <a:cubicBezTo>
                  <a:pt x="10266402" y="-32665"/>
                  <a:pt x="10249481" y="3403"/>
                  <a:pt x="10450286" y="0"/>
                </a:cubicBezTo>
                <a:cubicBezTo>
                  <a:pt x="10651091" y="-3403"/>
                  <a:pt x="10586730" y="3151"/>
                  <a:pt x="10665097" y="0"/>
                </a:cubicBezTo>
                <a:cubicBezTo>
                  <a:pt x="10743464" y="-3151"/>
                  <a:pt x="10793836" y="8606"/>
                  <a:pt x="10879909" y="0"/>
                </a:cubicBezTo>
                <a:cubicBezTo>
                  <a:pt x="10965982" y="-8606"/>
                  <a:pt x="11314537" y="56071"/>
                  <a:pt x="11460480" y="0"/>
                </a:cubicBezTo>
                <a:cubicBezTo>
                  <a:pt x="11606423" y="-56071"/>
                  <a:pt x="12015985" y="61672"/>
                  <a:pt x="12192000" y="0"/>
                </a:cubicBezTo>
                <a:cubicBezTo>
                  <a:pt x="12230004" y="202098"/>
                  <a:pt x="12164441" y="325338"/>
                  <a:pt x="12192000" y="437909"/>
                </a:cubicBezTo>
                <a:cubicBezTo>
                  <a:pt x="12219559" y="550480"/>
                  <a:pt x="12123652" y="896315"/>
                  <a:pt x="12192000" y="1083249"/>
                </a:cubicBezTo>
                <a:cubicBezTo>
                  <a:pt x="12260348" y="1270183"/>
                  <a:pt x="12133759" y="1393051"/>
                  <a:pt x="12192000" y="1590302"/>
                </a:cubicBezTo>
                <a:cubicBezTo>
                  <a:pt x="12250241" y="1787553"/>
                  <a:pt x="12155347" y="1979778"/>
                  <a:pt x="12192000" y="2235642"/>
                </a:cubicBezTo>
                <a:cubicBezTo>
                  <a:pt x="12228653" y="2491506"/>
                  <a:pt x="12123374" y="2749815"/>
                  <a:pt x="12192000" y="2880982"/>
                </a:cubicBezTo>
                <a:cubicBezTo>
                  <a:pt x="12260626" y="3012149"/>
                  <a:pt x="12183115" y="3256946"/>
                  <a:pt x="12192000" y="3457178"/>
                </a:cubicBezTo>
                <a:cubicBezTo>
                  <a:pt x="12200885" y="3657410"/>
                  <a:pt x="12184077" y="3812310"/>
                  <a:pt x="12192000" y="4102518"/>
                </a:cubicBezTo>
                <a:cubicBezTo>
                  <a:pt x="12199923" y="4392726"/>
                  <a:pt x="12141094" y="4353043"/>
                  <a:pt x="12192000" y="4540427"/>
                </a:cubicBezTo>
                <a:cubicBezTo>
                  <a:pt x="12242906" y="4727811"/>
                  <a:pt x="12155930" y="4997768"/>
                  <a:pt x="12192000" y="5116623"/>
                </a:cubicBezTo>
                <a:cubicBezTo>
                  <a:pt x="12228070" y="5235478"/>
                  <a:pt x="12172904" y="5423539"/>
                  <a:pt x="12192000" y="5554533"/>
                </a:cubicBezTo>
                <a:cubicBezTo>
                  <a:pt x="12211096" y="5685527"/>
                  <a:pt x="12185418" y="5863858"/>
                  <a:pt x="12192000" y="6061585"/>
                </a:cubicBezTo>
                <a:cubicBezTo>
                  <a:pt x="12198582" y="6259312"/>
                  <a:pt x="12135232" y="6627966"/>
                  <a:pt x="12192000" y="6914356"/>
                </a:cubicBezTo>
                <a:cubicBezTo>
                  <a:pt x="12119658" y="6945753"/>
                  <a:pt x="11955786" y="6887532"/>
                  <a:pt x="11855269" y="6914356"/>
                </a:cubicBezTo>
                <a:cubicBezTo>
                  <a:pt x="11754752" y="6941180"/>
                  <a:pt x="11503269" y="6912922"/>
                  <a:pt x="11396617" y="6914356"/>
                </a:cubicBezTo>
                <a:cubicBezTo>
                  <a:pt x="11289965" y="6915790"/>
                  <a:pt x="10825295" y="6817664"/>
                  <a:pt x="10572206" y="6914356"/>
                </a:cubicBezTo>
                <a:cubicBezTo>
                  <a:pt x="10319117" y="7011048"/>
                  <a:pt x="10400524" y="6895744"/>
                  <a:pt x="10357394" y="6914356"/>
                </a:cubicBezTo>
                <a:cubicBezTo>
                  <a:pt x="10314264" y="6932968"/>
                  <a:pt x="9946588" y="6863612"/>
                  <a:pt x="9776823" y="6914356"/>
                </a:cubicBezTo>
                <a:cubicBezTo>
                  <a:pt x="9607058" y="6965100"/>
                  <a:pt x="9241699" y="6858824"/>
                  <a:pt x="9074331" y="6914356"/>
                </a:cubicBezTo>
                <a:cubicBezTo>
                  <a:pt x="8906963" y="6969888"/>
                  <a:pt x="8620424" y="6838490"/>
                  <a:pt x="8371840" y="6914356"/>
                </a:cubicBezTo>
                <a:cubicBezTo>
                  <a:pt x="8123256" y="6990222"/>
                  <a:pt x="8048603" y="6856972"/>
                  <a:pt x="7791269" y="6914356"/>
                </a:cubicBezTo>
                <a:cubicBezTo>
                  <a:pt x="7533935" y="6971740"/>
                  <a:pt x="7539026" y="6893396"/>
                  <a:pt x="7332617" y="6914356"/>
                </a:cubicBezTo>
                <a:cubicBezTo>
                  <a:pt x="7126208" y="6935316"/>
                  <a:pt x="6760724" y="6853041"/>
                  <a:pt x="6508206" y="6914356"/>
                </a:cubicBezTo>
                <a:cubicBezTo>
                  <a:pt x="6255688" y="6975671"/>
                  <a:pt x="5985359" y="6870064"/>
                  <a:pt x="5683794" y="6914356"/>
                </a:cubicBezTo>
                <a:cubicBezTo>
                  <a:pt x="5382229" y="6958648"/>
                  <a:pt x="5362599" y="6892563"/>
                  <a:pt x="5225143" y="6914356"/>
                </a:cubicBezTo>
                <a:cubicBezTo>
                  <a:pt x="5087687" y="6936149"/>
                  <a:pt x="5054022" y="6908123"/>
                  <a:pt x="5010331" y="6914356"/>
                </a:cubicBezTo>
                <a:cubicBezTo>
                  <a:pt x="4966640" y="6920589"/>
                  <a:pt x="4472505" y="6909846"/>
                  <a:pt x="4307840" y="6914356"/>
                </a:cubicBezTo>
                <a:cubicBezTo>
                  <a:pt x="4143175" y="6918866"/>
                  <a:pt x="3855210" y="6879139"/>
                  <a:pt x="3605349" y="6914356"/>
                </a:cubicBezTo>
                <a:cubicBezTo>
                  <a:pt x="3355488" y="6949573"/>
                  <a:pt x="3469347" y="6907089"/>
                  <a:pt x="3390537" y="6914356"/>
                </a:cubicBezTo>
                <a:cubicBezTo>
                  <a:pt x="3311727" y="6921623"/>
                  <a:pt x="3203708" y="6901704"/>
                  <a:pt x="3053806" y="6914356"/>
                </a:cubicBezTo>
                <a:cubicBezTo>
                  <a:pt x="2903904" y="6927008"/>
                  <a:pt x="2818458" y="6878028"/>
                  <a:pt x="2717074" y="6914356"/>
                </a:cubicBezTo>
                <a:cubicBezTo>
                  <a:pt x="2615690" y="6950684"/>
                  <a:pt x="2066398" y="6894479"/>
                  <a:pt x="1892663" y="6914356"/>
                </a:cubicBezTo>
                <a:cubicBezTo>
                  <a:pt x="1718928" y="6934233"/>
                  <a:pt x="1743547" y="6893570"/>
                  <a:pt x="1677851" y="6914356"/>
                </a:cubicBezTo>
                <a:cubicBezTo>
                  <a:pt x="1612155" y="6935142"/>
                  <a:pt x="1450595" y="6898388"/>
                  <a:pt x="1341120" y="6914356"/>
                </a:cubicBezTo>
                <a:cubicBezTo>
                  <a:pt x="1231645" y="6930324"/>
                  <a:pt x="990458" y="6886683"/>
                  <a:pt x="760549" y="6914356"/>
                </a:cubicBezTo>
                <a:cubicBezTo>
                  <a:pt x="530640" y="6942029"/>
                  <a:pt x="180100" y="6883676"/>
                  <a:pt x="0" y="6914356"/>
                </a:cubicBezTo>
                <a:cubicBezTo>
                  <a:pt x="-39295" y="6791775"/>
                  <a:pt x="5423" y="6679001"/>
                  <a:pt x="0" y="6545590"/>
                </a:cubicBezTo>
                <a:cubicBezTo>
                  <a:pt x="-5423" y="6412179"/>
                  <a:pt x="14114" y="6304208"/>
                  <a:pt x="0" y="6107681"/>
                </a:cubicBezTo>
                <a:cubicBezTo>
                  <a:pt x="-14114" y="5911154"/>
                  <a:pt x="46255" y="5604186"/>
                  <a:pt x="0" y="5462341"/>
                </a:cubicBezTo>
                <a:cubicBezTo>
                  <a:pt x="-46255" y="5320496"/>
                  <a:pt x="5926" y="5196337"/>
                  <a:pt x="0" y="5093576"/>
                </a:cubicBezTo>
                <a:cubicBezTo>
                  <a:pt x="-5926" y="4990816"/>
                  <a:pt x="13125" y="4699084"/>
                  <a:pt x="0" y="4517379"/>
                </a:cubicBezTo>
                <a:cubicBezTo>
                  <a:pt x="-13125" y="4335674"/>
                  <a:pt x="74477" y="4154503"/>
                  <a:pt x="0" y="3872039"/>
                </a:cubicBezTo>
                <a:cubicBezTo>
                  <a:pt x="-74477" y="3589575"/>
                  <a:pt x="8405" y="3627135"/>
                  <a:pt x="0" y="3434130"/>
                </a:cubicBezTo>
                <a:cubicBezTo>
                  <a:pt x="-8405" y="3241125"/>
                  <a:pt x="15680" y="3222420"/>
                  <a:pt x="0" y="3065364"/>
                </a:cubicBezTo>
                <a:cubicBezTo>
                  <a:pt x="-15680" y="2908308"/>
                  <a:pt x="65312" y="2559098"/>
                  <a:pt x="0" y="2350881"/>
                </a:cubicBezTo>
                <a:cubicBezTo>
                  <a:pt x="-65312" y="2142664"/>
                  <a:pt x="7590" y="1904762"/>
                  <a:pt x="0" y="1636398"/>
                </a:cubicBezTo>
                <a:cubicBezTo>
                  <a:pt x="-7590" y="1368034"/>
                  <a:pt x="26885" y="1357569"/>
                  <a:pt x="0" y="1198488"/>
                </a:cubicBezTo>
                <a:cubicBezTo>
                  <a:pt x="-26885" y="1039407"/>
                  <a:pt x="9873" y="958869"/>
                  <a:pt x="0" y="760579"/>
                </a:cubicBezTo>
                <a:cubicBezTo>
                  <a:pt x="-9873" y="562289"/>
                  <a:pt x="68651" y="379365"/>
                  <a:pt x="0" y="0"/>
                </a:cubicBezTo>
                <a:close/>
              </a:path>
            </a:pathLst>
          </a:custGeom>
          <a:ln w="76200">
            <a:solidFill>
              <a:schemeClr val="tx1"/>
            </a:solidFill>
            <a:extLst>
              <a:ext uri="{C807C97D-BFC1-408E-A445-0C87EB9F89A2}">
                <ask:lineSketchStyleProps xmlns:ask="http://schemas.microsoft.com/office/drawing/2018/sketchyshapes" sd="4087787619">
                  <ask:type>
                    <ask:lineSketchScribble/>
                  </ask:type>
                </ask:lineSketchStyleProps>
              </a:ext>
            </a:extLst>
          </a:ln>
        </p:spPr>
      </p:pic>
      <p:sp>
        <p:nvSpPr>
          <p:cNvPr id="6" name="Scroll: Vertical 5">
            <a:extLst>
              <a:ext uri="{FF2B5EF4-FFF2-40B4-BE49-F238E27FC236}">
                <a16:creationId xmlns:a16="http://schemas.microsoft.com/office/drawing/2014/main" id="{EFC253B4-DD61-CBD1-6F45-0CB29D315AB4}"/>
              </a:ext>
            </a:extLst>
          </p:cNvPr>
          <p:cNvSpPr/>
          <p:nvPr/>
        </p:nvSpPr>
        <p:spPr>
          <a:xfrm>
            <a:off x="0" y="957943"/>
            <a:ext cx="6868886" cy="4942114"/>
          </a:xfrm>
          <a:custGeom>
            <a:avLst/>
            <a:gdLst>
              <a:gd name="csX0" fmla="*/ 617764 w 6868886"/>
              <a:gd name="csY0" fmla="*/ 4324350 h 4942114"/>
              <a:gd name="csX1" fmla="*/ 617764 w 6868886"/>
              <a:gd name="csY1" fmla="*/ 3750712 h 4942114"/>
              <a:gd name="csX2" fmla="*/ 617764 w 6868886"/>
              <a:gd name="csY2" fmla="*/ 3177073 h 4942114"/>
              <a:gd name="csX3" fmla="*/ 617764 w 6868886"/>
              <a:gd name="csY3" fmla="*/ 2683745 h 4942114"/>
              <a:gd name="csX4" fmla="*/ 617764 w 6868886"/>
              <a:gd name="csY4" fmla="*/ 2029797 h 4942114"/>
              <a:gd name="csX5" fmla="*/ 617764 w 6868886"/>
              <a:gd name="csY5" fmla="*/ 1536468 h 4942114"/>
              <a:gd name="csX6" fmla="*/ 617764 w 6868886"/>
              <a:gd name="csY6" fmla="*/ 1002984 h 4942114"/>
              <a:gd name="csX7" fmla="*/ 617764 w 6868886"/>
              <a:gd name="csY7" fmla="*/ 308882 h 4942114"/>
              <a:gd name="csX8" fmla="*/ 926646 w 6868886"/>
              <a:gd name="csY8" fmla="*/ 0 h 4942114"/>
              <a:gd name="csX9" fmla="*/ 1320981 w 6868886"/>
              <a:gd name="csY9" fmla="*/ 0 h 4942114"/>
              <a:gd name="csX10" fmla="*/ 1940650 w 6868886"/>
              <a:gd name="csY10" fmla="*/ 0 h 4942114"/>
              <a:gd name="csX11" fmla="*/ 2391319 w 6868886"/>
              <a:gd name="csY11" fmla="*/ 0 h 4942114"/>
              <a:gd name="csX12" fmla="*/ 2785654 w 6868886"/>
              <a:gd name="csY12" fmla="*/ 0 h 4942114"/>
              <a:gd name="csX13" fmla="*/ 3292656 w 6868886"/>
              <a:gd name="csY13" fmla="*/ 0 h 4942114"/>
              <a:gd name="csX14" fmla="*/ 3855992 w 6868886"/>
              <a:gd name="csY14" fmla="*/ 0 h 4942114"/>
              <a:gd name="csX15" fmla="*/ 4306661 w 6868886"/>
              <a:gd name="csY15" fmla="*/ 0 h 4942114"/>
              <a:gd name="csX16" fmla="*/ 4869997 w 6868886"/>
              <a:gd name="csY16" fmla="*/ 0 h 4942114"/>
              <a:gd name="csX17" fmla="*/ 5264332 w 6868886"/>
              <a:gd name="csY17" fmla="*/ 0 h 4942114"/>
              <a:gd name="csX18" fmla="*/ 5658667 w 6868886"/>
              <a:gd name="csY18" fmla="*/ 0 h 4942114"/>
              <a:gd name="csX19" fmla="*/ 6560004 w 6868886"/>
              <a:gd name="csY19" fmla="*/ 0 h 4942114"/>
              <a:gd name="csX20" fmla="*/ 6868886 w 6868886"/>
              <a:gd name="csY20" fmla="*/ 308882 h 4942114"/>
              <a:gd name="csX21" fmla="*/ 6560004 w 6868886"/>
              <a:gd name="csY21" fmla="*/ 617764 h 4942114"/>
              <a:gd name="csX22" fmla="*/ 6251122 w 6868886"/>
              <a:gd name="csY22" fmla="*/ 617764 h 4942114"/>
              <a:gd name="csX23" fmla="*/ 6251122 w 6868886"/>
              <a:gd name="csY23" fmla="*/ 1111093 h 4942114"/>
              <a:gd name="csX24" fmla="*/ 6251122 w 6868886"/>
              <a:gd name="csY24" fmla="*/ 1564267 h 4942114"/>
              <a:gd name="csX25" fmla="*/ 6251122 w 6868886"/>
              <a:gd name="csY25" fmla="*/ 2097751 h 4942114"/>
              <a:gd name="csX26" fmla="*/ 6251122 w 6868886"/>
              <a:gd name="csY26" fmla="*/ 2631234 h 4942114"/>
              <a:gd name="csX27" fmla="*/ 6251122 w 6868886"/>
              <a:gd name="csY27" fmla="*/ 3245027 h 4942114"/>
              <a:gd name="csX28" fmla="*/ 6251122 w 6868886"/>
              <a:gd name="csY28" fmla="*/ 3738356 h 4942114"/>
              <a:gd name="csX29" fmla="*/ 6251122 w 6868886"/>
              <a:gd name="csY29" fmla="*/ 4633232 h 4942114"/>
              <a:gd name="csX30" fmla="*/ 5942240 w 6868886"/>
              <a:gd name="csY30" fmla="*/ 4942114 h 4942114"/>
              <a:gd name="csX31" fmla="*/ 5435238 w 6868886"/>
              <a:gd name="csY31" fmla="*/ 4942114 h 4942114"/>
              <a:gd name="csX32" fmla="*/ 5040903 w 6868886"/>
              <a:gd name="csY32" fmla="*/ 4942114 h 4942114"/>
              <a:gd name="csX33" fmla="*/ 4646568 w 6868886"/>
              <a:gd name="csY33" fmla="*/ 4942114 h 4942114"/>
              <a:gd name="csX34" fmla="*/ 4139565 w 6868886"/>
              <a:gd name="csY34" fmla="*/ 4942114 h 4942114"/>
              <a:gd name="csX35" fmla="*/ 3576230 w 6868886"/>
              <a:gd name="csY35" fmla="*/ 4942114 h 4942114"/>
              <a:gd name="csX36" fmla="*/ 2900227 w 6868886"/>
              <a:gd name="csY36" fmla="*/ 4942114 h 4942114"/>
              <a:gd name="csX37" fmla="*/ 2393224 w 6868886"/>
              <a:gd name="csY37" fmla="*/ 4942114 h 4942114"/>
              <a:gd name="csX38" fmla="*/ 1717222 w 6868886"/>
              <a:gd name="csY38" fmla="*/ 4942114 h 4942114"/>
              <a:gd name="csX39" fmla="*/ 1210219 w 6868886"/>
              <a:gd name="csY39" fmla="*/ 4942114 h 4942114"/>
              <a:gd name="csX40" fmla="*/ 308882 w 6868886"/>
              <a:gd name="csY40" fmla="*/ 4942114 h 4942114"/>
              <a:gd name="csX41" fmla="*/ 0 w 6868886"/>
              <a:gd name="csY41" fmla="*/ 4633232 h 4942114"/>
              <a:gd name="csX42" fmla="*/ 308882 w 6868886"/>
              <a:gd name="csY42" fmla="*/ 4324350 h 4942114"/>
              <a:gd name="csX43" fmla="*/ 617764 w 6868886"/>
              <a:gd name="csY43" fmla="*/ 4324350 h 4942114"/>
              <a:gd name="csX44" fmla="*/ 926646 w 6868886"/>
              <a:gd name="csY44" fmla="*/ 0 h 4942114"/>
              <a:gd name="csX45" fmla="*/ 1235528 w 6868886"/>
              <a:gd name="csY45" fmla="*/ 308882 h 4942114"/>
              <a:gd name="csX46" fmla="*/ 926646 w 6868886"/>
              <a:gd name="csY46" fmla="*/ 617764 h 4942114"/>
              <a:gd name="csX47" fmla="*/ 772205 w 6868886"/>
              <a:gd name="csY47" fmla="*/ 463323 h 4942114"/>
              <a:gd name="csX48" fmla="*/ 926646 w 6868886"/>
              <a:gd name="csY48" fmla="*/ 308882 h 4942114"/>
              <a:gd name="csX49" fmla="*/ 1235529 w 6868886"/>
              <a:gd name="csY49" fmla="*/ 308882 h 4942114"/>
              <a:gd name="csX50" fmla="*/ 6251122 w 6868886"/>
              <a:gd name="csY50" fmla="*/ 617764 h 4942114"/>
              <a:gd name="csX51" fmla="*/ 5766003 w 6868886"/>
              <a:gd name="csY51" fmla="*/ 617764 h 4942114"/>
              <a:gd name="csX52" fmla="*/ 5227639 w 6868886"/>
              <a:gd name="csY52" fmla="*/ 617764 h 4942114"/>
              <a:gd name="csX53" fmla="*/ 4689276 w 6868886"/>
              <a:gd name="csY53" fmla="*/ 617764 h 4942114"/>
              <a:gd name="csX54" fmla="*/ 4097667 w 6868886"/>
              <a:gd name="csY54" fmla="*/ 617764 h 4942114"/>
              <a:gd name="csX55" fmla="*/ 3665793 w 6868886"/>
              <a:gd name="csY55" fmla="*/ 617764 h 4942114"/>
              <a:gd name="csX56" fmla="*/ 3074185 w 6868886"/>
              <a:gd name="csY56" fmla="*/ 617764 h 4942114"/>
              <a:gd name="csX57" fmla="*/ 2642310 w 6868886"/>
              <a:gd name="csY57" fmla="*/ 617764 h 4942114"/>
              <a:gd name="csX58" fmla="*/ 1944213 w 6868886"/>
              <a:gd name="csY58" fmla="*/ 617764 h 4942114"/>
              <a:gd name="csX59" fmla="*/ 926646 w 6868886"/>
              <a:gd name="csY59" fmla="*/ 617764 h 4942114"/>
              <a:gd name="csX60" fmla="*/ 308882 w 6868886"/>
              <a:gd name="csY60" fmla="*/ 4324350 h 4942114"/>
              <a:gd name="csX61" fmla="*/ 463323 w 6868886"/>
              <a:gd name="csY61" fmla="*/ 4478791 h 4942114"/>
              <a:gd name="csX62" fmla="*/ 308882 w 6868886"/>
              <a:gd name="csY62" fmla="*/ 4633232 h 4942114"/>
              <a:gd name="csX63" fmla="*/ 617764 w 6868886"/>
              <a:gd name="csY63" fmla="*/ 4633232 h 4942114"/>
              <a:gd name="csX64" fmla="*/ 308882 w 6868886"/>
              <a:gd name="csY64" fmla="*/ 4942114 h 4942114"/>
              <a:gd name="csX65" fmla="*/ 617764 w 6868886"/>
              <a:gd name="csY65" fmla="*/ 4633232 h 4942114"/>
              <a:gd name="csX66" fmla="*/ 617764 w 6868886"/>
              <a:gd name="csY66" fmla="*/ 4324350 h 49421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</a:cxnLst>
            <a:rect l="l" t="t" r="r" b="b"/>
            <a:pathLst>
              <a:path w="6868886" h="4942114" stroke="0" extrusionOk="0">
                <a:moveTo>
                  <a:pt x="308882" y="4942114"/>
                </a:moveTo>
                <a:cubicBezTo>
                  <a:pt x="485145" y="4965710"/>
                  <a:pt x="621630" y="4804362"/>
                  <a:pt x="617764" y="4633232"/>
                </a:cubicBezTo>
                <a:cubicBezTo>
                  <a:pt x="549339" y="4662487"/>
                  <a:pt x="428454" y="4625328"/>
                  <a:pt x="308882" y="4633232"/>
                </a:cubicBezTo>
                <a:cubicBezTo>
                  <a:pt x="389950" y="4632470"/>
                  <a:pt x="469394" y="4540201"/>
                  <a:pt x="463323" y="4478791"/>
                </a:cubicBezTo>
                <a:cubicBezTo>
                  <a:pt x="485474" y="4400767"/>
                  <a:pt x="390589" y="4323765"/>
                  <a:pt x="308882" y="4324350"/>
                </a:cubicBezTo>
                <a:cubicBezTo>
                  <a:pt x="383792" y="4321323"/>
                  <a:pt x="466977" y="4338586"/>
                  <a:pt x="617764" y="4324350"/>
                </a:cubicBezTo>
                <a:cubicBezTo>
                  <a:pt x="575200" y="4155169"/>
                  <a:pt x="654291" y="3974330"/>
                  <a:pt x="617764" y="3831021"/>
                </a:cubicBezTo>
                <a:cubicBezTo>
                  <a:pt x="581237" y="3687712"/>
                  <a:pt x="670400" y="3446468"/>
                  <a:pt x="617764" y="3217228"/>
                </a:cubicBezTo>
                <a:cubicBezTo>
                  <a:pt x="565128" y="2987988"/>
                  <a:pt x="680355" y="2716554"/>
                  <a:pt x="617764" y="2563280"/>
                </a:cubicBezTo>
                <a:cubicBezTo>
                  <a:pt x="555173" y="2410006"/>
                  <a:pt x="646130" y="2248853"/>
                  <a:pt x="617764" y="2029797"/>
                </a:cubicBezTo>
                <a:cubicBezTo>
                  <a:pt x="589398" y="1810741"/>
                  <a:pt x="625221" y="1782535"/>
                  <a:pt x="617764" y="1576623"/>
                </a:cubicBezTo>
                <a:cubicBezTo>
                  <a:pt x="610307" y="1370711"/>
                  <a:pt x="679127" y="1130398"/>
                  <a:pt x="617764" y="1002984"/>
                </a:cubicBezTo>
                <a:cubicBezTo>
                  <a:pt x="556401" y="875570"/>
                  <a:pt x="634698" y="619319"/>
                  <a:pt x="617764" y="308882"/>
                </a:cubicBezTo>
                <a:cubicBezTo>
                  <a:pt x="577072" y="140672"/>
                  <a:pt x="735020" y="7490"/>
                  <a:pt x="926646" y="0"/>
                </a:cubicBezTo>
                <a:cubicBezTo>
                  <a:pt x="1052368" y="-23916"/>
                  <a:pt x="1198004" y="47275"/>
                  <a:pt x="1377315" y="0"/>
                </a:cubicBezTo>
                <a:cubicBezTo>
                  <a:pt x="1556626" y="-47275"/>
                  <a:pt x="1759808" y="19950"/>
                  <a:pt x="2053318" y="0"/>
                </a:cubicBezTo>
                <a:cubicBezTo>
                  <a:pt x="2346828" y="-19950"/>
                  <a:pt x="2384183" y="706"/>
                  <a:pt x="2672987" y="0"/>
                </a:cubicBezTo>
                <a:cubicBezTo>
                  <a:pt x="2961791" y="-706"/>
                  <a:pt x="3068091" y="27706"/>
                  <a:pt x="3348990" y="0"/>
                </a:cubicBezTo>
                <a:cubicBezTo>
                  <a:pt x="3629889" y="-27706"/>
                  <a:pt x="3782405" y="37111"/>
                  <a:pt x="3912326" y="0"/>
                </a:cubicBezTo>
                <a:cubicBezTo>
                  <a:pt x="4042247" y="-37111"/>
                  <a:pt x="4351622" y="3338"/>
                  <a:pt x="4531995" y="0"/>
                </a:cubicBezTo>
                <a:cubicBezTo>
                  <a:pt x="4712368" y="-3338"/>
                  <a:pt x="4797044" y="30055"/>
                  <a:pt x="4982664" y="0"/>
                </a:cubicBezTo>
                <a:cubicBezTo>
                  <a:pt x="5168284" y="-30055"/>
                  <a:pt x="5424308" y="25228"/>
                  <a:pt x="5546000" y="0"/>
                </a:cubicBezTo>
                <a:cubicBezTo>
                  <a:pt x="5667692" y="-25228"/>
                  <a:pt x="5765248" y="9958"/>
                  <a:pt x="5940335" y="0"/>
                </a:cubicBezTo>
                <a:cubicBezTo>
                  <a:pt x="6115422" y="-9958"/>
                  <a:pt x="6256353" y="59340"/>
                  <a:pt x="6560004" y="0"/>
                </a:cubicBezTo>
                <a:cubicBezTo>
                  <a:pt x="6722509" y="12929"/>
                  <a:pt x="6856316" y="158314"/>
                  <a:pt x="6868886" y="308882"/>
                </a:cubicBezTo>
                <a:cubicBezTo>
                  <a:pt x="6896285" y="489766"/>
                  <a:pt x="6744987" y="591065"/>
                  <a:pt x="6560004" y="617764"/>
                </a:cubicBezTo>
                <a:cubicBezTo>
                  <a:pt x="6462237" y="648545"/>
                  <a:pt x="6347071" y="582560"/>
                  <a:pt x="6251122" y="617764"/>
                </a:cubicBezTo>
                <a:cubicBezTo>
                  <a:pt x="6297550" y="738089"/>
                  <a:pt x="6215540" y="885952"/>
                  <a:pt x="6251122" y="1111093"/>
                </a:cubicBezTo>
                <a:cubicBezTo>
                  <a:pt x="6286704" y="1336234"/>
                  <a:pt x="6201272" y="1443690"/>
                  <a:pt x="6251122" y="1765041"/>
                </a:cubicBezTo>
                <a:cubicBezTo>
                  <a:pt x="6300972" y="2086392"/>
                  <a:pt x="6205769" y="2106840"/>
                  <a:pt x="6251122" y="2338679"/>
                </a:cubicBezTo>
                <a:cubicBezTo>
                  <a:pt x="6296475" y="2570518"/>
                  <a:pt x="6196597" y="2691598"/>
                  <a:pt x="6251122" y="2832008"/>
                </a:cubicBezTo>
                <a:cubicBezTo>
                  <a:pt x="6305647" y="2972418"/>
                  <a:pt x="6193910" y="3255461"/>
                  <a:pt x="6251122" y="3405646"/>
                </a:cubicBezTo>
                <a:cubicBezTo>
                  <a:pt x="6308334" y="3555831"/>
                  <a:pt x="6194257" y="3731352"/>
                  <a:pt x="6251122" y="3939130"/>
                </a:cubicBezTo>
                <a:cubicBezTo>
                  <a:pt x="6307987" y="4146908"/>
                  <a:pt x="6214306" y="4296828"/>
                  <a:pt x="6251122" y="4633232"/>
                </a:cubicBezTo>
                <a:cubicBezTo>
                  <a:pt x="6247340" y="4759559"/>
                  <a:pt x="6138660" y="4900495"/>
                  <a:pt x="5942240" y="4942114"/>
                </a:cubicBezTo>
                <a:cubicBezTo>
                  <a:pt x="5822778" y="4958845"/>
                  <a:pt x="5728730" y="4907441"/>
                  <a:pt x="5547905" y="4942114"/>
                </a:cubicBezTo>
                <a:cubicBezTo>
                  <a:pt x="5367080" y="4976787"/>
                  <a:pt x="5227238" y="4911124"/>
                  <a:pt x="4984569" y="4942114"/>
                </a:cubicBezTo>
                <a:cubicBezTo>
                  <a:pt x="4741900" y="4973104"/>
                  <a:pt x="4522624" y="4871323"/>
                  <a:pt x="4364900" y="4942114"/>
                </a:cubicBezTo>
                <a:cubicBezTo>
                  <a:pt x="4207176" y="5012905"/>
                  <a:pt x="4120012" y="4909752"/>
                  <a:pt x="3914231" y="4942114"/>
                </a:cubicBezTo>
                <a:cubicBezTo>
                  <a:pt x="3708450" y="4974476"/>
                  <a:pt x="3607443" y="4919939"/>
                  <a:pt x="3519896" y="4942114"/>
                </a:cubicBezTo>
                <a:cubicBezTo>
                  <a:pt x="3432349" y="4964289"/>
                  <a:pt x="3152552" y="4927776"/>
                  <a:pt x="2843893" y="4942114"/>
                </a:cubicBezTo>
                <a:cubicBezTo>
                  <a:pt x="2535234" y="4956452"/>
                  <a:pt x="2551066" y="4888989"/>
                  <a:pt x="2280557" y="4942114"/>
                </a:cubicBezTo>
                <a:cubicBezTo>
                  <a:pt x="2010048" y="4995239"/>
                  <a:pt x="1973818" y="4901371"/>
                  <a:pt x="1773555" y="4942114"/>
                </a:cubicBezTo>
                <a:cubicBezTo>
                  <a:pt x="1573292" y="4982857"/>
                  <a:pt x="1465681" y="4905704"/>
                  <a:pt x="1210219" y="4942114"/>
                </a:cubicBezTo>
                <a:cubicBezTo>
                  <a:pt x="954757" y="4978524"/>
                  <a:pt x="679684" y="4895709"/>
                  <a:pt x="308882" y="4942114"/>
                </a:cubicBezTo>
                <a:close/>
                <a:moveTo>
                  <a:pt x="1235529" y="308882"/>
                </a:moveTo>
                <a:cubicBezTo>
                  <a:pt x="1264227" y="448095"/>
                  <a:pt x="1094532" y="629737"/>
                  <a:pt x="926647" y="617764"/>
                </a:cubicBezTo>
                <a:cubicBezTo>
                  <a:pt x="863091" y="613376"/>
                  <a:pt x="770916" y="550443"/>
                  <a:pt x="772206" y="463323"/>
                </a:cubicBezTo>
                <a:cubicBezTo>
                  <a:pt x="792699" y="390176"/>
                  <a:pt x="830005" y="306837"/>
                  <a:pt x="926647" y="308882"/>
                </a:cubicBezTo>
                <a:cubicBezTo>
                  <a:pt x="1006301" y="304415"/>
                  <a:pt x="1152291" y="332964"/>
                  <a:pt x="1235529" y="308882"/>
                </a:cubicBezTo>
                <a:close/>
              </a:path>
              <a:path w="6868886" h="4942114" fill="darkenLess" stroke="0" extrusionOk="0">
                <a:moveTo>
                  <a:pt x="1235529" y="308882"/>
                </a:moveTo>
                <a:cubicBezTo>
                  <a:pt x="1232660" y="482191"/>
                  <a:pt x="1073885" y="625614"/>
                  <a:pt x="926647" y="617764"/>
                </a:cubicBezTo>
                <a:cubicBezTo>
                  <a:pt x="848426" y="619157"/>
                  <a:pt x="761618" y="530380"/>
                  <a:pt x="772206" y="463323"/>
                </a:cubicBezTo>
                <a:cubicBezTo>
                  <a:pt x="769416" y="387665"/>
                  <a:pt x="837515" y="311202"/>
                  <a:pt x="926647" y="308882"/>
                </a:cubicBezTo>
                <a:cubicBezTo>
                  <a:pt x="1043003" y="279846"/>
                  <a:pt x="1085056" y="322480"/>
                  <a:pt x="1235529" y="308882"/>
                </a:cubicBezTo>
                <a:close/>
                <a:moveTo>
                  <a:pt x="617764" y="4633232"/>
                </a:moveTo>
                <a:cubicBezTo>
                  <a:pt x="627467" y="4802094"/>
                  <a:pt x="497136" y="4950918"/>
                  <a:pt x="308882" y="4942114"/>
                </a:cubicBezTo>
                <a:cubicBezTo>
                  <a:pt x="149308" y="4904523"/>
                  <a:pt x="47705" y="4797827"/>
                  <a:pt x="0" y="4633232"/>
                </a:cubicBezTo>
                <a:cubicBezTo>
                  <a:pt x="35309" y="4497097"/>
                  <a:pt x="102174" y="4314003"/>
                  <a:pt x="308882" y="4324350"/>
                </a:cubicBezTo>
                <a:cubicBezTo>
                  <a:pt x="370282" y="4316563"/>
                  <a:pt x="460983" y="4388692"/>
                  <a:pt x="463323" y="4478791"/>
                </a:cubicBezTo>
                <a:cubicBezTo>
                  <a:pt x="456787" y="4562505"/>
                  <a:pt x="391183" y="4636441"/>
                  <a:pt x="308882" y="4633232"/>
                </a:cubicBezTo>
                <a:cubicBezTo>
                  <a:pt x="411238" y="4599950"/>
                  <a:pt x="551658" y="4659797"/>
                  <a:pt x="617764" y="4633232"/>
                </a:cubicBezTo>
                <a:close/>
              </a:path>
              <a:path w="6868886" h="4942114" fill="none" extrusionOk="0">
                <a:moveTo>
                  <a:pt x="617764" y="4324350"/>
                </a:moveTo>
                <a:cubicBezTo>
                  <a:pt x="564172" y="4109103"/>
                  <a:pt x="637561" y="4001800"/>
                  <a:pt x="617764" y="3750712"/>
                </a:cubicBezTo>
                <a:cubicBezTo>
                  <a:pt x="597967" y="3499624"/>
                  <a:pt x="680035" y="3368608"/>
                  <a:pt x="617764" y="3177073"/>
                </a:cubicBezTo>
                <a:cubicBezTo>
                  <a:pt x="555493" y="2985538"/>
                  <a:pt x="630304" y="2875608"/>
                  <a:pt x="617764" y="2683745"/>
                </a:cubicBezTo>
                <a:cubicBezTo>
                  <a:pt x="605224" y="2491882"/>
                  <a:pt x="683399" y="2192696"/>
                  <a:pt x="617764" y="2029797"/>
                </a:cubicBezTo>
                <a:cubicBezTo>
                  <a:pt x="552129" y="1866898"/>
                  <a:pt x="632531" y="1660404"/>
                  <a:pt x="617764" y="1536468"/>
                </a:cubicBezTo>
                <a:cubicBezTo>
                  <a:pt x="602997" y="1412532"/>
                  <a:pt x="663010" y="1182860"/>
                  <a:pt x="617764" y="1002984"/>
                </a:cubicBezTo>
                <a:cubicBezTo>
                  <a:pt x="572518" y="823108"/>
                  <a:pt x="654599" y="634072"/>
                  <a:pt x="617764" y="308882"/>
                </a:cubicBezTo>
                <a:cubicBezTo>
                  <a:pt x="622531" y="138936"/>
                  <a:pt x="751349" y="-17958"/>
                  <a:pt x="926646" y="0"/>
                </a:cubicBezTo>
                <a:cubicBezTo>
                  <a:pt x="1033242" y="-587"/>
                  <a:pt x="1136336" y="46679"/>
                  <a:pt x="1320981" y="0"/>
                </a:cubicBezTo>
                <a:cubicBezTo>
                  <a:pt x="1505627" y="-46679"/>
                  <a:pt x="1810357" y="25313"/>
                  <a:pt x="1940650" y="0"/>
                </a:cubicBezTo>
                <a:cubicBezTo>
                  <a:pt x="2070943" y="-25313"/>
                  <a:pt x="2217673" y="33566"/>
                  <a:pt x="2391319" y="0"/>
                </a:cubicBezTo>
                <a:cubicBezTo>
                  <a:pt x="2564965" y="-33566"/>
                  <a:pt x="2626447" y="20250"/>
                  <a:pt x="2785654" y="0"/>
                </a:cubicBezTo>
                <a:cubicBezTo>
                  <a:pt x="2944862" y="-20250"/>
                  <a:pt x="3188217" y="42798"/>
                  <a:pt x="3292656" y="0"/>
                </a:cubicBezTo>
                <a:cubicBezTo>
                  <a:pt x="3397095" y="-42798"/>
                  <a:pt x="3661156" y="66319"/>
                  <a:pt x="3855992" y="0"/>
                </a:cubicBezTo>
                <a:cubicBezTo>
                  <a:pt x="4050828" y="-66319"/>
                  <a:pt x="4213076" y="24626"/>
                  <a:pt x="4306661" y="0"/>
                </a:cubicBezTo>
                <a:cubicBezTo>
                  <a:pt x="4400246" y="-24626"/>
                  <a:pt x="4743418" y="49314"/>
                  <a:pt x="4869997" y="0"/>
                </a:cubicBezTo>
                <a:cubicBezTo>
                  <a:pt x="4996576" y="-49314"/>
                  <a:pt x="5163209" y="21307"/>
                  <a:pt x="5264332" y="0"/>
                </a:cubicBezTo>
                <a:cubicBezTo>
                  <a:pt x="5365456" y="-21307"/>
                  <a:pt x="5531073" y="16718"/>
                  <a:pt x="5658667" y="0"/>
                </a:cubicBezTo>
                <a:cubicBezTo>
                  <a:pt x="5786262" y="-16718"/>
                  <a:pt x="6379434" y="90736"/>
                  <a:pt x="6560004" y="0"/>
                </a:cubicBezTo>
                <a:cubicBezTo>
                  <a:pt x="6708044" y="-32842"/>
                  <a:pt x="6874578" y="92939"/>
                  <a:pt x="6868886" y="308882"/>
                </a:cubicBezTo>
                <a:cubicBezTo>
                  <a:pt x="6894461" y="488435"/>
                  <a:pt x="6745256" y="609757"/>
                  <a:pt x="6560004" y="617764"/>
                </a:cubicBezTo>
                <a:cubicBezTo>
                  <a:pt x="6418084" y="652265"/>
                  <a:pt x="6318486" y="613957"/>
                  <a:pt x="6251122" y="617764"/>
                </a:cubicBezTo>
                <a:cubicBezTo>
                  <a:pt x="6267066" y="758315"/>
                  <a:pt x="6228450" y="977618"/>
                  <a:pt x="6251122" y="1111093"/>
                </a:cubicBezTo>
                <a:cubicBezTo>
                  <a:pt x="6273794" y="1244568"/>
                  <a:pt x="6228735" y="1415630"/>
                  <a:pt x="6251122" y="1564267"/>
                </a:cubicBezTo>
                <a:cubicBezTo>
                  <a:pt x="6273509" y="1712904"/>
                  <a:pt x="6213670" y="1871347"/>
                  <a:pt x="6251122" y="2097751"/>
                </a:cubicBezTo>
                <a:cubicBezTo>
                  <a:pt x="6288574" y="2324155"/>
                  <a:pt x="6194363" y="2502871"/>
                  <a:pt x="6251122" y="2631234"/>
                </a:cubicBezTo>
                <a:cubicBezTo>
                  <a:pt x="6307881" y="2759597"/>
                  <a:pt x="6219734" y="3001593"/>
                  <a:pt x="6251122" y="3245027"/>
                </a:cubicBezTo>
                <a:cubicBezTo>
                  <a:pt x="6282510" y="3488461"/>
                  <a:pt x="6225050" y="3601949"/>
                  <a:pt x="6251122" y="3738356"/>
                </a:cubicBezTo>
                <a:cubicBezTo>
                  <a:pt x="6277194" y="3874763"/>
                  <a:pt x="6236600" y="4210695"/>
                  <a:pt x="6251122" y="4633232"/>
                </a:cubicBezTo>
                <a:cubicBezTo>
                  <a:pt x="6263829" y="4829423"/>
                  <a:pt x="6145765" y="4981145"/>
                  <a:pt x="5942240" y="4942114"/>
                </a:cubicBezTo>
                <a:cubicBezTo>
                  <a:pt x="5734791" y="4992660"/>
                  <a:pt x="5629255" y="4883645"/>
                  <a:pt x="5435238" y="4942114"/>
                </a:cubicBezTo>
                <a:cubicBezTo>
                  <a:pt x="5241221" y="5000583"/>
                  <a:pt x="5223272" y="4913232"/>
                  <a:pt x="5040903" y="4942114"/>
                </a:cubicBezTo>
                <a:cubicBezTo>
                  <a:pt x="4858534" y="4970996"/>
                  <a:pt x="4775801" y="4895705"/>
                  <a:pt x="4646568" y="4942114"/>
                </a:cubicBezTo>
                <a:cubicBezTo>
                  <a:pt x="4517335" y="4988523"/>
                  <a:pt x="4243922" y="4930109"/>
                  <a:pt x="4139565" y="4942114"/>
                </a:cubicBezTo>
                <a:cubicBezTo>
                  <a:pt x="4035208" y="4954119"/>
                  <a:pt x="3807521" y="4893350"/>
                  <a:pt x="3576230" y="4942114"/>
                </a:cubicBezTo>
                <a:cubicBezTo>
                  <a:pt x="3344940" y="4990878"/>
                  <a:pt x="3237106" y="4875901"/>
                  <a:pt x="2900227" y="4942114"/>
                </a:cubicBezTo>
                <a:cubicBezTo>
                  <a:pt x="2563348" y="5008327"/>
                  <a:pt x="2583822" y="4891382"/>
                  <a:pt x="2393224" y="4942114"/>
                </a:cubicBezTo>
                <a:cubicBezTo>
                  <a:pt x="2202626" y="4992846"/>
                  <a:pt x="1917016" y="4883337"/>
                  <a:pt x="1717222" y="4942114"/>
                </a:cubicBezTo>
                <a:cubicBezTo>
                  <a:pt x="1517428" y="5000891"/>
                  <a:pt x="1371157" y="4898840"/>
                  <a:pt x="1210219" y="4942114"/>
                </a:cubicBezTo>
                <a:cubicBezTo>
                  <a:pt x="1049281" y="4985388"/>
                  <a:pt x="663365" y="4878236"/>
                  <a:pt x="308882" y="4942114"/>
                </a:cubicBezTo>
                <a:cubicBezTo>
                  <a:pt x="138008" y="4921860"/>
                  <a:pt x="98" y="4807491"/>
                  <a:pt x="0" y="4633232"/>
                </a:cubicBezTo>
                <a:cubicBezTo>
                  <a:pt x="-20455" y="4432974"/>
                  <a:pt x="149035" y="4320876"/>
                  <a:pt x="308882" y="4324350"/>
                </a:cubicBezTo>
                <a:cubicBezTo>
                  <a:pt x="408436" y="4310247"/>
                  <a:pt x="543013" y="4355616"/>
                  <a:pt x="617764" y="4324350"/>
                </a:cubicBezTo>
                <a:close/>
                <a:moveTo>
                  <a:pt x="926646" y="0"/>
                </a:moveTo>
                <a:cubicBezTo>
                  <a:pt x="1079756" y="11487"/>
                  <a:pt x="1212671" y="145119"/>
                  <a:pt x="1235528" y="308882"/>
                </a:cubicBezTo>
                <a:cubicBezTo>
                  <a:pt x="1239719" y="498172"/>
                  <a:pt x="1062323" y="652300"/>
                  <a:pt x="926646" y="617764"/>
                </a:cubicBezTo>
                <a:cubicBezTo>
                  <a:pt x="843279" y="616833"/>
                  <a:pt x="788334" y="541914"/>
                  <a:pt x="772205" y="463323"/>
                </a:cubicBezTo>
                <a:cubicBezTo>
                  <a:pt x="776068" y="384378"/>
                  <a:pt x="843742" y="309435"/>
                  <a:pt x="926646" y="308882"/>
                </a:cubicBezTo>
                <a:cubicBezTo>
                  <a:pt x="1074528" y="303011"/>
                  <a:pt x="1118715" y="344213"/>
                  <a:pt x="1235529" y="308882"/>
                </a:cubicBezTo>
                <a:moveTo>
                  <a:pt x="6251122" y="617764"/>
                </a:moveTo>
                <a:cubicBezTo>
                  <a:pt x="6021854" y="623415"/>
                  <a:pt x="5929728" y="573731"/>
                  <a:pt x="5766003" y="617764"/>
                </a:cubicBezTo>
                <a:cubicBezTo>
                  <a:pt x="5602278" y="661797"/>
                  <a:pt x="5441067" y="599303"/>
                  <a:pt x="5227639" y="617764"/>
                </a:cubicBezTo>
                <a:cubicBezTo>
                  <a:pt x="5014211" y="636225"/>
                  <a:pt x="4920164" y="610192"/>
                  <a:pt x="4689276" y="617764"/>
                </a:cubicBezTo>
                <a:cubicBezTo>
                  <a:pt x="4458388" y="625336"/>
                  <a:pt x="4312373" y="577437"/>
                  <a:pt x="4097667" y="617764"/>
                </a:cubicBezTo>
                <a:cubicBezTo>
                  <a:pt x="3882961" y="658091"/>
                  <a:pt x="3868386" y="616905"/>
                  <a:pt x="3665793" y="617764"/>
                </a:cubicBezTo>
                <a:cubicBezTo>
                  <a:pt x="3463200" y="618623"/>
                  <a:pt x="3228695" y="612699"/>
                  <a:pt x="3074185" y="617764"/>
                </a:cubicBezTo>
                <a:cubicBezTo>
                  <a:pt x="2919675" y="622829"/>
                  <a:pt x="2767975" y="597866"/>
                  <a:pt x="2642310" y="617764"/>
                </a:cubicBezTo>
                <a:cubicBezTo>
                  <a:pt x="2516645" y="637662"/>
                  <a:pt x="2262989" y="561189"/>
                  <a:pt x="1944213" y="617764"/>
                </a:cubicBezTo>
                <a:cubicBezTo>
                  <a:pt x="1625437" y="674339"/>
                  <a:pt x="1375139" y="502227"/>
                  <a:pt x="926646" y="617764"/>
                </a:cubicBezTo>
                <a:moveTo>
                  <a:pt x="308882" y="4324350"/>
                </a:moveTo>
                <a:cubicBezTo>
                  <a:pt x="409963" y="4323276"/>
                  <a:pt x="468648" y="4404909"/>
                  <a:pt x="463323" y="4478791"/>
                </a:cubicBezTo>
                <a:cubicBezTo>
                  <a:pt x="463095" y="4579204"/>
                  <a:pt x="380678" y="4629046"/>
                  <a:pt x="308882" y="4633232"/>
                </a:cubicBezTo>
                <a:cubicBezTo>
                  <a:pt x="418418" y="4616877"/>
                  <a:pt x="539905" y="4663503"/>
                  <a:pt x="617764" y="4633232"/>
                </a:cubicBezTo>
                <a:moveTo>
                  <a:pt x="308882" y="4942114"/>
                </a:moveTo>
                <a:cubicBezTo>
                  <a:pt x="486209" y="4979988"/>
                  <a:pt x="637768" y="4757445"/>
                  <a:pt x="617764" y="4633232"/>
                </a:cubicBezTo>
                <a:cubicBezTo>
                  <a:pt x="589573" y="4543476"/>
                  <a:pt x="648904" y="4397595"/>
                  <a:pt x="617764" y="4324350"/>
                </a:cubicBezTo>
              </a:path>
              <a:path w="6868886" h="4942114" fill="none" stroke="0" extrusionOk="0">
                <a:moveTo>
                  <a:pt x="617764" y="4324350"/>
                </a:moveTo>
                <a:cubicBezTo>
                  <a:pt x="539933" y="4168151"/>
                  <a:pt x="631660" y="3865485"/>
                  <a:pt x="617764" y="3670402"/>
                </a:cubicBezTo>
                <a:cubicBezTo>
                  <a:pt x="603868" y="3475319"/>
                  <a:pt x="668273" y="3401308"/>
                  <a:pt x="617764" y="3217228"/>
                </a:cubicBezTo>
                <a:cubicBezTo>
                  <a:pt x="567255" y="3033148"/>
                  <a:pt x="619760" y="2915535"/>
                  <a:pt x="617764" y="2683745"/>
                </a:cubicBezTo>
                <a:cubicBezTo>
                  <a:pt x="615768" y="2451955"/>
                  <a:pt x="666546" y="2315481"/>
                  <a:pt x="617764" y="2029797"/>
                </a:cubicBezTo>
                <a:cubicBezTo>
                  <a:pt x="568982" y="1744113"/>
                  <a:pt x="654374" y="1696685"/>
                  <a:pt x="617764" y="1496313"/>
                </a:cubicBezTo>
                <a:cubicBezTo>
                  <a:pt x="581154" y="1295941"/>
                  <a:pt x="683772" y="1028136"/>
                  <a:pt x="617764" y="882520"/>
                </a:cubicBezTo>
                <a:cubicBezTo>
                  <a:pt x="551756" y="736904"/>
                  <a:pt x="670606" y="555010"/>
                  <a:pt x="617764" y="308882"/>
                </a:cubicBezTo>
                <a:cubicBezTo>
                  <a:pt x="609251" y="166086"/>
                  <a:pt x="760893" y="-8361"/>
                  <a:pt x="926646" y="0"/>
                </a:cubicBezTo>
                <a:cubicBezTo>
                  <a:pt x="1157136" y="-47076"/>
                  <a:pt x="1205521" y="19165"/>
                  <a:pt x="1433648" y="0"/>
                </a:cubicBezTo>
                <a:cubicBezTo>
                  <a:pt x="1661775" y="-19165"/>
                  <a:pt x="1813644" y="43372"/>
                  <a:pt x="1940650" y="0"/>
                </a:cubicBezTo>
                <a:cubicBezTo>
                  <a:pt x="2067656" y="-43372"/>
                  <a:pt x="2272914" y="26027"/>
                  <a:pt x="2503986" y="0"/>
                </a:cubicBezTo>
                <a:cubicBezTo>
                  <a:pt x="2735058" y="-26027"/>
                  <a:pt x="2826884" y="33697"/>
                  <a:pt x="2954655" y="0"/>
                </a:cubicBezTo>
                <a:cubicBezTo>
                  <a:pt x="3082426" y="-33697"/>
                  <a:pt x="3275732" y="1215"/>
                  <a:pt x="3461657" y="0"/>
                </a:cubicBezTo>
                <a:cubicBezTo>
                  <a:pt x="3647582" y="-1215"/>
                  <a:pt x="3709215" y="27293"/>
                  <a:pt x="3855992" y="0"/>
                </a:cubicBezTo>
                <a:cubicBezTo>
                  <a:pt x="4002769" y="-27293"/>
                  <a:pt x="4121446" y="36728"/>
                  <a:pt x="4250327" y="0"/>
                </a:cubicBezTo>
                <a:cubicBezTo>
                  <a:pt x="4379209" y="-36728"/>
                  <a:pt x="4501047" y="27199"/>
                  <a:pt x="4644662" y="0"/>
                </a:cubicBezTo>
                <a:cubicBezTo>
                  <a:pt x="4788277" y="-27199"/>
                  <a:pt x="4993535" y="52900"/>
                  <a:pt x="5151665" y="0"/>
                </a:cubicBezTo>
                <a:cubicBezTo>
                  <a:pt x="5309795" y="-52900"/>
                  <a:pt x="5502817" y="17921"/>
                  <a:pt x="5715000" y="0"/>
                </a:cubicBezTo>
                <a:cubicBezTo>
                  <a:pt x="5927184" y="-17921"/>
                  <a:pt x="6247448" y="70518"/>
                  <a:pt x="6560004" y="0"/>
                </a:cubicBezTo>
                <a:cubicBezTo>
                  <a:pt x="6762236" y="-13086"/>
                  <a:pt x="6828012" y="109383"/>
                  <a:pt x="6868886" y="308882"/>
                </a:cubicBezTo>
                <a:cubicBezTo>
                  <a:pt x="6894062" y="443767"/>
                  <a:pt x="6701127" y="624514"/>
                  <a:pt x="6560004" y="617764"/>
                </a:cubicBezTo>
                <a:cubicBezTo>
                  <a:pt x="6471806" y="618917"/>
                  <a:pt x="6315901" y="586538"/>
                  <a:pt x="6251122" y="617764"/>
                </a:cubicBezTo>
                <a:cubicBezTo>
                  <a:pt x="6267868" y="849572"/>
                  <a:pt x="6235233" y="940579"/>
                  <a:pt x="6251122" y="1111093"/>
                </a:cubicBezTo>
                <a:cubicBezTo>
                  <a:pt x="6267011" y="1281607"/>
                  <a:pt x="6190548" y="1467295"/>
                  <a:pt x="6251122" y="1724886"/>
                </a:cubicBezTo>
                <a:cubicBezTo>
                  <a:pt x="6311696" y="1982477"/>
                  <a:pt x="6184204" y="2151155"/>
                  <a:pt x="6251122" y="2338679"/>
                </a:cubicBezTo>
                <a:cubicBezTo>
                  <a:pt x="6318040" y="2526203"/>
                  <a:pt x="6248605" y="2591919"/>
                  <a:pt x="6251122" y="2791853"/>
                </a:cubicBezTo>
                <a:cubicBezTo>
                  <a:pt x="6253639" y="2991787"/>
                  <a:pt x="6201581" y="3145360"/>
                  <a:pt x="6251122" y="3325337"/>
                </a:cubicBezTo>
                <a:cubicBezTo>
                  <a:pt x="6300663" y="3505314"/>
                  <a:pt x="6228097" y="3774135"/>
                  <a:pt x="6251122" y="3979284"/>
                </a:cubicBezTo>
                <a:cubicBezTo>
                  <a:pt x="6274147" y="4184433"/>
                  <a:pt x="6211693" y="4491492"/>
                  <a:pt x="6251122" y="4633232"/>
                </a:cubicBezTo>
                <a:cubicBezTo>
                  <a:pt x="6229377" y="4813464"/>
                  <a:pt x="6116761" y="4941466"/>
                  <a:pt x="5942240" y="4942114"/>
                </a:cubicBezTo>
                <a:cubicBezTo>
                  <a:pt x="5707381" y="4980846"/>
                  <a:pt x="5492190" y="4922972"/>
                  <a:pt x="5266237" y="4942114"/>
                </a:cubicBezTo>
                <a:cubicBezTo>
                  <a:pt x="5040284" y="4961256"/>
                  <a:pt x="4963193" y="4942041"/>
                  <a:pt x="4759235" y="4942114"/>
                </a:cubicBezTo>
                <a:cubicBezTo>
                  <a:pt x="4555277" y="4942187"/>
                  <a:pt x="4378660" y="4893455"/>
                  <a:pt x="4139565" y="4942114"/>
                </a:cubicBezTo>
                <a:cubicBezTo>
                  <a:pt x="3900470" y="4990773"/>
                  <a:pt x="3704951" y="4902479"/>
                  <a:pt x="3463562" y="4942114"/>
                </a:cubicBezTo>
                <a:cubicBezTo>
                  <a:pt x="3222173" y="4981749"/>
                  <a:pt x="2968340" y="4918901"/>
                  <a:pt x="2843893" y="4942114"/>
                </a:cubicBezTo>
                <a:cubicBezTo>
                  <a:pt x="2719446" y="4965327"/>
                  <a:pt x="2545013" y="4899148"/>
                  <a:pt x="2393224" y="4942114"/>
                </a:cubicBezTo>
                <a:cubicBezTo>
                  <a:pt x="2241435" y="4985080"/>
                  <a:pt x="2061564" y="4920123"/>
                  <a:pt x="1886222" y="4942114"/>
                </a:cubicBezTo>
                <a:cubicBezTo>
                  <a:pt x="1710880" y="4964105"/>
                  <a:pt x="1432236" y="4889500"/>
                  <a:pt x="1210219" y="4942114"/>
                </a:cubicBezTo>
                <a:cubicBezTo>
                  <a:pt x="988202" y="4994728"/>
                  <a:pt x="658864" y="4917426"/>
                  <a:pt x="308882" y="4942114"/>
                </a:cubicBezTo>
                <a:cubicBezTo>
                  <a:pt x="169615" y="4967771"/>
                  <a:pt x="6094" y="4787762"/>
                  <a:pt x="0" y="4633232"/>
                </a:cubicBezTo>
                <a:cubicBezTo>
                  <a:pt x="14376" y="4477230"/>
                  <a:pt x="104422" y="4354712"/>
                  <a:pt x="308882" y="4324350"/>
                </a:cubicBezTo>
                <a:cubicBezTo>
                  <a:pt x="422718" y="4298698"/>
                  <a:pt x="533237" y="4359611"/>
                  <a:pt x="617764" y="4324350"/>
                </a:cubicBezTo>
                <a:close/>
                <a:moveTo>
                  <a:pt x="926646" y="0"/>
                </a:moveTo>
                <a:cubicBezTo>
                  <a:pt x="1110693" y="19988"/>
                  <a:pt x="1199226" y="131731"/>
                  <a:pt x="1235528" y="308882"/>
                </a:cubicBezTo>
                <a:cubicBezTo>
                  <a:pt x="1219608" y="437463"/>
                  <a:pt x="1092674" y="623422"/>
                  <a:pt x="926646" y="617764"/>
                </a:cubicBezTo>
                <a:cubicBezTo>
                  <a:pt x="832470" y="628880"/>
                  <a:pt x="778801" y="533622"/>
                  <a:pt x="772205" y="463323"/>
                </a:cubicBezTo>
                <a:cubicBezTo>
                  <a:pt x="770097" y="378272"/>
                  <a:pt x="844646" y="309218"/>
                  <a:pt x="926646" y="308882"/>
                </a:cubicBezTo>
                <a:cubicBezTo>
                  <a:pt x="1016282" y="286625"/>
                  <a:pt x="1098680" y="326273"/>
                  <a:pt x="1235529" y="308882"/>
                </a:cubicBezTo>
                <a:moveTo>
                  <a:pt x="6251122" y="617764"/>
                </a:moveTo>
                <a:cubicBezTo>
                  <a:pt x="5966453" y="682759"/>
                  <a:pt x="5760765" y="603805"/>
                  <a:pt x="5606269" y="617764"/>
                </a:cubicBezTo>
                <a:cubicBezTo>
                  <a:pt x="5451773" y="631723"/>
                  <a:pt x="5292713" y="595472"/>
                  <a:pt x="5174395" y="617764"/>
                </a:cubicBezTo>
                <a:cubicBezTo>
                  <a:pt x="5056077" y="640056"/>
                  <a:pt x="4758432" y="563655"/>
                  <a:pt x="4636031" y="617764"/>
                </a:cubicBezTo>
                <a:cubicBezTo>
                  <a:pt x="4513630" y="671873"/>
                  <a:pt x="4265902" y="616786"/>
                  <a:pt x="4044423" y="617764"/>
                </a:cubicBezTo>
                <a:cubicBezTo>
                  <a:pt x="3822944" y="618742"/>
                  <a:pt x="3562556" y="611947"/>
                  <a:pt x="3346325" y="617764"/>
                </a:cubicBezTo>
                <a:cubicBezTo>
                  <a:pt x="3130094" y="623581"/>
                  <a:pt x="2907773" y="614289"/>
                  <a:pt x="2754716" y="617764"/>
                </a:cubicBezTo>
                <a:cubicBezTo>
                  <a:pt x="2601659" y="621239"/>
                  <a:pt x="2262553" y="556603"/>
                  <a:pt x="2056618" y="617764"/>
                </a:cubicBezTo>
                <a:cubicBezTo>
                  <a:pt x="1850683" y="678925"/>
                  <a:pt x="1202286" y="616246"/>
                  <a:pt x="926646" y="617764"/>
                </a:cubicBezTo>
                <a:moveTo>
                  <a:pt x="308882" y="4324350"/>
                </a:moveTo>
                <a:cubicBezTo>
                  <a:pt x="376350" y="4310321"/>
                  <a:pt x="448113" y="4401138"/>
                  <a:pt x="463323" y="4478791"/>
                </a:cubicBezTo>
                <a:cubicBezTo>
                  <a:pt x="467348" y="4553451"/>
                  <a:pt x="393634" y="4639339"/>
                  <a:pt x="308882" y="4633232"/>
                </a:cubicBezTo>
                <a:cubicBezTo>
                  <a:pt x="404001" y="4598784"/>
                  <a:pt x="476791" y="4656213"/>
                  <a:pt x="617764" y="4633232"/>
                </a:cubicBezTo>
                <a:moveTo>
                  <a:pt x="308882" y="4942114"/>
                </a:moveTo>
                <a:cubicBezTo>
                  <a:pt x="476587" y="4954159"/>
                  <a:pt x="598718" y="4784469"/>
                  <a:pt x="617764" y="4633232"/>
                </a:cubicBezTo>
                <a:cubicBezTo>
                  <a:pt x="607325" y="4484633"/>
                  <a:pt x="621833" y="4470809"/>
                  <a:pt x="617764" y="4324350"/>
                </a:cubicBezTo>
              </a:path>
            </a:pathLst>
          </a:custGeom>
          <a:solidFill>
            <a:schemeClr val="accent5">
              <a:lumMod val="40000"/>
              <a:lumOff val="60000"/>
            </a:schemeClr>
          </a:solidFill>
          <a:ln w="76200">
            <a:solidFill>
              <a:srgbClr val="002060"/>
            </a:solidFill>
            <a:extLst>
              <a:ext uri="{C807C97D-BFC1-408E-A445-0C87EB9F89A2}">
                <ask:lineSketchStyleProps xmlns:ask="http://schemas.microsoft.com/office/drawing/2018/sketchyshapes" sd="773714976">
                  <a:prstGeom prst="verticalScroll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800" dirty="0" err="1">
                <a:solidFill>
                  <a:schemeClr val="tx2"/>
                </a:solidFill>
              </a:rPr>
              <a:t>সবাইকে</a:t>
            </a:r>
            <a:endParaRPr lang="en-US" sz="8800" dirty="0">
              <a:solidFill>
                <a:schemeClr val="tx2"/>
              </a:solidFill>
            </a:endParaRPr>
          </a:p>
          <a:p>
            <a:pPr algn="ctr"/>
            <a:r>
              <a:rPr lang="en-US" sz="8800" dirty="0" err="1">
                <a:solidFill>
                  <a:schemeClr val="tx2"/>
                </a:solidFill>
              </a:rPr>
              <a:t>শুভেচ্ছা</a:t>
            </a:r>
            <a:endParaRPr lang="en-US" sz="8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409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1EDF71-3294-DDFE-27CA-9B1CF6A8E9A6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11482">
                <a:srgbClr val="A1B4C6"/>
              </a:gs>
              <a:gs pos="59184">
                <a:srgbClr val="92D050"/>
              </a:gs>
              <a:gs pos="72400">
                <a:schemeClr val="accent5">
                  <a:lumMod val="60000"/>
                  <a:lumOff val="40000"/>
                </a:schemeClr>
              </a:gs>
              <a:gs pos="27600">
                <a:srgbClr val="00B050"/>
              </a:gs>
              <a:gs pos="0">
                <a:srgbClr val="92D050"/>
              </a:gs>
              <a:gs pos="39651">
                <a:schemeClr val="accent2">
                  <a:lumMod val="60000"/>
                  <a:lumOff val="40000"/>
                </a:schemeClr>
              </a:gs>
              <a:gs pos="50000">
                <a:srgbClr val="002060"/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CE0B9B8C-BCF0-E27C-9A93-E32FFB7E9A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610" y="1153887"/>
            <a:ext cx="4300725" cy="5573485"/>
          </a:xfrm>
          <a:prstGeom prst="roundRect">
            <a:avLst>
              <a:gd name="adj" fmla="val 16667"/>
            </a:avLst>
          </a:prstGeom>
          <a:ln w="76200">
            <a:solidFill>
              <a:schemeClr val="accent5">
                <a:lumMod val="20000"/>
                <a:lumOff val="80000"/>
              </a:schemeClr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  <a:outerShdw blurRad="76200" dist="38100" dir="7800000" algn="tl" rotWithShape="0">
              <a:srgbClr val="000000">
                <a:alpha val="40000"/>
              </a:srgbClr>
            </a:outerShdw>
            <a:softEdge rad="12700"/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5" name="Speech Bubble: Oval 4">
            <a:extLst>
              <a:ext uri="{FF2B5EF4-FFF2-40B4-BE49-F238E27FC236}">
                <a16:creationId xmlns:a16="http://schemas.microsoft.com/office/drawing/2014/main" id="{ABB5094B-0EEF-109F-E606-459585964883}"/>
              </a:ext>
            </a:extLst>
          </p:cNvPr>
          <p:cNvSpPr/>
          <p:nvPr/>
        </p:nvSpPr>
        <p:spPr>
          <a:xfrm>
            <a:off x="3069771" y="152398"/>
            <a:ext cx="6476999" cy="936171"/>
          </a:xfrm>
          <a:custGeom>
            <a:avLst/>
            <a:gdLst>
              <a:gd name="csX0" fmla="*/ 2026588 w 6476999"/>
              <a:gd name="csY0" fmla="*/ 1176112 h 936171"/>
              <a:gd name="csX1" fmla="*/ 1875178 w 6476999"/>
              <a:gd name="csY1" fmla="*/ 892673 h 936171"/>
              <a:gd name="csX2" fmla="*/ 2962121 w 6476999"/>
              <a:gd name="csY2" fmla="*/ 1707 h 936171"/>
              <a:gd name="csX3" fmla="*/ 3355079 w 6476999"/>
              <a:gd name="csY3" fmla="*/ 3499 h 936171"/>
              <a:gd name="csX4" fmla="*/ 3717810 w 6476999"/>
              <a:gd name="csY4" fmla="*/ 5154 h 936171"/>
              <a:gd name="csX5" fmla="*/ 3951296 w 6476999"/>
              <a:gd name="csY5" fmla="*/ 924692 h 936171"/>
              <a:gd name="csX6" fmla="*/ 3074877 w 6476999"/>
              <a:gd name="csY6" fmla="*/ 935573 h 936171"/>
              <a:gd name="csX7" fmla="*/ 2540250 w 6476999"/>
              <a:gd name="csY7" fmla="*/ 1058248 h 936171"/>
              <a:gd name="csX8" fmla="*/ 2026588 w 6476999"/>
              <a:gd name="csY8" fmla="*/ 1176112 h 9361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476999" h="936171" fill="none" extrusionOk="0">
                <a:moveTo>
                  <a:pt x="2026588" y="1176112"/>
                </a:moveTo>
                <a:cubicBezTo>
                  <a:pt x="1926434" y="1048807"/>
                  <a:pt x="1971669" y="994289"/>
                  <a:pt x="1875178" y="892673"/>
                </a:cubicBezTo>
                <a:cubicBezTo>
                  <a:pt x="-1087134" y="443277"/>
                  <a:pt x="-524326" y="122653"/>
                  <a:pt x="2962121" y="1707"/>
                </a:cubicBezTo>
                <a:cubicBezTo>
                  <a:pt x="3083513" y="-17766"/>
                  <a:pt x="3217418" y="13830"/>
                  <a:pt x="3355079" y="3499"/>
                </a:cubicBezTo>
                <a:cubicBezTo>
                  <a:pt x="3492740" y="-6831"/>
                  <a:pt x="3606140" y="29642"/>
                  <a:pt x="3717810" y="5154"/>
                </a:cubicBezTo>
                <a:cubicBezTo>
                  <a:pt x="7077326" y="134943"/>
                  <a:pt x="7295074" y="756555"/>
                  <a:pt x="3951296" y="924692"/>
                </a:cubicBezTo>
                <a:cubicBezTo>
                  <a:pt x="3656658" y="934395"/>
                  <a:pt x="3356700" y="995879"/>
                  <a:pt x="3074877" y="935573"/>
                </a:cubicBezTo>
                <a:cubicBezTo>
                  <a:pt x="2929864" y="1025059"/>
                  <a:pt x="2753810" y="983221"/>
                  <a:pt x="2540250" y="1058248"/>
                </a:cubicBezTo>
                <a:cubicBezTo>
                  <a:pt x="2326690" y="1133275"/>
                  <a:pt x="2183404" y="1106821"/>
                  <a:pt x="2026588" y="1176112"/>
                </a:cubicBezTo>
                <a:close/>
              </a:path>
              <a:path w="6476999" h="936171" stroke="0" extrusionOk="0">
                <a:moveTo>
                  <a:pt x="2026588" y="1176112"/>
                </a:moveTo>
                <a:cubicBezTo>
                  <a:pt x="1950417" y="1093781"/>
                  <a:pt x="1914789" y="948724"/>
                  <a:pt x="1875178" y="892673"/>
                </a:cubicBezTo>
                <a:cubicBezTo>
                  <a:pt x="-983267" y="938339"/>
                  <a:pt x="-492510" y="93661"/>
                  <a:pt x="2962121" y="1707"/>
                </a:cubicBezTo>
                <a:cubicBezTo>
                  <a:pt x="3139700" y="-9761"/>
                  <a:pt x="3185964" y="34801"/>
                  <a:pt x="3324852" y="3362"/>
                </a:cubicBezTo>
                <a:cubicBezTo>
                  <a:pt x="3463740" y="-28077"/>
                  <a:pt x="3605155" y="47609"/>
                  <a:pt x="3717810" y="5154"/>
                </a:cubicBezTo>
                <a:cubicBezTo>
                  <a:pt x="7373237" y="240325"/>
                  <a:pt x="7653767" y="900036"/>
                  <a:pt x="3951296" y="924692"/>
                </a:cubicBezTo>
                <a:cubicBezTo>
                  <a:pt x="3605645" y="997965"/>
                  <a:pt x="3367282" y="924380"/>
                  <a:pt x="3074877" y="935573"/>
                </a:cubicBezTo>
                <a:cubicBezTo>
                  <a:pt x="2930376" y="988844"/>
                  <a:pt x="2734298" y="983240"/>
                  <a:pt x="2550733" y="1055843"/>
                </a:cubicBezTo>
                <a:cubicBezTo>
                  <a:pt x="2367168" y="1128446"/>
                  <a:pt x="2276780" y="1115174"/>
                  <a:pt x="2026588" y="1176112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76200">
            <a:extLst>
              <a:ext uri="{C807C97D-BFC1-408E-A445-0C87EB9F89A2}">
                <ask:lineSketchStyleProps xmlns:ask="http://schemas.microsoft.com/office/drawing/2018/sketchyshapes" sd="1845036093">
                  <a:prstGeom prst="wedgeEllipseCallout">
                    <a:avLst>
                      <a:gd name="adj1" fmla="val -18711"/>
                      <a:gd name="adj2" fmla="val 7563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</a:rPr>
              <a:t>উপস্থাপনায়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7" name="Hexagon 6">
            <a:extLst>
              <a:ext uri="{FF2B5EF4-FFF2-40B4-BE49-F238E27FC236}">
                <a16:creationId xmlns:a16="http://schemas.microsoft.com/office/drawing/2014/main" id="{0C5BFE56-1993-D0D8-2FEA-31B9779CA27C}"/>
              </a:ext>
            </a:extLst>
          </p:cNvPr>
          <p:cNvSpPr/>
          <p:nvPr/>
        </p:nvSpPr>
        <p:spPr>
          <a:xfrm>
            <a:off x="5022062" y="1458686"/>
            <a:ext cx="6984210" cy="4963886"/>
          </a:xfrm>
          <a:custGeom>
            <a:avLst/>
            <a:gdLst>
              <a:gd name="csX0" fmla="*/ 0 w 6984210"/>
              <a:gd name="csY0" fmla="*/ 2481943 h 4963886"/>
              <a:gd name="csX1" fmla="*/ 195008 w 6984210"/>
              <a:gd name="csY1" fmla="*/ 1935916 h 4963886"/>
              <a:gd name="csX2" fmla="*/ 345696 w 6984210"/>
              <a:gd name="csY2" fmla="*/ 1513986 h 4963886"/>
              <a:gd name="csX3" fmla="*/ 522977 w 6984210"/>
              <a:gd name="csY3" fmla="*/ 1017597 h 4963886"/>
              <a:gd name="csX4" fmla="*/ 709121 w 6984210"/>
              <a:gd name="csY4" fmla="*/ 496389 h 4963886"/>
              <a:gd name="csX5" fmla="*/ 886401 w 6984210"/>
              <a:gd name="csY5" fmla="*/ 1 h 4963886"/>
              <a:gd name="csX6" fmla="*/ 1361218 w 6984210"/>
              <a:gd name="csY6" fmla="*/ 1 h 4963886"/>
              <a:gd name="csX7" fmla="*/ 1992378 w 6984210"/>
              <a:gd name="csY7" fmla="*/ 1 h 4963886"/>
              <a:gd name="csX8" fmla="*/ 2519309 w 6984210"/>
              <a:gd name="csY8" fmla="*/ 1 h 4963886"/>
              <a:gd name="csX9" fmla="*/ 2942012 w 6984210"/>
              <a:gd name="csY9" fmla="*/ 1 h 4963886"/>
              <a:gd name="csX10" fmla="*/ 3521057 w 6984210"/>
              <a:gd name="csY10" fmla="*/ 1 h 4963886"/>
              <a:gd name="csX11" fmla="*/ 3995874 w 6984210"/>
              <a:gd name="csY11" fmla="*/ 1 h 4963886"/>
              <a:gd name="csX12" fmla="*/ 4574920 w 6984210"/>
              <a:gd name="csY12" fmla="*/ 1 h 4963886"/>
              <a:gd name="csX13" fmla="*/ 5101851 w 6984210"/>
              <a:gd name="csY13" fmla="*/ 1 h 4963886"/>
              <a:gd name="csX14" fmla="*/ 6097809 w 6984210"/>
              <a:gd name="csY14" fmla="*/ 1 h 4963886"/>
              <a:gd name="csX15" fmla="*/ 6248497 w 6984210"/>
              <a:gd name="csY15" fmla="*/ 421931 h 4963886"/>
              <a:gd name="csX16" fmla="*/ 6416913 w 6984210"/>
              <a:gd name="csY16" fmla="*/ 893500 h 4963886"/>
              <a:gd name="csX17" fmla="*/ 6594194 w 6984210"/>
              <a:gd name="csY17" fmla="*/ 1389889 h 4963886"/>
              <a:gd name="csX18" fmla="*/ 6780338 w 6984210"/>
              <a:gd name="csY18" fmla="*/ 1911096 h 4963886"/>
              <a:gd name="csX19" fmla="*/ 6984210 w 6984210"/>
              <a:gd name="csY19" fmla="*/ 2481943 h 4963886"/>
              <a:gd name="csX20" fmla="*/ 6815794 w 6984210"/>
              <a:gd name="csY20" fmla="*/ 2953512 h 4963886"/>
              <a:gd name="csX21" fmla="*/ 6629650 w 6984210"/>
              <a:gd name="csY21" fmla="*/ 3474720 h 4963886"/>
              <a:gd name="csX22" fmla="*/ 6434641 w 6984210"/>
              <a:gd name="csY22" fmla="*/ 4020747 h 4963886"/>
              <a:gd name="csX23" fmla="*/ 6097809 w 6984210"/>
              <a:gd name="csY23" fmla="*/ 4963885 h 4963886"/>
              <a:gd name="csX24" fmla="*/ 5414536 w 6984210"/>
              <a:gd name="csY24" fmla="*/ 4963885 h 4963886"/>
              <a:gd name="csX25" fmla="*/ 4887604 w 6984210"/>
              <a:gd name="csY25" fmla="*/ 4963885 h 4963886"/>
              <a:gd name="csX26" fmla="*/ 4204331 w 6984210"/>
              <a:gd name="csY26" fmla="*/ 4963885 h 4963886"/>
              <a:gd name="csX27" fmla="*/ 3521057 w 6984210"/>
              <a:gd name="csY27" fmla="*/ 4963885 h 4963886"/>
              <a:gd name="csX28" fmla="*/ 2994126 w 6984210"/>
              <a:gd name="csY28" fmla="*/ 4963885 h 4963886"/>
              <a:gd name="csX29" fmla="*/ 2571423 w 6984210"/>
              <a:gd name="csY29" fmla="*/ 4963885 h 4963886"/>
              <a:gd name="csX30" fmla="*/ 2148720 w 6984210"/>
              <a:gd name="csY30" fmla="*/ 4963885 h 4963886"/>
              <a:gd name="csX31" fmla="*/ 1673903 w 6984210"/>
              <a:gd name="csY31" fmla="*/ 4963885 h 4963886"/>
              <a:gd name="csX32" fmla="*/ 886401 w 6984210"/>
              <a:gd name="csY32" fmla="*/ 4963885 h 4963886"/>
              <a:gd name="csX33" fmla="*/ 717985 w 6984210"/>
              <a:gd name="csY33" fmla="*/ 4492316 h 4963886"/>
              <a:gd name="csX34" fmla="*/ 567297 w 6984210"/>
              <a:gd name="csY34" fmla="*/ 4070386 h 4963886"/>
              <a:gd name="csX35" fmla="*/ 398880 w 6984210"/>
              <a:gd name="csY35" fmla="*/ 3598817 h 4963886"/>
              <a:gd name="csX36" fmla="*/ 203872 w 6984210"/>
              <a:gd name="csY36" fmla="*/ 3052790 h 4963886"/>
              <a:gd name="csX37" fmla="*/ 0 w 6984210"/>
              <a:gd name="csY37" fmla="*/ 2481943 h 496388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</a:cxnLst>
            <a:rect l="l" t="t" r="r" b="b"/>
            <a:pathLst>
              <a:path w="6984210" h="4963886" fill="none" extrusionOk="0">
                <a:moveTo>
                  <a:pt x="0" y="2481943"/>
                </a:moveTo>
                <a:cubicBezTo>
                  <a:pt x="-6341" y="2317461"/>
                  <a:pt x="152564" y="2113555"/>
                  <a:pt x="195008" y="1935916"/>
                </a:cubicBezTo>
                <a:cubicBezTo>
                  <a:pt x="237452" y="1758277"/>
                  <a:pt x="323229" y="1681240"/>
                  <a:pt x="345696" y="1513986"/>
                </a:cubicBezTo>
                <a:cubicBezTo>
                  <a:pt x="368163" y="1346732"/>
                  <a:pt x="521237" y="1184846"/>
                  <a:pt x="522977" y="1017597"/>
                </a:cubicBezTo>
                <a:cubicBezTo>
                  <a:pt x="524716" y="850348"/>
                  <a:pt x="672593" y="662895"/>
                  <a:pt x="709121" y="496389"/>
                </a:cubicBezTo>
                <a:cubicBezTo>
                  <a:pt x="745649" y="329883"/>
                  <a:pt x="861736" y="128080"/>
                  <a:pt x="886401" y="1"/>
                </a:cubicBezTo>
                <a:cubicBezTo>
                  <a:pt x="1044182" y="-47348"/>
                  <a:pt x="1139801" y="6019"/>
                  <a:pt x="1361218" y="1"/>
                </a:cubicBezTo>
                <a:cubicBezTo>
                  <a:pt x="1582635" y="-6017"/>
                  <a:pt x="1784168" y="61221"/>
                  <a:pt x="1992378" y="1"/>
                </a:cubicBezTo>
                <a:cubicBezTo>
                  <a:pt x="2200588" y="-61219"/>
                  <a:pt x="2295850" y="50436"/>
                  <a:pt x="2519309" y="1"/>
                </a:cubicBezTo>
                <a:cubicBezTo>
                  <a:pt x="2742768" y="-50434"/>
                  <a:pt x="2814387" y="11857"/>
                  <a:pt x="2942012" y="1"/>
                </a:cubicBezTo>
                <a:cubicBezTo>
                  <a:pt x="3069637" y="-11855"/>
                  <a:pt x="3349816" y="24881"/>
                  <a:pt x="3521057" y="1"/>
                </a:cubicBezTo>
                <a:cubicBezTo>
                  <a:pt x="3692298" y="-24879"/>
                  <a:pt x="3849079" y="51363"/>
                  <a:pt x="3995874" y="1"/>
                </a:cubicBezTo>
                <a:cubicBezTo>
                  <a:pt x="4142669" y="-51361"/>
                  <a:pt x="4362510" y="60680"/>
                  <a:pt x="4574920" y="1"/>
                </a:cubicBezTo>
                <a:cubicBezTo>
                  <a:pt x="4787330" y="-60678"/>
                  <a:pt x="4975010" y="63111"/>
                  <a:pt x="5101851" y="1"/>
                </a:cubicBezTo>
                <a:cubicBezTo>
                  <a:pt x="5228692" y="-63109"/>
                  <a:pt x="5658217" y="7992"/>
                  <a:pt x="6097809" y="1"/>
                </a:cubicBezTo>
                <a:cubicBezTo>
                  <a:pt x="6194591" y="140999"/>
                  <a:pt x="6182400" y="343001"/>
                  <a:pt x="6248497" y="421931"/>
                </a:cubicBezTo>
                <a:cubicBezTo>
                  <a:pt x="6314594" y="500861"/>
                  <a:pt x="6321257" y="671237"/>
                  <a:pt x="6416913" y="893500"/>
                </a:cubicBezTo>
                <a:cubicBezTo>
                  <a:pt x="6512569" y="1115762"/>
                  <a:pt x="6533836" y="1235407"/>
                  <a:pt x="6594194" y="1389889"/>
                </a:cubicBezTo>
                <a:cubicBezTo>
                  <a:pt x="6654552" y="1544371"/>
                  <a:pt x="6675736" y="1790761"/>
                  <a:pt x="6780338" y="1911096"/>
                </a:cubicBezTo>
                <a:cubicBezTo>
                  <a:pt x="6884940" y="2031432"/>
                  <a:pt x="6904341" y="2348322"/>
                  <a:pt x="6984210" y="2481943"/>
                </a:cubicBezTo>
                <a:cubicBezTo>
                  <a:pt x="6927257" y="2669803"/>
                  <a:pt x="6844963" y="2826277"/>
                  <a:pt x="6815794" y="2953512"/>
                </a:cubicBezTo>
                <a:cubicBezTo>
                  <a:pt x="6786625" y="3080747"/>
                  <a:pt x="6649646" y="3330310"/>
                  <a:pt x="6629650" y="3474720"/>
                </a:cubicBezTo>
                <a:cubicBezTo>
                  <a:pt x="6609653" y="3619130"/>
                  <a:pt x="6494622" y="3802172"/>
                  <a:pt x="6434641" y="4020747"/>
                </a:cubicBezTo>
                <a:cubicBezTo>
                  <a:pt x="6374661" y="4239322"/>
                  <a:pt x="6115339" y="4665138"/>
                  <a:pt x="6097809" y="4963885"/>
                </a:cubicBezTo>
                <a:cubicBezTo>
                  <a:pt x="5911309" y="4986667"/>
                  <a:pt x="5727296" y="4903883"/>
                  <a:pt x="5414536" y="4963885"/>
                </a:cubicBezTo>
                <a:cubicBezTo>
                  <a:pt x="5101776" y="5023887"/>
                  <a:pt x="5062527" y="4959764"/>
                  <a:pt x="4887604" y="4963885"/>
                </a:cubicBezTo>
                <a:cubicBezTo>
                  <a:pt x="4712681" y="4968006"/>
                  <a:pt x="4424688" y="4958756"/>
                  <a:pt x="4204331" y="4963885"/>
                </a:cubicBezTo>
                <a:cubicBezTo>
                  <a:pt x="3983974" y="4969014"/>
                  <a:pt x="3751943" y="4947813"/>
                  <a:pt x="3521057" y="4963885"/>
                </a:cubicBezTo>
                <a:cubicBezTo>
                  <a:pt x="3290171" y="4979957"/>
                  <a:pt x="3100147" y="4908967"/>
                  <a:pt x="2994126" y="4963885"/>
                </a:cubicBezTo>
                <a:cubicBezTo>
                  <a:pt x="2888105" y="5018803"/>
                  <a:pt x="2681582" y="4932542"/>
                  <a:pt x="2571423" y="4963885"/>
                </a:cubicBezTo>
                <a:cubicBezTo>
                  <a:pt x="2461264" y="4995228"/>
                  <a:pt x="2264856" y="4945246"/>
                  <a:pt x="2148720" y="4963885"/>
                </a:cubicBezTo>
                <a:cubicBezTo>
                  <a:pt x="2032584" y="4982524"/>
                  <a:pt x="1804911" y="4940532"/>
                  <a:pt x="1673903" y="4963885"/>
                </a:cubicBezTo>
                <a:cubicBezTo>
                  <a:pt x="1542895" y="4987238"/>
                  <a:pt x="1279678" y="4871609"/>
                  <a:pt x="886401" y="4963885"/>
                </a:cubicBezTo>
                <a:cubicBezTo>
                  <a:pt x="768692" y="4773443"/>
                  <a:pt x="804822" y="4700530"/>
                  <a:pt x="717985" y="4492316"/>
                </a:cubicBezTo>
                <a:cubicBezTo>
                  <a:pt x="631148" y="4284102"/>
                  <a:pt x="667037" y="4247987"/>
                  <a:pt x="567297" y="4070386"/>
                </a:cubicBezTo>
                <a:cubicBezTo>
                  <a:pt x="467557" y="3892785"/>
                  <a:pt x="513260" y="3799284"/>
                  <a:pt x="398880" y="3598817"/>
                </a:cubicBezTo>
                <a:cubicBezTo>
                  <a:pt x="284501" y="3398350"/>
                  <a:pt x="331913" y="3282494"/>
                  <a:pt x="203872" y="3052790"/>
                </a:cubicBezTo>
                <a:cubicBezTo>
                  <a:pt x="75831" y="2823085"/>
                  <a:pt x="95939" y="2669837"/>
                  <a:pt x="0" y="2481943"/>
                </a:cubicBezTo>
                <a:close/>
              </a:path>
              <a:path w="6984210" h="4963886" stroke="0" extrusionOk="0">
                <a:moveTo>
                  <a:pt x="0" y="2481943"/>
                </a:moveTo>
                <a:cubicBezTo>
                  <a:pt x="38965" y="2267953"/>
                  <a:pt x="114574" y="2200498"/>
                  <a:pt x="159552" y="2035193"/>
                </a:cubicBezTo>
                <a:cubicBezTo>
                  <a:pt x="204530" y="1869888"/>
                  <a:pt x="291688" y="1744160"/>
                  <a:pt x="310240" y="1613263"/>
                </a:cubicBezTo>
                <a:cubicBezTo>
                  <a:pt x="328792" y="1482366"/>
                  <a:pt x="403861" y="1363946"/>
                  <a:pt x="469793" y="1166514"/>
                </a:cubicBezTo>
                <a:cubicBezTo>
                  <a:pt x="535725" y="969082"/>
                  <a:pt x="607329" y="793049"/>
                  <a:pt x="655937" y="645306"/>
                </a:cubicBezTo>
                <a:cubicBezTo>
                  <a:pt x="704545" y="497563"/>
                  <a:pt x="843671" y="213289"/>
                  <a:pt x="886401" y="1"/>
                </a:cubicBezTo>
                <a:cubicBezTo>
                  <a:pt x="1128325" y="-46881"/>
                  <a:pt x="1230275" y="21389"/>
                  <a:pt x="1413332" y="1"/>
                </a:cubicBezTo>
                <a:cubicBezTo>
                  <a:pt x="1596389" y="-21387"/>
                  <a:pt x="1864598" y="3616"/>
                  <a:pt x="2096606" y="1"/>
                </a:cubicBezTo>
                <a:cubicBezTo>
                  <a:pt x="2328614" y="-3614"/>
                  <a:pt x="2477159" y="43064"/>
                  <a:pt x="2675651" y="1"/>
                </a:cubicBezTo>
                <a:cubicBezTo>
                  <a:pt x="2874143" y="-43062"/>
                  <a:pt x="2922851" y="6517"/>
                  <a:pt x="3098354" y="1"/>
                </a:cubicBezTo>
                <a:cubicBezTo>
                  <a:pt x="3273857" y="-6515"/>
                  <a:pt x="3581487" y="14840"/>
                  <a:pt x="3729514" y="1"/>
                </a:cubicBezTo>
                <a:cubicBezTo>
                  <a:pt x="3877541" y="-14838"/>
                  <a:pt x="4025750" y="13606"/>
                  <a:pt x="4308559" y="1"/>
                </a:cubicBezTo>
                <a:cubicBezTo>
                  <a:pt x="4591368" y="-13604"/>
                  <a:pt x="4639095" y="49216"/>
                  <a:pt x="4887604" y="1"/>
                </a:cubicBezTo>
                <a:cubicBezTo>
                  <a:pt x="5136113" y="-49214"/>
                  <a:pt x="5217665" y="11916"/>
                  <a:pt x="5362421" y="1"/>
                </a:cubicBezTo>
                <a:cubicBezTo>
                  <a:pt x="5507177" y="-11914"/>
                  <a:pt x="5930822" y="26066"/>
                  <a:pt x="6097809" y="1"/>
                </a:cubicBezTo>
                <a:cubicBezTo>
                  <a:pt x="6155941" y="137994"/>
                  <a:pt x="6179260" y="358967"/>
                  <a:pt x="6266225" y="471570"/>
                </a:cubicBezTo>
                <a:cubicBezTo>
                  <a:pt x="6353190" y="584173"/>
                  <a:pt x="6328294" y="797805"/>
                  <a:pt x="6452369" y="992778"/>
                </a:cubicBezTo>
                <a:cubicBezTo>
                  <a:pt x="6576444" y="1187751"/>
                  <a:pt x="6506324" y="1235683"/>
                  <a:pt x="6611922" y="1439527"/>
                </a:cubicBezTo>
                <a:cubicBezTo>
                  <a:pt x="6717519" y="1643372"/>
                  <a:pt x="6688857" y="1822621"/>
                  <a:pt x="6806930" y="1985555"/>
                </a:cubicBezTo>
                <a:cubicBezTo>
                  <a:pt x="6925003" y="2148489"/>
                  <a:pt x="6937419" y="2374802"/>
                  <a:pt x="6984210" y="2481943"/>
                </a:cubicBezTo>
                <a:cubicBezTo>
                  <a:pt x="6942510" y="2632486"/>
                  <a:pt x="6852522" y="2748446"/>
                  <a:pt x="6815794" y="2953512"/>
                </a:cubicBezTo>
                <a:cubicBezTo>
                  <a:pt x="6779066" y="3158578"/>
                  <a:pt x="6707600" y="3209240"/>
                  <a:pt x="6656242" y="3400262"/>
                </a:cubicBezTo>
                <a:cubicBezTo>
                  <a:pt x="6604884" y="3591283"/>
                  <a:pt x="6525069" y="3663319"/>
                  <a:pt x="6496689" y="3847011"/>
                </a:cubicBezTo>
                <a:cubicBezTo>
                  <a:pt x="6468309" y="4030703"/>
                  <a:pt x="6358760" y="4133146"/>
                  <a:pt x="6337137" y="4293761"/>
                </a:cubicBezTo>
                <a:cubicBezTo>
                  <a:pt x="6315514" y="4454376"/>
                  <a:pt x="6120651" y="4702836"/>
                  <a:pt x="6097809" y="4963885"/>
                </a:cubicBezTo>
                <a:cubicBezTo>
                  <a:pt x="5984481" y="4968790"/>
                  <a:pt x="5791806" y="4923490"/>
                  <a:pt x="5570878" y="4963885"/>
                </a:cubicBezTo>
                <a:cubicBezTo>
                  <a:pt x="5349950" y="5004280"/>
                  <a:pt x="5239781" y="4911632"/>
                  <a:pt x="4939718" y="4963885"/>
                </a:cubicBezTo>
                <a:cubicBezTo>
                  <a:pt x="4639655" y="5016138"/>
                  <a:pt x="4647752" y="4926200"/>
                  <a:pt x="4517015" y="4963885"/>
                </a:cubicBezTo>
                <a:cubicBezTo>
                  <a:pt x="4386278" y="5001570"/>
                  <a:pt x="4107576" y="4935531"/>
                  <a:pt x="3833742" y="4963885"/>
                </a:cubicBezTo>
                <a:cubicBezTo>
                  <a:pt x="3559908" y="4992239"/>
                  <a:pt x="3471514" y="4962241"/>
                  <a:pt x="3254696" y="4963885"/>
                </a:cubicBezTo>
                <a:cubicBezTo>
                  <a:pt x="3037878" y="4965529"/>
                  <a:pt x="2901738" y="4935675"/>
                  <a:pt x="2779879" y="4963885"/>
                </a:cubicBezTo>
                <a:cubicBezTo>
                  <a:pt x="2658020" y="4992095"/>
                  <a:pt x="2422541" y="4951926"/>
                  <a:pt x="2200834" y="4963885"/>
                </a:cubicBezTo>
                <a:cubicBezTo>
                  <a:pt x="1979128" y="4975844"/>
                  <a:pt x="1908985" y="4919815"/>
                  <a:pt x="1726017" y="4963885"/>
                </a:cubicBezTo>
                <a:cubicBezTo>
                  <a:pt x="1543049" y="5007955"/>
                  <a:pt x="1163524" y="4923921"/>
                  <a:pt x="886401" y="4963885"/>
                </a:cubicBezTo>
                <a:cubicBezTo>
                  <a:pt x="779259" y="4823325"/>
                  <a:pt x="793392" y="4610264"/>
                  <a:pt x="726849" y="4517135"/>
                </a:cubicBezTo>
                <a:cubicBezTo>
                  <a:pt x="660306" y="4424006"/>
                  <a:pt x="629551" y="4184694"/>
                  <a:pt x="576161" y="4095205"/>
                </a:cubicBezTo>
                <a:cubicBezTo>
                  <a:pt x="522771" y="4005716"/>
                  <a:pt x="465362" y="3774131"/>
                  <a:pt x="407744" y="3623636"/>
                </a:cubicBezTo>
                <a:cubicBezTo>
                  <a:pt x="350126" y="3473141"/>
                  <a:pt x="326861" y="3206842"/>
                  <a:pt x="212736" y="3077609"/>
                </a:cubicBezTo>
                <a:cubicBezTo>
                  <a:pt x="98611" y="2948376"/>
                  <a:pt x="67524" y="2631099"/>
                  <a:pt x="0" y="2481943"/>
                </a:cubicBezTo>
                <a:close/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76200">
            <a:extLst>
              <a:ext uri="{C807C97D-BFC1-408E-A445-0C87EB9F89A2}">
                <ask:lineSketchStyleProps xmlns:ask="http://schemas.microsoft.com/office/drawing/2018/sketchyshapes" sd="412878096">
                  <a:prstGeom prst="hexagon">
                    <a:avLst>
                      <a:gd name="adj" fmla="val 17857"/>
                      <a:gd name="vf" fmla="val 11547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innerShdw blurRad="63500" dist="50800" dir="54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1"/>
                </a:solidFill>
              </a:rPr>
              <a:t>মিনা</a:t>
            </a:r>
            <a:r>
              <a:rPr lang="en-US" sz="4800" dirty="0">
                <a:solidFill>
                  <a:schemeClr val="tx1"/>
                </a:solidFill>
              </a:rPr>
              <a:t> </a:t>
            </a:r>
            <a:r>
              <a:rPr lang="en-US" sz="4800" dirty="0" err="1">
                <a:solidFill>
                  <a:schemeClr val="tx1"/>
                </a:solidFill>
              </a:rPr>
              <a:t>বেগম</a:t>
            </a:r>
            <a:endParaRPr lang="en-US" sz="4800" dirty="0">
              <a:solidFill>
                <a:schemeClr val="tx1"/>
              </a:solidFill>
            </a:endParaRPr>
          </a:p>
          <a:p>
            <a:pPr algn="ctr"/>
            <a:r>
              <a:rPr lang="en-US" sz="4400" dirty="0" err="1">
                <a:solidFill>
                  <a:schemeClr val="tx1"/>
                </a:solidFill>
              </a:rPr>
              <a:t>সহকারি</a:t>
            </a:r>
            <a:r>
              <a:rPr lang="en-US" sz="4400" dirty="0">
                <a:solidFill>
                  <a:schemeClr val="tx1"/>
                </a:solidFill>
              </a:rPr>
              <a:t> </a:t>
            </a:r>
            <a:r>
              <a:rPr lang="en-US" sz="4400" dirty="0" err="1">
                <a:solidFill>
                  <a:schemeClr val="tx1"/>
                </a:solidFill>
              </a:rPr>
              <a:t>শিক্ষক</a:t>
            </a:r>
            <a:endParaRPr lang="en-US" sz="4400" dirty="0">
              <a:solidFill>
                <a:schemeClr val="tx1"/>
              </a:solidFill>
            </a:endParaRPr>
          </a:p>
          <a:p>
            <a:pPr algn="ctr"/>
            <a:r>
              <a:rPr lang="en-US" sz="3200" dirty="0" err="1">
                <a:solidFill>
                  <a:schemeClr val="tx1"/>
                </a:solidFill>
              </a:rPr>
              <a:t>গিয়াসনগর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সরকারি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প্রাথমিক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বিদ্যালয়</a:t>
            </a:r>
            <a:endParaRPr lang="en-US" sz="3200" dirty="0">
              <a:solidFill>
                <a:schemeClr val="tx1"/>
              </a:solidFill>
            </a:endParaRPr>
          </a:p>
          <a:p>
            <a:pPr algn="ctr"/>
            <a:r>
              <a:rPr lang="en-US" sz="3200" dirty="0" err="1">
                <a:solidFill>
                  <a:schemeClr val="tx1"/>
                </a:solidFill>
              </a:rPr>
              <a:t>মৌলভী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বাজার</a:t>
            </a:r>
            <a:r>
              <a:rPr lang="en-US" sz="3200" dirty="0">
                <a:solidFill>
                  <a:schemeClr val="tx1"/>
                </a:solidFill>
              </a:rPr>
              <a:t> </a:t>
            </a:r>
            <a:r>
              <a:rPr lang="en-US" sz="3200" dirty="0" err="1">
                <a:solidFill>
                  <a:schemeClr val="tx1"/>
                </a:solidFill>
              </a:rPr>
              <a:t>সদর</a:t>
            </a:r>
            <a:endParaRPr lang="en-US" sz="3200" dirty="0">
              <a:solidFill>
                <a:schemeClr val="tx1"/>
              </a:solidFill>
            </a:endParaRPr>
          </a:p>
          <a:p>
            <a:pPr algn="ctr"/>
            <a:r>
              <a:rPr lang="en-US" sz="3200" dirty="0" err="1">
                <a:solidFill>
                  <a:schemeClr val="tx1"/>
                </a:solidFill>
              </a:rPr>
              <a:t>মৌলভীবাজার</a:t>
            </a:r>
            <a:endParaRPr lang="en-US" sz="32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695224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DF2F7655-F5D3-7F37-B1C1-5039F0FF4D3C}"/>
              </a:ext>
            </a:extLst>
          </p:cNvPr>
          <p:cNvSpPr/>
          <p:nvPr/>
        </p:nvSpPr>
        <p:spPr>
          <a:xfrm>
            <a:off x="0" y="24809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336731 w 12192000"/>
              <a:gd name="csY1" fmla="*/ 0 h 6858000"/>
              <a:gd name="csX2" fmla="*/ 673463 w 12192000"/>
              <a:gd name="csY2" fmla="*/ 0 h 6858000"/>
              <a:gd name="csX3" fmla="*/ 888274 w 12192000"/>
              <a:gd name="csY3" fmla="*/ 0 h 6858000"/>
              <a:gd name="csX4" fmla="*/ 1225006 w 12192000"/>
              <a:gd name="csY4" fmla="*/ 0 h 6858000"/>
              <a:gd name="csX5" fmla="*/ 1805577 w 12192000"/>
              <a:gd name="csY5" fmla="*/ 0 h 6858000"/>
              <a:gd name="csX6" fmla="*/ 2020389 w 12192000"/>
              <a:gd name="csY6" fmla="*/ 0 h 6858000"/>
              <a:gd name="csX7" fmla="*/ 2722880 w 12192000"/>
              <a:gd name="csY7" fmla="*/ 0 h 6858000"/>
              <a:gd name="csX8" fmla="*/ 3303451 w 12192000"/>
              <a:gd name="csY8" fmla="*/ 0 h 6858000"/>
              <a:gd name="csX9" fmla="*/ 3518263 w 12192000"/>
              <a:gd name="csY9" fmla="*/ 0 h 6858000"/>
              <a:gd name="csX10" fmla="*/ 3854994 w 12192000"/>
              <a:gd name="csY10" fmla="*/ 0 h 6858000"/>
              <a:gd name="csX11" fmla="*/ 4435566 w 12192000"/>
              <a:gd name="csY11" fmla="*/ 0 h 6858000"/>
              <a:gd name="csX12" fmla="*/ 5138057 w 12192000"/>
              <a:gd name="csY12" fmla="*/ 0 h 6858000"/>
              <a:gd name="csX13" fmla="*/ 5840549 w 12192000"/>
              <a:gd name="csY13" fmla="*/ 0 h 6858000"/>
              <a:gd name="csX14" fmla="*/ 6177280 w 12192000"/>
              <a:gd name="csY14" fmla="*/ 0 h 6858000"/>
              <a:gd name="csX15" fmla="*/ 6514011 w 12192000"/>
              <a:gd name="csY15" fmla="*/ 0 h 6858000"/>
              <a:gd name="csX16" fmla="*/ 6728823 w 12192000"/>
              <a:gd name="csY16" fmla="*/ 0 h 6858000"/>
              <a:gd name="csX17" fmla="*/ 7065554 w 12192000"/>
              <a:gd name="csY17" fmla="*/ 0 h 6858000"/>
              <a:gd name="csX18" fmla="*/ 7524206 w 12192000"/>
              <a:gd name="csY18" fmla="*/ 0 h 6858000"/>
              <a:gd name="csX19" fmla="*/ 8226697 w 12192000"/>
              <a:gd name="csY19" fmla="*/ 0 h 6858000"/>
              <a:gd name="csX20" fmla="*/ 8807269 w 12192000"/>
              <a:gd name="csY20" fmla="*/ 0 h 6858000"/>
              <a:gd name="csX21" fmla="*/ 9509760 w 12192000"/>
              <a:gd name="csY21" fmla="*/ 0 h 6858000"/>
              <a:gd name="csX22" fmla="*/ 10090331 w 12192000"/>
              <a:gd name="csY22" fmla="*/ 0 h 6858000"/>
              <a:gd name="csX23" fmla="*/ 10427063 w 12192000"/>
              <a:gd name="csY23" fmla="*/ 0 h 6858000"/>
              <a:gd name="csX24" fmla="*/ 11129554 w 12192000"/>
              <a:gd name="csY24" fmla="*/ 0 h 6858000"/>
              <a:gd name="csX25" fmla="*/ 12192000 w 12192000"/>
              <a:gd name="csY25" fmla="*/ 0 h 6858000"/>
              <a:gd name="csX26" fmla="*/ 12192000 w 12192000"/>
              <a:gd name="csY26" fmla="*/ 434340 h 6858000"/>
              <a:gd name="csX27" fmla="*/ 12192000 w 12192000"/>
              <a:gd name="csY27" fmla="*/ 1005840 h 6858000"/>
              <a:gd name="csX28" fmla="*/ 12192000 w 12192000"/>
              <a:gd name="csY28" fmla="*/ 1440180 h 6858000"/>
              <a:gd name="csX29" fmla="*/ 12192000 w 12192000"/>
              <a:gd name="csY29" fmla="*/ 2080260 h 6858000"/>
              <a:gd name="csX30" fmla="*/ 12192000 w 12192000"/>
              <a:gd name="csY30" fmla="*/ 2651760 h 6858000"/>
              <a:gd name="csX31" fmla="*/ 12192000 w 12192000"/>
              <a:gd name="csY31" fmla="*/ 3360420 h 6858000"/>
              <a:gd name="csX32" fmla="*/ 12192000 w 12192000"/>
              <a:gd name="csY32" fmla="*/ 4069080 h 6858000"/>
              <a:gd name="csX33" fmla="*/ 12192000 w 12192000"/>
              <a:gd name="csY33" fmla="*/ 4777740 h 6858000"/>
              <a:gd name="csX34" fmla="*/ 12192000 w 12192000"/>
              <a:gd name="csY34" fmla="*/ 5280660 h 6858000"/>
              <a:gd name="csX35" fmla="*/ 12192000 w 12192000"/>
              <a:gd name="csY35" fmla="*/ 5783580 h 6858000"/>
              <a:gd name="csX36" fmla="*/ 12192000 w 12192000"/>
              <a:gd name="csY36" fmla="*/ 6355080 h 6858000"/>
              <a:gd name="csX37" fmla="*/ 12192000 w 12192000"/>
              <a:gd name="csY37" fmla="*/ 6858000 h 6858000"/>
              <a:gd name="csX38" fmla="*/ 11977189 w 12192000"/>
              <a:gd name="csY38" fmla="*/ 6858000 h 6858000"/>
              <a:gd name="csX39" fmla="*/ 11762377 w 12192000"/>
              <a:gd name="csY39" fmla="*/ 6858000 h 6858000"/>
              <a:gd name="csX40" fmla="*/ 11181806 w 12192000"/>
              <a:gd name="csY40" fmla="*/ 6858000 h 6858000"/>
              <a:gd name="csX41" fmla="*/ 10845074 w 12192000"/>
              <a:gd name="csY41" fmla="*/ 6858000 h 6858000"/>
              <a:gd name="csX42" fmla="*/ 10386423 w 12192000"/>
              <a:gd name="csY42" fmla="*/ 6858000 h 6858000"/>
              <a:gd name="csX43" fmla="*/ 9927771 w 12192000"/>
              <a:gd name="csY43" fmla="*/ 6858000 h 6858000"/>
              <a:gd name="csX44" fmla="*/ 9347200 w 12192000"/>
              <a:gd name="csY44" fmla="*/ 6858000 h 6858000"/>
              <a:gd name="csX45" fmla="*/ 8644709 w 12192000"/>
              <a:gd name="csY45" fmla="*/ 6858000 h 6858000"/>
              <a:gd name="csX46" fmla="*/ 8307977 w 12192000"/>
              <a:gd name="csY46" fmla="*/ 6858000 h 6858000"/>
              <a:gd name="csX47" fmla="*/ 8093166 w 12192000"/>
              <a:gd name="csY47" fmla="*/ 6858000 h 6858000"/>
              <a:gd name="csX48" fmla="*/ 7512594 w 12192000"/>
              <a:gd name="csY48" fmla="*/ 6858000 h 6858000"/>
              <a:gd name="csX49" fmla="*/ 7175863 w 12192000"/>
              <a:gd name="csY49" fmla="*/ 6858000 h 6858000"/>
              <a:gd name="csX50" fmla="*/ 6961051 w 12192000"/>
              <a:gd name="csY50" fmla="*/ 6858000 h 6858000"/>
              <a:gd name="csX51" fmla="*/ 6258560 w 12192000"/>
              <a:gd name="csY51" fmla="*/ 6858000 h 6858000"/>
              <a:gd name="csX52" fmla="*/ 5434149 w 12192000"/>
              <a:gd name="csY52" fmla="*/ 6858000 h 6858000"/>
              <a:gd name="csX53" fmla="*/ 5097417 w 12192000"/>
              <a:gd name="csY53" fmla="*/ 6858000 h 6858000"/>
              <a:gd name="csX54" fmla="*/ 4273006 w 12192000"/>
              <a:gd name="csY54" fmla="*/ 6858000 h 6858000"/>
              <a:gd name="csX55" fmla="*/ 3936274 w 12192000"/>
              <a:gd name="csY55" fmla="*/ 6858000 h 6858000"/>
              <a:gd name="csX56" fmla="*/ 3599543 w 12192000"/>
              <a:gd name="csY56" fmla="*/ 6858000 h 6858000"/>
              <a:gd name="csX57" fmla="*/ 2775131 w 12192000"/>
              <a:gd name="csY57" fmla="*/ 6858000 h 6858000"/>
              <a:gd name="csX58" fmla="*/ 2438400 w 12192000"/>
              <a:gd name="csY58" fmla="*/ 6858000 h 6858000"/>
              <a:gd name="csX59" fmla="*/ 1857829 w 12192000"/>
              <a:gd name="csY59" fmla="*/ 6858000 h 6858000"/>
              <a:gd name="csX60" fmla="*/ 1643017 w 12192000"/>
              <a:gd name="csY60" fmla="*/ 6858000 h 6858000"/>
              <a:gd name="csX61" fmla="*/ 940526 w 12192000"/>
              <a:gd name="csY61" fmla="*/ 6858000 h 6858000"/>
              <a:gd name="csX62" fmla="*/ 0 w 12192000"/>
              <a:gd name="csY62" fmla="*/ 6858000 h 6858000"/>
              <a:gd name="csX63" fmla="*/ 0 w 12192000"/>
              <a:gd name="csY63" fmla="*/ 6217920 h 6858000"/>
              <a:gd name="csX64" fmla="*/ 0 w 12192000"/>
              <a:gd name="csY64" fmla="*/ 5509260 h 6858000"/>
              <a:gd name="csX65" fmla="*/ 0 w 12192000"/>
              <a:gd name="csY65" fmla="*/ 5143500 h 6858000"/>
              <a:gd name="csX66" fmla="*/ 0 w 12192000"/>
              <a:gd name="csY66" fmla="*/ 4777740 h 6858000"/>
              <a:gd name="csX67" fmla="*/ 0 w 12192000"/>
              <a:gd name="csY67" fmla="*/ 4343400 h 6858000"/>
              <a:gd name="csX68" fmla="*/ 0 w 12192000"/>
              <a:gd name="csY68" fmla="*/ 3771900 h 6858000"/>
              <a:gd name="csX69" fmla="*/ 0 w 12192000"/>
              <a:gd name="csY69" fmla="*/ 3200400 h 6858000"/>
              <a:gd name="csX70" fmla="*/ 0 w 12192000"/>
              <a:gd name="csY70" fmla="*/ 2628900 h 6858000"/>
              <a:gd name="csX71" fmla="*/ 0 w 12192000"/>
              <a:gd name="csY71" fmla="*/ 2125980 h 6858000"/>
              <a:gd name="csX72" fmla="*/ 0 w 12192000"/>
              <a:gd name="csY72" fmla="*/ 1417320 h 6858000"/>
              <a:gd name="csX73" fmla="*/ 0 w 12192000"/>
              <a:gd name="csY73" fmla="*/ 982980 h 6858000"/>
              <a:gd name="csX74" fmla="*/ 0 w 12192000"/>
              <a:gd name="csY74" fmla="*/ 548640 h 6858000"/>
              <a:gd name="csX75" fmla="*/ 0 w 12192000"/>
              <a:gd name="csY75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30911" y="-978"/>
                  <a:pt x="195041" y="32078"/>
                  <a:pt x="336731" y="0"/>
                </a:cubicBezTo>
                <a:cubicBezTo>
                  <a:pt x="478421" y="-32078"/>
                  <a:pt x="591836" y="28890"/>
                  <a:pt x="673463" y="0"/>
                </a:cubicBezTo>
                <a:cubicBezTo>
                  <a:pt x="755090" y="-28890"/>
                  <a:pt x="808007" y="9380"/>
                  <a:pt x="888274" y="0"/>
                </a:cubicBezTo>
                <a:cubicBezTo>
                  <a:pt x="968541" y="-9380"/>
                  <a:pt x="1069769" y="35502"/>
                  <a:pt x="1225006" y="0"/>
                </a:cubicBezTo>
                <a:cubicBezTo>
                  <a:pt x="1380243" y="-35502"/>
                  <a:pt x="1657486" y="16380"/>
                  <a:pt x="1805577" y="0"/>
                </a:cubicBezTo>
                <a:cubicBezTo>
                  <a:pt x="1953668" y="-16380"/>
                  <a:pt x="1967482" y="9044"/>
                  <a:pt x="2020389" y="0"/>
                </a:cubicBezTo>
                <a:cubicBezTo>
                  <a:pt x="2073296" y="-9044"/>
                  <a:pt x="2491319" y="51058"/>
                  <a:pt x="2722880" y="0"/>
                </a:cubicBezTo>
                <a:cubicBezTo>
                  <a:pt x="2954441" y="-51058"/>
                  <a:pt x="3084997" y="42688"/>
                  <a:pt x="3303451" y="0"/>
                </a:cubicBezTo>
                <a:cubicBezTo>
                  <a:pt x="3521905" y="-42688"/>
                  <a:pt x="3412377" y="8193"/>
                  <a:pt x="3518263" y="0"/>
                </a:cubicBezTo>
                <a:cubicBezTo>
                  <a:pt x="3624149" y="-8193"/>
                  <a:pt x="3771522" y="39829"/>
                  <a:pt x="3854994" y="0"/>
                </a:cubicBezTo>
                <a:cubicBezTo>
                  <a:pt x="3938466" y="-39829"/>
                  <a:pt x="4283349" y="42144"/>
                  <a:pt x="4435566" y="0"/>
                </a:cubicBezTo>
                <a:cubicBezTo>
                  <a:pt x="4587783" y="-42144"/>
                  <a:pt x="4994520" y="30260"/>
                  <a:pt x="5138057" y="0"/>
                </a:cubicBezTo>
                <a:cubicBezTo>
                  <a:pt x="5281594" y="-30260"/>
                  <a:pt x="5688572" y="69043"/>
                  <a:pt x="5840549" y="0"/>
                </a:cubicBezTo>
                <a:cubicBezTo>
                  <a:pt x="5992526" y="-69043"/>
                  <a:pt x="6099788" y="30436"/>
                  <a:pt x="6177280" y="0"/>
                </a:cubicBezTo>
                <a:cubicBezTo>
                  <a:pt x="6254772" y="-30436"/>
                  <a:pt x="6394338" y="40229"/>
                  <a:pt x="6514011" y="0"/>
                </a:cubicBezTo>
                <a:cubicBezTo>
                  <a:pt x="6633684" y="-40229"/>
                  <a:pt x="6681420" y="19267"/>
                  <a:pt x="6728823" y="0"/>
                </a:cubicBezTo>
                <a:cubicBezTo>
                  <a:pt x="6776226" y="-19267"/>
                  <a:pt x="6919257" y="23061"/>
                  <a:pt x="7065554" y="0"/>
                </a:cubicBezTo>
                <a:cubicBezTo>
                  <a:pt x="7211851" y="-23061"/>
                  <a:pt x="7340132" y="46591"/>
                  <a:pt x="7524206" y="0"/>
                </a:cubicBezTo>
                <a:cubicBezTo>
                  <a:pt x="7708280" y="-46591"/>
                  <a:pt x="7989572" y="51585"/>
                  <a:pt x="8226697" y="0"/>
                </a:cubicBezTo>
                <a:cubicBezTo>
                  <a:pt x="8463822" y="-51585"/>
                  <a:pt x="8531750" y="18853"/>
                  <a:pt x="8807269" y="0"/>
                </a:cubicBezTo>
                <a:cubicBezTo>
                  <a:pt x="9082788" y="-18853"/>
                  <a:pt x="9242578" y="74650"/>
                  <a:pt x="9509760" y="0"/>
                </a:cubicBezTo>
                <a:cubicBezTo>
                  <a:pt x="9776942" y="-74650"/>
                  <a:pt x="9952611" y="62829"/>
                  <a:pt x="10090331" y="0"/>
                </a:cubicBezTo>
                <a:cubicBezTo>
                  <a:pt x="10228051" y="-62829"/>
                  <a:pt x="10338871" y="25756"/>
                  <a:pt x="10427063" y="0"/>
                </a:cubicBezTo>
                <a:cubicBezTo>
                  <a:pt x="10515255" y="-25756"/>
                  <a:pt x="10797826" y="27126"/>
                  <a:pt x="11129554" y="0"/>
                </a:cubicBezTo>
                <a:cubicBezTo>
                  <a:pt x="11461282" y="-27126"/>
                  <a:pt x="11780948" y="75141"/>
                  <a:pt x="12192000" y="0"/>
                </a:cubicBezTo>
                <a:cubicBezTo>
                  <a:pt x="12195466" y="185365"/>
                  <a:pt x="12176096" y="303843"/>
                  <a:pt x="12192000" y="434340"/>
                </a:cubicBezTo>
                <a:cubicBezTo>
                  <a:pt x="12207904" y="564837"/>
                  <a:pt x="12164032" y="876769"/>
                  <a:pt x="12192000" y="1005840"/>
                </a:cubicBezTo>
                <a:cubicBezTo>
                  <a:pt x="12219968" y="1134911"/>
                  <a:pt x="12142350" y="1315084"/>
                  <a:pt x="12192000" y="1440180"/>
                </a:cubicBezTo>
                <a:cubicBezTo>
                  <a:pt x="12241650" y="1565276"/>
                  <a:pt x="12117809" y="1818593"/>
                  <a:pt x="12192000" y="2080260"/>
                </a:cubicBezTo>
                <a:cubicBezTo>
                  <a:pt x="12266191" y="2341927"/>
                  <a:pt x="12184274" y="2502438"/>
                  <a:pt x="12192000" y="2651760"/>
                </a:cubicBezTo>
                <a:cubicBezTo>
                  <a:pt x="12199726" y="2801082"/>
                  <a:pt x="12116634" y="3205091"/>
                  <a:pt x="12192000" y="3360420"/>
                </a:cubicBezTo>
                <a:cubicBezTo>
                  <a:pt x="12267366" y="3515749"/>
                  <a:pt x="12130250" y="3765131"/>
                  <a:pt x="12192000" y="4069080"/>
                </a:cubicBezTo>
                <a:cubicBezTo>
                  <a:pt x="12253750" y="4373029"/>
                  <a:pt x="12170174" y="4628658"/>
                  <a:pt x="12192000" y="4777740"/>
                </a:cubicBezTo>
                <a:cubicBezTo>
                  <a:pt x="12213826" y="4926822"/>
                  <a:pt x="12191058" y="5043739"/>
                  <a:pt x="12192000" y="5280660"/>
                </a:cubicBezTo>
                <a:cubicBezTo>
                  <a:pt x="12192942" y="5517581"/>
                  <a:pt x="12184152" y="5634445"/>
                  <a:pt x="12192000" y="5783580"/>
                </a:cubicBezTo>
                <a:cubicBezTo>
                  <a:pt x="12199848" y="5932715"/>
                  <a:pt x="12164031" y="6101956"/>
                  <a:pt x="12192000" y="6355080"/>
                </a:cubicBezTo>
                <a:cubicBezTo>
                  <a:pt x="12219969" y="6608204"/>
                  <a:pt x="12164896" y="6606604"/>
                  <a:pt x="12192000" y="6858000"/>
                </a:cubicBezTo>
                <a:cubicBezTo>
                  <a:pt x="12132060" y="6865409"/>
                  <a:pt x="12044122" y="6848397"/>
                  <a:pt x="11977189" y="6858000"/>
                </a:cubicBezTo>
                <a:cubicBezTo>
                  <a:pt x="11910256" y="6867603"/>
                  <a:pt x="11831852" y="6843243"/>
                  <a:pt x="11762377" y="6858000"/>
                </a:cubicBezTo>
                <a:cubicBezTo>
                  <a:pt x="11692902" y="6872757"/>
                  <a:pt x="11353615" y="6826450"/>
                  <a:pt x="11181806" y="6858000"/>
                </a:cubicBezTo>
                <a:cubicBezTo>
                  <a:pt x="11009997" y="6889550"/>
                  <a:pt x="11013264" y="6855768"/>
                  <a:pt x="10845074" y="6858000"/>
                </a:cubicBezTo>
                <a:cubicBezTo>
                  <a:pt x="10676884" y="6860232"/>
                  <a:pt x="10500677" y="6844396"/>
                  <a:pt x="10386423" y="6858000"/>
                </a:cubicBezTo>
                <a:cubicBezTo>
                  <a:pt x="10272169" y="6871604"/>
                  <a:pt x="10127989" y="6839772"/>
                  <a:pt x="9927771" y="6858000"/>
                </a:cubicBezTo>
                <a:cubicBezTo>
                  <a:pt x="9727553" y="6876228"/>
                  <a:pt x="9571519" y="6821845"/>
                  <a:pt x="9347200" y="6858000"/>
                </a:cubicBezTo>
                <a:cubicBezTo>
                  <a:pt x="9122881" y="6894155"/>
                  <a:pt x="8788141" y="6838718"/>
                  <a:pt x="8644709" y="6858000"/>
                </a:cubicBezTo>
                <a:cubicBezTo>
                  <a:pt x="8501277" y="6877282"/>
                  <a:pt x="8420082" y="6833807"/>
                  <a:pt x="8307977" y="6858000"/>
                </a:cubicBezTo>
                <a:cubicBezTo>
                  <a:pt x="8195872" y="6882193"/>
                  <a:pt x="8140707" y="6843966"/>
                  <a:pt x="8093166" y="6858000"/>
                </a:cubicBezTo>
                <a:cubicBezTo>
                  <a:pt x="8045625" y="6872034"/>
                  <a:pt x="7657572" y="6856099"/>
                  <a:pt x="7512594" y="6858000"/>
                </a:cubicBezTo>
                <a:cubicBezTo>
                  <a:pt x="7367616" y="6859901"/>
                  <a:pt x="7321006" y="6855170"/>
                  <a:pt x="7175863" y="6858000"/>
                </a:cubicBezTo>
                <a:cubicBezTo>
                  <a:pt x="7030720" y="6860830"/>
                  <a:pt x="7059894" y="6856542"/>
                  <a:pt x="6961051" y="6858000"/>
                </a:cubicBezTo>
                <a:cubicBezTo>
                  <a:pt x="6862208" y="6859458"/>
                  <a:pt x="6547036" y="6792542"/>
                  <a:pt x="6258560" y="6858000"/>
                </a:cubicBezTo>
                <a:cubicBezTo>
                  <a:pt x="5970084" y="6923458"/>
                  <a:pt x="5805625" y="6816270"/>
                  <a:pt x="5434149" y="6858000"/>
                </a:cubicBezTo>
                <a:cubicBezTo>
                  <a:pt x="5062673" y="6899730"/>
                  <a:pt x="5174736" y="6839554"/>
                  <a:pt x="5097417" y="6858000"/>
                </a:cubicBezTo>
                <a:cubicBezTo>
                  <a:pt x="5020098" y="6876446"/>
                  <a:pt x="4461284" y="6762877"/>
                  <a:pt x="4273006" y="6858000"/>
                </a:cubicBezTo>
                <a:cubicBezTo>
                  <a:pt x="4084728" y="6953123"/>
                  <a:pt x="4012935" y="6845393"/>
                  <a:pt x="3936274" y="6858000"/>
                </a:cubicBezTo>
                <a:cubicBezTo>
                  <a:pt x="3859613" y="6870607"/>
                  <a:pt x="3710698" y="6847400"/>
                  <a:pt x="3599543" y="6858000"/>
                </a:cubicBezTo>
                <a:cubicBezTo>
                  <a:pt x="3488388" y="6868600"/>
                  <a:pt x="2962579" y="6826553"/>
                  <a:pt x="2775131" y="6858000"/>
                </a:cubicBezTo>
                <a:cubicBezTo>
                  <a:pt x="2587683" y="6889447"/>
                  <a:pt x="2548031" y="6844498"/>
                  <a:pt x="2438400" y="6858000"/>
                </a:cubicBezTo>
                <a:cubicBezTo>
                  <a:pt x="2328769" y="6871502"/>
                  <a:pt x="2055872" y="6794507"/>
                  <a:pt x="1857829" y="6858000"/>
                </a:cubicBezTo>
                <a:cubicBezTo>
                  <a:pt x="1659786" y="6921493"/>
                  <a:pt x="1726684" y="6838748"/>
                  <a:pt x="1643017" y="6858000"/>
                </a:cubicBezTo>
                <a:cubicBezTo>
                  <a:pt x="1559350" y="6877252"/>
                  <a:pt x="1248119" y="6845541"/>
                  <a:pt x="940526" y="6858000"/>
                </a:cubicBezTo>
                <a:cubicBezTo>
                  <a:pt x="632933" y="6870459"/>
                  <a:pt x="467730" y="6785677"/>
                  <a:pt x="0" y="6858000"/>
                </a:cubicBezTo>
                <a:cubicBezTo>
                  <a:pt x="-48516" y="6690258"/>
                  <a:pt x="42275" y="6394805"/>
                  <a:pt x="0" y="6217920"/>
                </a:cubicBezTo>
                <a:cubicBezTo>
                  <a:pt x="-42275" y="6041035"/>
                  <a:pt x="47287" y="5791257"/>
                  <a:pt x="0" y="5509260"/>
                </a:cubicBezTo>
                <a:cubicBezTo>
                  <a:pt x="-47287" y="5227263"/>
                  <a:pt x="11223" y="5321523"/>
                  <a:pt x="0" y="5143500"/>
                </a:cubicBezTo>
                <a:cubicBezTo>
                  <a:pt x="-11223" y="4965477"/>
                  <a:pt x="18046" y="4856078"/>
                  <a:pt x="0" y="4777740"/>
                </a:cubicBezTo>
                <a:cubicBezTo>
                  <a:pt x="-18046" y="4699402"/>
                  <a:pt x="12922" y="4551139"/>
                  <a:pt x="0" y="4343400"/>
                </a:cubicBezTo>
                <a:cubicBezTo>
                  <a:pt x="-12922" y="4135661"/>
                  <a:pt x="44224" y="4053857"/>
                  <a:pt x="0" y="3771900"/>
                </a:cubicBezTo>
                <a:cubicBezTo>
                  <a:pt x="-44224" y="3489943"/>
                  <a:pt x="16931" y="3321880"/>
                  <a:pt x="0" y="3200400"/>
                </a:cubicBezTo>
                <a:cubicBezTo>
                  <a:pt x="-16931" y="3078920"/>
                  <a:pt x="19371" y="2768434"/>
                  <a:pt x="0" y="2628900"/>
                </a:cubicBezTo>
                <a:cubicBezTo>
                  <a:pt x="-19371" y="2489366"/>
                  <a:pt x="11497" y="2340526"/>
                  <a:pt x="0" y="2125980"/>
                </a:cubicBezTo>
                <a:cubicBezTo>
                  <a:pt x="-11497" y="1911434"/>
                  <a:pt x="71616" y="1688996"/>
                  <a:pt x="0" y="1417320"/>
                </a:cubicBezTo>
                <a:cubicBezTo>
                  <a:pt x="-71616" y="1145644"/>
                  <a:pt x="16592" y="1124609"/>
                  <a:pt x="0" y="982980"/>
                </a:cubicBezTo>
                <a:cubicBezTo>
                  <a:pt x="-16592" y="841351"/>
                  <a:pt x="52092" y="730957"/>
                  <a:pt x="0" y="548640"/>
                </a:cubicBezTo>
                <a:cubicBezTo>
                  <a:pt x="-52092" y="366323"/>
                  <a:pt x="7437" y="216979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96023" y="-67913"/>
                  <a:pt x="464719" y="93370"/>
                  <a:pt x="824411" y="0"/>
                </a:cubicBezTo>
                <a:cubicBezTo>
                  <a:pt x="1184103" y="-93370"/>
                  <a:pt x="993524" y="18665"/>
                  <a:pt x="1039223" y="0"/>
                </a:cubicBezTo>
                <a:cubicBezTo>
                  <a:pt x="1084922" y="-18665"/>
                  <a:pt x="1462570" y="92665"/>
                  <a:pt x="1863634" y="0"/>
                </a:cubicBezTo>
                <a:cubicBezTo>
                  <a:pt x="2264698" y="-92665"/>
                  <a:pt x="2000904" y="434"/>
                  <a:pt x="2078446" y="0"/>
                </a:cubicBezTo>
                <a:cubicBezTo>
                  <a:pt x="2155988" y="-434"/>
                  <a:pt x="2475118" y="13015"/>
                  <a:pt x="2659017" y="0"/>
                </a:cubicBezTo>
                <a:cubicBezTo>
                  <a:pt x="2842916" y="-13015"/>
                  <a:pt x="2879980" y="4693"/>
                  <a:pt x="2995749" y="0"/>
                </a:cubicBezTo>
                <a:cubicBezTo>
                  <a:pt x="3111518" y="-4693"/>
                  <a:pt x="3143917" y="3118"/>
                  <a:pt x="3210560" y="0"/>
                </a:cubicBezTo>
                <a:cubicBezTo>
                  <a:pt x="3277203" y="-3118"/>
                  <a:pt x="3800681" y="93894"/>
                  <a:pt x="4034971" y="0"/>
                </a:cubicBezTo>
                <a:cubicBezTo>
                  <a:pt x="4269261" y="-93894"/>
                  <a:pt x="4475307" y="19528"/>
                  <a:pt x="4737463" y="0"/>
                </a:cubicBezTo>
                <a:cubicBezTo>
                  <a:pt x="4999619" y="-19528"/>
                  <a:pt x="5065795" y="36111"/>
                  <a:pt x="5196114" y="0"/>
                </a:cubicBezTo>
                <a:cubicBezTo>
                  <a:pt x="5326433" y="-36111"/>
                  <a:pt x="5366870" y="1542"/>
                  <a:pt x="5410926" y="0"/>
                </a:cubicBezTo>
                <a:cubicBezTo>
                  <a:pt x="5454982" y="-1542"/>
                  <a:pt x="5633655" y="3243"/>
                  <a:pt x="5747657" y="0"/>
                </a:cubicBezTo>
                <a:cubicBezTo>
                  <a:pt x="5861659" y="-3243"/>
                  <a:pt x="5996028" y="35850"/>
                  <a:pt x="6206309" y="0"/>
                </a:cubicBezTo>
                <a:cubicBezTo>
                  <a:pt x="6416590" y="-35850"/>
                  <a:pt x="6501817" y="44584"/>
                  <a:pt x="6664960" y="0"/>
                </a:cubicBezTo>
                <a:cubicBezTo>
                  <a:pt x="6828103" y="-44584"/>
                  <a:pt x="6808794" y="1129"/>
                  <a:pt x="6879771" y="0"/>
                </a:cubicBezTo>
                <a:cubicBezTo>
                  <a:pt x="6950748" y="-1129"/>
                  <a:pt x="7239944" y="63931"/>
                  <a:pt x="7460343" y="0"/>
                </a:cubicBezTo>
                <a:cubicBezTo>
                  <a:pt x="7680742" y="-63931"/>
                  <a:pt x="7741963" y="39061"/>
                  <a:pt x="7918994" y="0"/>
                </a:cubicBezTo>
                <a:cubicBezTo>
                  <a:pt x="8096025" y="-39061"/>
                  <a:pt x="8047518" y="19788"/>
                  <a:pt x="8133806" y="0"/>
                </a:cubicBezTo>
                <a:cubicBezTo>
                  <a:pt x="8220094" y="-19788"/>
                  <a:pt x="8323472" y="9685"/>
                  <a:pt x="8470537" y="0"/>
                </a:cubicBezTo>
                <a:cubicBezTo>
                  <a:pt x="8617602" y="-9685"/>
                  <a:pt x="9009578" y="2137"/>
                  <a:pt x="9173029" y="0"/>
                </a:cubicBezTo>
                <a:cubicBezTo>
                  <a:pt x="9336480" y="-2137"/>
                  <a:pt x="9727741" y="19704"/>
                  <a:pt x="9875520" y="0"/>
                </a:cubicBezTo>
                <a:cubicBezTo>
                  <a:pt x="10023299" y="-19704"/>
                  <a:pt x="10288444" y="32272"/>
                  <a:pt x="10699931" y="0"/>
                </a:cubicBezTo>
                <a:cubicBezTo>
                  <a:pt x="11111418" y="-32272"/>
                  <a:pt x="11233747" y="64087"/>
                  <a:pt x="11402423" y="0"/>
                </a:cubicBezTo>
                <a:cubicBezTo>
                  <a:pt x="11571099" y="-64087"/>
                  <a:pt x="11886970" y="80170"/>
                  <a:pt x="12192000" y="0"/>
                </a:cubicBezTo>
                <a:cubicBezTo>
                  <a:pt x="12201726" y="150496"/>
                  <a:pt x="12168513" y="210049"/>
                  <a:pt x="12192000" y="365760"/>
                </a:cubicBezTo>
                <a:cubicBezTo>
                  <a:pt x="12215487" y="521471"/>
                  <a:pt x="12128306" y="820494"/>
                  <a:pt x="12192000" y="937260"/>
                </a:cubicBezTo>
                <a:cubicBezTo>
                  <a:pt x="12255694" y="1054026"/>
                  <a:pt x="12139527" y="1445550"/>
                  <a:pt x="12192000" y="1577340"/>
                </a:cubicBezTo>
                <a:cubicBezTo>
                  <a:pt x="12244473" y="1709130"/>
                  <a:pt x="12185894" y="2010472"/>
                  <a:pt x="12192000" y="2217420"/>
                </a:cubicBezTo>
                <a:cubicBezTo>
                  <a:pt x="12198106" y="2424368"/>
                  <a:pt x="12126793" y="2688467"/>
                  <a:pt x="12192000" y="2857500"/>
                </a:cubicBezTo>
                <a:cubicBezTo>
                  <a:pt x="12257207" y="3026533"/>
                  <a:pt x="12182375" y="3182138"/>
                  <a:pt x="12192000" y="3497580"/>
                </a:cubicBezTo>
                <a:cubicBezTo>
                  <a:pt x="12201625" y="3813022"/>
                  <a:pt x="12119125" y="4014136"/>
                  <a:pt x="12192000" y="4206240"/>
                </a:cubicBezTo>
                <a:cubicBezTo>
                  <a:pt x="12264875" y="4398344"/>
                  <a:pt x="12190356" y="4541343"/>
                  <a:pt x="12192000" y="4777740"/>
                </a:cubicBezTo>
                <a:cubicBezTo>
                  <a:pt x="12193644" y="5014137"/>
                  <a:pt x="12120732" y="5196261"/>
                  <a:pt x="12192000" y="5417820"/>
                </a:cubicBezTo>
                <a:cubicBezTo>
                  <a:pt x="12263268" y="5639379"/>
                  <a:pt x="12126851" y="5827835"/>
                  <a:pt x="12192000" y="5989320"/>
                </a:cubicBezTo>
                <a:cubicBezTo>
                  <a:pt x="12257149" y="6150805"/>
                  <a:pt x="12168414" y="6233724"/>
                  <a:pt x="12192000" y="6355080"/>
                </a:cubicBezTo>
                <a:cubicBezTo>
                  <a:pt x="12215586" y="6476436"/>
                  <a:pt x="12153806" y="6655869"/>
                  <a:pt x="12192000" y="6858000"/>
                </a:cubicBezTo>
                <a:cubicBezTo>
                  <a:pt x="12067999" y="6896951"/>
                  <a:pt x="11920853" y="6840090"/>
                  <a:pt x="11733349" y="6858000"/>
                </a:cubicBezTo>
                <a:cubicBezTo>
                  <a:pt x="11545845" y="6875910"/>
                  <a:pt x="11614908" y="6853652"/>
                  <a:pt x="11518537" y="6858000"/>
                </a:cubicBezTo>
                <a:cubicBezTo>
                  <a:pt x="11422166" y="6862348"/>
                  <a:pt x="11014165" y="6836635"/>
                  <a:pt x="10816046" y="6858000"/>
                </a:cubicBezTo>
                <a:cubicBezTo>
                  <a:pt x="10617927" y="6879365"/>
                  <a:pt x="10515610" y="6815284"/>
                  <a:pt x="10357394" y="6858000"/>
                </a:cubicBezTo>
                <a:cubicBezTo>
                  <a:pt x="10199178" y="6900716"/>
                  <a:pt x="10210908" y="6848572"/>
                  <a:pt x="10142583" y="6858000"/>
                </a:cubicBezTo>
                <a:cubicBezTo>
                  <a:pt x="10074258" y="6867428"/>
                  <a:pt x="10004842" y="6833647"/>
                  <a:pt x="9927771" y="6858000"/>
                </a:cubicBezTo>
                <a:cubicBezTo>
                  <a:pt x="9850700" y="6882353"/>
                  <a:pt x="9508140" y="6798038"/>
                  <a:pt x="9225280" y="6858000"/>
                </a:cubicBezTo>
                <a:cubicBezTo>
                  <a:pt x="8942420" y="6917962"/>
                  <a:pt x="9032483" y="6835240"/>
                  <a:pt x="8888549" y="6858000"/>
                </a:cubicBezTo>
                <a:cubicBezTo>
                  <a:pt x="8744615" y="6880760"/>
                  <a:pt x="8754914" y="6844507"/>
                  <a:pt x="8673737" y="6858000"/>
                </a:cubicBezTo>
                <a:cubicBezTo>
                  <a:pt x="8592560" y="6871493"/>
                  <a:pt x="8336624" y="6856911"/>
                  <a:pt x="8215086" y="6858000"/>
                </a:cubicBezTo>
                <a:cubicBezTo>
                  <a:pt x="8093548" y="6859089"/>
                  <a:pt x="8011245" y="6853878"/>
                  <a:pt x="7878354" y="6858000"/>
                </a:cubicBezTo>
                <a:cubicBezTo>
                  <a:pt x="7745463" y="6862122"/>
                  <a:pt x="7718251" y="6837572"/>
                  <a:pt x="7663543" y="6858000"/>
                </a:cubicBezTo>
                <a:cubicBezTo>
                  <a:pt x="7608835" y="6878428"/>
                  <a:pt x="7418920" y="6856397"/>
                  <a:pt x="7326811" y="6858000"/>
                </a:cubicBezTo>
                <a:cubicBezTo>
                  <a:pt x="7234702" y="6859603"/>
                  <a:pt x="7022588" y="6804033"/>
                  <a:pt x="6868160" y="6858000"/>
                </a:cubicBezTo>
                <a:cubicBezTo>
                  <a:pt x="6713732" y="6911967"/>
                  <a:pt x="6633599" y="6838378"/>
                  <a:pt x="6531429" y="6858000"/>
                </a:cubicBezTo>
                <a:cubicBezTo>
                  <a:pt x="6429259" y="6877622"/>
                  <a:pt x="6268933" y="6831687"/>
                  <a:pt x="6194697" y="6858000"/>
                </a:cubicBezTo>
                <a:cubicBezTo>
                  <a:pt x="6120461" y="6884313"/>
                  <a:pt x="5846325" y="6828989"/>
                  <a:pt x="5736046" y="6858000"/>
                </a:cubicBezTo>
                <a:cubicBezTo>
                  <a:pt x="5625767" y="6887011"/>
                  <a:pt x="5439243" y="6853774"/>
                  <a:pt x="5155474" y="6858000"/>
                </a:cubicBezTo>
                <a:cubicBezTo>
                  <a:pt x="4871705" y="6862226"/>
                  <a:pt x="4793583" y="6836320"/>
                  <a:pt x="4452983" y="6858000"/>
                </a:cubicBezTo>
                <a:cubicBezTo>
                  <a:pt x="4112383" y="6879680"/>
                  <a:pt x="3899342" y="6780453"/>
                  <a:pt x="3750491" y="6858000"/>
                </a:cubicBezTo>
                <a:cubicBezTo>
                  <a:pt x="3601640" y="6935547"/>
                  <a:pt x="3617582" y="6835715"/>
                  <a:pt x="3535680" y="6858000"/>
                </a:cubicBezTo>
                <a:cubicBezTo>
                  <a:pt x="3453778" y="6880285"/>
                  <a:pt x="3341920" y="6856879"/>
                  <a:pt x="3198949" y="6858000"/>
                </a:cubicBezTo>
                <a:cubicBezTo>
                  <a:pt x="3055978" y="6859121"/>
                  <a:pt x="3043469" y="6846083"/>
                  <a:pt x="2984137" y="6858000"/>
                </a:cubicBezTo>
                <a:cubicBezTo>
                  <a:pt x="2924805" y="6869917"/>
                  <a:pt x="2424279" y="6830965"/>
                  <a:pt x="2281646" y="6858000"/>
                </a:cubicBezTo>
                <a:cubicBezTo>
                  <a:pt x="2139013" y="6885035"/>
                  <a:pt x="1945216" y="6853396"/>
                  <a:pt x="1701074" y="6858000"/>
                </a:cubicBezTo>
                <a:cubicBezTo>
                  <a:pt x="1456932" y="6862604"/>
                  <a:pt x="1320182" y="6848117"/>
                  <a:pt x="1120503" y="6858000"/>
                </a:cubicBezTo>
                <a:cubicBezTo>
                  <a:pt x="920824" y="6867883"/>
                  <a:pt x="896569" y="6827849"/>
                  <a:pt x="783771" y="6858000"/>
                </a:cubicBezTo>
                <a:cubicBezTo>
                  <a:pt x="670973" y="6888151"/>
                  <a:pt x="634583" y="6835247"/>
                  <a:pt x="568960" y="6858000"/>
                </a:cubicBezTo>
                <a:cubicBezTo>
                  <a:pt x="503337" y="6880753"/>
                  <a:pt x="131121" y="6837432"/>
                  <a:pt x="0" y="6858000"/>
                </a:cubicBezTo>
                <a:cubicBezTo>
                  <a:pt x="-65175" y="6622169"/>
                  <a:pt x="58475" y="6521329"/>
                  <a:pt x="0" y="6286500"/>
                </a:cubicBezTo>
                <a:cubicBezTo>
                  <a:pt x="-58475" y="6051671"/>
                  <a:pt x="12113" y="5971974"/>
                  <a:pt x="0" y="5783580"/>
                </a:cubicBezTo>
                <a:cubicBezTo>
                  <a:pt x="-12113" y="5595186"/>
                  <a:pt x="49104" y="5411303"/>
                  <a:pt x="0" y="5074920"/>
                </a:cubicBezTo>
                <a:cubicBezTo>
                  <a:pt x="-49104" y="4738537"/>
                  <a:pt x="61345" y="4585784"/>
                  <a:pt x="0" y="4366260"/>
                </a:cubicBezTo>
                <a:cubicBezTo>
                  <a:pt x="-61345" y="4146736"/>
                  <a:pt x="12575" y="3826940"/>
                  <a:pt x="0" y="3657600"/>
                </a:cubicBezTo>
                <a:cubicBezTo>
                  <a:pt x="-12575" y="3488260"/>
                  <a:pt x="12441" y="3422752"/>
                  <a:pt x="0" y="3291840"/>
                </a:cubicBezTo>
                <a:cubicBezTo>
                  <a:pt x="-12441" y="3160928"/>
                  <a:pt x="36648" y="3020712"/>
                  <a:pt x="0" y="2857500"/>
                </a:cubicBezTo>
                <a:cubicBezTo>
                  <a:pt x="-36648" y="2694288"/>
                  <a:pt x="42008" y="2559430"/>
                  <a:pt x="0" y="2423160"/>
                </a:cubicBezTo>
                <a:cubicBezTo>
                  <a:pt x="-42008" y="2286890"/>
                  <a:pt x="13351" y="1974015"/>
                  <a:pt x="0" y="1714500"/>
                </a:cubicBezTo>
                <a:cubicBezTo>
                  <a:pt x="-13351" y="1454985"/>
                  <a:pt x="46003" y="1476085"/>
                  <a:pt x="0" y="1280160"/>
                </a:cubicBezTo>
                <a:cubicBezTo>
                  <a:pt x="-46003" y="1084235"/>
                  <a:pt x="47518" y="949497"/>
                  <a:pt x="0" y="708660"/>
                </a:cubicBezTo>
                <a:cubicBezTo>
                  <a:pt x="-47518" y="467823"/>
                  <a:pt x="36348" y="250998"/>
                  <a:pt x="0" y="0"/>
                </a:cubicBezTo>
                <a:close/>
              </a:path>
            </a:pathLst>
          </a:custGeom>
          <a:gradFill flip="none" rotWithShape="1">
            <a:gsLst>
              <a:gs pos="58062">
                <a:srgbClr val="F7CBB4"/>
              </a:gs>
              <a:gs pos="11483">
                <a:schemeClr val="accent3">
                  <a:lumMod val="60000"/>
                  <a:lumOff val="40000"/>
                </a:schemeClr>
              </a:gs>
              <a:gs pos="40234">
                <a:srgbClr val="FFFF00"/>
              </a:gs>
              <a:gs pos="24124">
                <a:srgbClr val="FBE5DA"/>
              </a:gs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83000">
                <a:schemeClr val="accent2">
                  <a:lumMod val="45000"/>
                  <a:lumOff val="55000"/>
                </a:schemeClr>
              </a:gs>
              <a:gs pos="100000">
                <a:srgbClr val="002060"/>
              </a:gs>
            </a:gsLst>
            <a:lin ang="5400000" scaled="1"/>
            <a:tileRect/>
          </a:gradFill>
          <a:ln w="76200">
            <a:extLst>
              <a:ext uri="{C807C97D-BFC1-408E-A445-0C87EB9F89A2}">
                <ask:lineSketchStyleProps xmlns:ask="http://schemas.microsoft.com/office/drawing/2018/sketchyshapes" sd="297227751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08A5A29-868E-110A-B667-AAF73316A8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533" y="1076650"/>
            <a:ext cx="3997067" cy="5443902"/>
          </a:xfrm>
          <a:prstGeom prst="rect">
            <a:avLst/>
          </a:prstGeom>
          <a:ln w="76200">
            <a:solidFill>
              <a:schemeClr val="tx1"/>
            </a:solidFill>
          </a:ln>
          <a:effectLst>
            <a:glow rad="228600">
              <a:schemeClr val="accent5">
                <a:satMod val="175000"/>
                <a:alpha val="40000"/>
              </a:schemeClr>
            </a:glow>
          </a:effectLst>
        </p:spPr>
      </p:pic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50C7E9D5-8816-E33F-F703-A1F8DF2D4F43}"/>
              </a:ext>
            </a:extLst>
          </p:cNvPr>
          <p:cNvSpPr/>
          <p:nvPr/>
        </p:nvSpPr>
        <p:spPr>
          <a:xfrm>
            <a:off x="4469905" y="1722981"/>
            <a:ext cx="7546867" cy="5110210"/>
          </a:xfrm>
          <a:custGeom>
            <a:avLst/>
            <a:gdLst>
              <a:gd name="csX0" fmla="*/ 0 w 7546867"/>
              <a:gd name="csY0" fmla="*/ 434317 h 5110210"/>
              <a:gd name="csX1" fmla="*/ 144772 w 7546867"/>
              <a:gd name="csY1" fmla="*/ 289545 h 5110210"/>
              <a:gd name="csX2" fmla="*/ 524108 w 7546867"/>
              <a:gd name="csY2" fmla="*/ 289545 h 5110210"/>
              <a:gd name="csX3" fmla="*/ 1045695 w 7546867"/>
              <a:gd name="csY3" fmla="*/ 289545 h 5110210"/>
              <a:gd name="csX4" fmla="*/ 1567282 w 7546867"/>
              <a:gd name="csY4" fmla="*/ 289545 h 5110210"/>
              <a:gd name="csX5" fmla="*/ 2159995 w 7546867"/>
              <a:gd name="csY5" fmla="*/ 289545 h 5110210"/>
              <a:gd name="csX6" fmla="*/ 2823833 w 7546867"/>
              <a:gd name="csY6" fmla="*/ 289545 h 5110210"/>
              <a:gd name="csX7" fmla="*/ 3274294 w 7546867"/>
              <a:gd name="csY7" fmla="*/ 289545 h 5110210"/>
              <a:gd name="csX8" fmla="*/ 3938133 w 7546867"/>
              <a:gd name="csY8" fmla="*/ 289544 h 5110210"/>
              <a:gd name="csX9" fmla="*/ 4317469 w 7546867"/>
              <a:gd name="csY9" fmla="*/ 289544 h 5110210"/>
              <a:gd name="csX10" fmla="*/ 4839056 w 7546867"/>
              <a:gd name="csY10" fmla="*/ 289544 h 5110210"/>
              <a:gd name="csX11" fmla="*/ 5289517 w 7546867"/>
              <a:gd name="csY11" fmla="*/ 289544 h 5110210"/>
              <a:gd name="csX12" fmla="*/ 5668853 w 7546867"/>
              <a:gd name="csY12" fmla="*/ 289544 h 5110210"/>
              <a:gd name="csX13" fmla="*/ 6048189 w 7546867"/>
              <a:gd name="csY13" fmla="*/ 289544 h 5110210"/>
              <a:gd name="csX14" fmla="*/ 6712027 w 7546867"/>
              <a:gd name="csY14" fmla="*/ 289544 h 5110210"/>
              <a:gd name="csX15" fmla="*/ 7257323 w 7546867"/>
              <a:gd name="csY15" fmla="*/ 289544 h 5110210"/>
              <a:gd name="csX16" fmla="*/ 7257323 w 7546867"/>
              <a:gd name="csY16" fmla="*/ 144772 h 5110210"/>
              <a:gd name="csX17" fmla="*/ 7402095 w 7546867"/>
              <a:gd name="csY17" fmla="*/ 0 h 5110210"/>
              <a:gd name="csX18" fmla="*/ 7546867 w 7546867"/>
              <a:gd name="csY18" fmla="*/ 144772 h 5110210"/>
              <a:gd name="csX19" fmla="*/ 7546867 w 7546867"/>
              <a:gd name="csY19" fmla="*/ 756473 h 5110210"/>
              <a:gd name="csX20" fmla="*/ 7546867 w 7546867"/>
              <a:gd name="csY20" fmla="*/ 1232241 h 5110210"/>
              <a:gd name="csX21" fmla="*/ 7546867 w 7546867"/>
              <a:gd name="csY21" fmla="*/ 1662698 h 5110210"/>
              <a:gd name="csX22" fmla="*/ 7546867 w 7546867"/>
              <a:gd name="csY22" fmla="*/ 2319710 h 5110210"/>
              <a:gd name="csX23" fmla="*/ 7546867 w 7546867"/>
              <a:gd name="csY23" fmla="*/ 2931411 h 5110210"/>
              <a:gd name="csX24" fmla="*/ 7546867 w 7546867"/>
              <a:gd name="csY24" fmla="*/ 3407179 h 5110210"/>
              <a:gd name="csX25" fmla="*/ 7546867 w 7546867"/>
              <a:gd name="csY25" fmla="*/ 3882947 h 5110210"/>
              <a:gd name="csX26" fmla="*/ 7546867 w 7546867"/>
              <a:gd name="csY26" fmla="*/ 4675893 h 5110210"/>
              <a:gd name="csX27" fmla="*/ 7402095 w 7546867"/>
              <a:gd name="csY27" fmla="*/ 4820665 h 5110210"/>
              <a:gd name="csX28" fmla="*/ 6738257 w 7546867"/>
              <a:gd name="csY28" fmla="*/ 4820665 h 5110210"/>
              <a:gd name="csX29" fmla="*/ 6358921 w 7546867"/>
              <a:gd name="csY29" fmla="*/ 4820665 h 5110210"/>
              <a:gd name="csX30" fmla="*/ 5766208 w 7546867"/>
              <a:gd name="csY30" fmla="*/ 4820665 h 5110210"/>
              <a:gd name="csX31" fmla="*/ 5244621 w 7546867"/>
              <a:gd name="csY31" fmla="*/ 4820665 h 5110210"/>
              <a:gd name="csX32" fmla="*/ 4580783 w 7546867"/>
              <a:gd name="csY32" fmla="*/ 4820665 h 5110210"/>
              <a:gd name="csX33" fmla="*/ 3916945 w 7546867"/>
              <a:gd name="csY33" fmla="*/ 4820665 h 5110210"/>
              <a:gd name="csX34" fmla="*/ 3324232 w 7546867"/>
              <a:gd name="csY34" fmla="*/ 4820666 h 5110210"/>
              <a:gd name="csX35" fmla="*/ 2731520 w 7546867"/>
              <a:gd name="csY35" fmla="*/ 4820666 h 5110210"/>
              <a:gd name="csX36" fmla="*/ 2281058 w 7546867"/>
              <a:gd name="csY36" fmla="*/ 4820666 h 5110210"/>
              <a:gd name="csX37" fmla="*/ 1830597 w 7546867"/>
              <a:gd name="csY37" fmla="*/ 4820666 h 5110210"/>
              <a:gd name="csX38" fmla="*/ 1451261 w 7546867"/>
              <a:gd name="csY38" fmla="*/ 4820666 h 5110210"/>
              <a:gd name="csX39" fmla="*/ 1000799 w 7546867"/>
              <a:gd name="csY39" fmla="*/ 4820666 h 5110210"/>
              <a:gd name="csX40" fmla="*/ 289544 w 7546867"/>
              <a:gd name="csY40" fmla="*/ 4820666 h 5110210"/>
              <a:gd name="csX41" fmla="*/ 289544 w 7546867"/>
              <a:gd name="csY41" fmla="*/ 4965438 h 5110210"/>
              <a:gd name="csX42" fmla="*/ 144772 w 7546867"/>
              <a:gd name="csY42" fmla="*/ 5110210 h 5110210"/>
              <a:gd name="csX43" fmla="*/ 0 w 7546867"/>
              <a:gd name="csY43" fmla="*/ 4965438 h 5110210"/>
              <a:gd name="csX44" fmla="*/ 0 w 7546867"/>
              <a:gd name="csY44" fmla="*/ 4399048 h 5110210"/>
              <a:gd name="csX45" fmla="*/ 0 w 7546867"/>
              <a:gd name="csY45" fmla="*/ 3968591 h 5110210"/>
              <a:gd name="csX46" fmla="*/ 0 w 7546867"/>
              <a:gd name="csY46" fmla="*/ 3311579 h 5110210"/>
              <a:gd name="csX47" fmla="*/ 0 w 7546867"/>
              <a:gd name="csY47" fmla="*/ 2881122 h 5110210"/>
              <a:gd name="csX48" fmla="*/ 0 w 7546867"/>
              <a:gd name="csY48" fmla="*/ 2450666 h 5110210"/>
              <a:gd name="csX49" fmla="*/ 0 w 7546867"/>
              <a:gd name="csY49" fmla="*/ 1929587 h 5110210"/>
              <a:gd name="csX50" fmla="*/ 0 w 7546867"/>
              <a:gd name="csY50" fmla="*/ 1272574 h 5110210"/>
              <a:gd name="csX51" fmla="*/ 0 w 7546867"/>
              <a:gd name="csY51" fmla="*/ 434317 h 5110210"/>
              <a:gd name="csX52" fmla="*/ 7257323 w 7546867"/>
              <a:gd name="csY52" fmla="*/ 289544 h 5110210"/>
              <a:gd name="csX53" fmla="*/ 7402095 w 7546867"/>
              <a:gd name="csY53" fmla="*/ 289544 h 5110210"/>
              <a:gd name="csX54" fmla="*/ 7546867 w 7546867"/>
              <a:gd name="csY54" fmla="*/ 144772 h 5110210"/>
              <a:gd name="csX55" fmla="*/ 7402095 w 7546867"/>
              <a:gd name="csY55" fmla="*/ 289544 h 5110210"/>
              <a:gd name="csX56" fmla="*/ 7402095 w 7546867"/>
              <a:gd name="csY56" fmla="*/ 144772 h 5110210"/>
              <a:gd name="csX57" fmla="*/ 7329709 w 7546867"/>
              <a:gd name="csY57" fmla="*/ 217158 h 5110210"/>
              <a:gd name="csX58" fmla="*/ 7257323 w 7546867"/>
              <a:gd name="csY58" fmla="*/ 144772 h 5110210"/>
              <a:gd name="csX59" fmla="*/ 144772 w 7546867"/>
              <a:gd name="csY59" fmla="*/ 579089 h 5110210"/>
              <a:gd name="csX60" fmla="*/ 144772 w 7546867"/>
              <a:gd name="csY60" fmla="*/ 434317 h 5110210"/>
              <a:gd name="csX61" fmla="*/ 217158 w 7546867"/>
              <a:gd name="csY61" fmla="*/ 361931 h 5110210"/>
              <a:gd name="csX62" fmla="*/ 289544 w 7546867"/>
              <a:gd name="csY62" fmla="*/ 434317 h 5110210"/>
              <a:gd name="csX63" fmla="*/ 144772 w 7546867"/>
              <a:gd name="csY63" fmla="*/ 579089 h 5110210"/>
              <a:gd name="csX64" fmla="*/ 0 w 7546867"/>
              <a:gd name="csY64" fmla="*/ 434317 h 5110210"/>
              <a:gd name="csX65" fmla="*/ 289544 w 7546867"/>
              <a:gd name="csY65" fmla="*/ 434317 h 5110210"/>
              <a:gd name="csX66" fmla="*/ 289544 w 7546867"/>
              <a:gd name="csY66" fmla="*/ 851020 h 5110210"/>
              <a:gd name="csX67" fmla="*/ 289544 w 7546867"/>
              <a:gd name="csY67" fmla="*/ 1443177 h 5110210"/>
              <a:gd name="csX68" fmla="*/ 289544 w 7546867"/>
              <a:gd name="csY68" fmla="*/ 2079198 h 5110210"/>
              <a:gd name="csX69" fmla="*/ 289544 w 7546867"/>
              <a:gd name="csY69" fmla="*/ 2539765 h 5110210"/>
              <a:gd name="csX70" fmla="*/ 289544 w 7546867"/>
              <a:gd name="csY70" fmla="*/ 3000331 h 5110210"/>
              <a:gd name="csX71" fmla="*/ 289544 w 7546867"/>
              <a:gd name="csY71" fmla="*/ 3460898 h 5110210"/>
              <a:gd name="csX72" fmla="*/ 289544 w 7546867"/>
              <a:gd name="csY72" fmla="*/ 4053055 h 5110210"/>
              <a:gd name="csX73" fmla="*/ 289544 w 7546867"/>
              <a:gd name="csY73" fmla="*/ 4820666 h 511021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</a:cxnLst>
            <a:rect l="l" t="t" r="r" b="b"/>
            <a:pathLst>
              <a:path w="7546867" h="5110210" stroke="0" extrusionOk="0">
                <a:moveTo>
                  <a:pt x="7546867" y="144772"/>
                </a:moveTo>
                <a:cubicBezTo>
                  <a:pt x="7505537" y="199111"/>
                  <a:pt x="7427302" y="236887"/>
                  <a:pt x="7402095" y="289544"/>
                </a:cubicBezTo>
                <a:cubicBezTo>
                  <a:pt x="7393249" y="239911"/>
                  <a:pt x="7413878" y="210300"/>
                  <a:pt x="7402095" y="144772"/>
                </a:cubicBezTo>
                <a:cubicBezTo>
                  <a:pt x="7399669" y="177626"/>
                  <a:pt x="7373099" y="218354"/>
                  <a:pt x="7329709" y="217158"/>
                </a:cubicBezTo>
                <a:cubicBezTo>
                  <a:pt x="7287369" y="218574"/>
                  <a:pt x="7246132" y="183246"/>
                  <a:pt x="7257323" y="144772"/>
                </a:cubicBezTo>
                <a:cubicBezTo>
                  <a:pt x="7263617" y="212757"/>
                  <a:pt x="7246420" y="224118"/>
                  <a:pt x="7257323" y="289544"/>
                </a:cubicBezTo>
                <a:cubicBezTo>
                  <a:pt x="7112441" y="327492"/>
                  <a:pt x="6982385" y="270677"/>
                  <a:pt x="6735736" y="289544"/>
                </a:cubicBezTo>
                <a:cubicBezTo>
                  <a:pt x="6489087" y="308411"/>
                  <a:pt x="6359742" y="271944"/>
                  <a:pt x="6214149" y="289544"/>
                </a:cubicBezTo>
                <a:cubicBezTo>
                  <a:pt x="6068556" y="307144"/>
                  <a:pt x="5731891" y="252529"/>
                  <a:pt x="5479185" y="289544"/>
                </a:cubicBezTo>
                <a:cubicBezTo>
                  <a:pt x="5226479" y="326559"/>
                  <a:pt x="5097242" y="284719"/>
                  <a:pt x="4886473" y="289544"/>
                </a:cubicBezTo>
                <a:cubicBezTo>
                  <a:pt x="4675704" y="294369"/>
                  <a:pt x="4467271" y="249556"/>
                  <a:pt x="4293760" y="289544"/>
                </a:cubicBezTo>
                <a:cubicBezTo>
                  <a:pt x="4120249" y="329532"/>
                  <a:pt x="4041574" y="268567"/>
                  <a:pt x="3843299" y="289544"/>
                </a:cubicBezTo>
                <a:cubicBezTo>
                  <a:pt x="3645024" y="310521"/>
                  <a:pt x="3549155" y="285827"/>
                  <a:pt x="3321711" y="289544"/>
                </a:cubicBezTo>
                <a:cubicBezTo>
                  <a:pt x="3094267" y="293261"/>
                  <a:pt x="2950847" y="243691"/>
                  <a:pt x="2800124" y="289544"/>
                </a:cubicBezTo>
                <a:cubicBezTo>
                  <a:pt x="2649401" y="335397"/>
                  <a:pt x="2546226" y="264635"/>
                  <a:pt x="2349663" y="289544"/>
                </a:cubicBezTo>
                <a:cubicBezTo>
                  <a:pt x="2153100" y="314453"/>
                  <a:pt x="2111450" y="278339"/>
                  <a:pt x="1899201" y="289544"/>
                </a:cubicBezTo>
                <a:cubicBezTo>
                  <a:pt x="1686952" y="300749"/>
                  <a:pt x="1660661" y="235576"/>
                  <a:pt x="1448740" y="289544"/>
                </a:cubicBezTo>
                <a:cubicBezTo>
                  <a:pt x="1236819" y="343512"/>
                  <a:pt x="1002417" y="278156"/>
                  <a:pt x="784902" y="289544"/>
                </a:cubicBezTo>
                <a:cubicBezTo>
                  <a:pt x="567387" y="300932"/>
                  <a:pt x="384530" y="224635"/>
                  <a:pt x="144772" y="289544"/>
                </a:cubicBezTo>
                <a:cubicBezTo>
                  <a:pt x="56209" y="274786"/>
                  <a:pt x="-2277" y="365237"/>
                  <a:pt x="0" y="434316"/>
                </a:cubicBezTo>
                <a:cubicBezTo>
                  <a:pt x="8438" y="624691"/>
                  <a:pt x="-51949" y="745426"/>
                  <a:pt x="0" y="955395"/>
                </a:cubicBezTo>
                <a:cubicBezTo>
                  <a:pt x="51949" y="1165364"/>
                  <a:pt x="-59639" y="1339045"/>
                  <a:pt x="0" y="1567097"/>
                </a:cubicBezTo>
                <a:cubicBezTo>
                  <a:pt x="59639" y="1795149"/>
                  <a:pt x="-69185" y="1973097"/>
                  <a:pt x="0" y="2224109"/>
                </a:cubicBezTo>
                <a:cubicBezTo>
                  <a:pt x="69185" y="2475121"/>
                  <a:pt x="-21885" y="2674433"/>
                  <a:pt x="0" y="2835811"/>
                </a:cubicBezTo>
                <a:cubicBezTo>
                  <a:pt x="21885" y="2997189"/>
                  <a:pt x="-14177" y="3172209"/>
                  <a:pt x="0" y="3492823"/>
                </a:cubicBezTo>
                <a:cubicBezTo>
                  <a:pt x="14177" y="3813437"/>
                  <a:pt x="-62784" y="3906943"/>
                  <a:pt x="0" y="4059214"/>
                </a:cubicBezTo>
                <a:cubicBezTo>
                  <a:pt x="62784" y="4211485"/>
                  <a:pt x="-61990" y="4761921"/>
                  <a:pt x="0" y="4965438"/>
                </a:cubicBezTo>
                <a:cubicBezTo>
                  <a:pt x="-14334" y="5039740"/>
                  <a:pt x="63719" y="5118674"/>
                  <a:pt x="144772" y="5110210"/>
                </a:cubicBezTo>
                <a:cubicBezTo>
                  <a:pt x="228723" y="5132048"/>
                  <a:pt x="281191" y="5045494"/>
                  <a:pt x="289544" y="4965438"/>
                </a:cubicBezTo>
                <a:cubicBezTo>
                  <a:pt x="284026" y="4928509"/>
                  <a:pt x="295818" y="4851280"/>
                  <a:pt x="289544" y="4820666"/>
                </a:cubicBezTo>
                <a:cubicBezTo>
                  <a:pt x="621666" y="4736226"/>
                  <a:pt x="667627" y="4899170"/>
                  <a:pt x="1024508" y="4820666"/>
                </a:cubicBezTo>
                <a:cubicBezTo>
                  <a:pt x="1381389" y="4742162"/>
                  <a:pt x="1502514" y="4882513"/>
                  <a:pt x="1759471" y="4820666"/>
                </a:cubicBezTo>
                <a:cubicBezTo>
                  <a:pt x="2016428" y="4758819"/>
                  <a:pt x="2270996" y="4864953"/>
                  <a:pt x="2423309" y="4820666"/>
                </a:cubicBezTo>
                <a:cubicBezTo>
                  <a:pt x="2575622" y="4776379"/>
                  <a:pt x="2693775" y="4880506"/>
                  <a:pt x="2944896" y="4820666"/>
                </a:cubicBezTo>
                <a:cubicBezTo>
                  <a:pt x="3196017" y="4760826"/>
                  <a:pt x="3257377" y="4848559"/>
                  <a:pt x="3466483" y="4820666"/>
                </a:cubicBezTo>
                <a:cubicBezTo>
                  <a:pt x="3675589" y="4792773"/>
                  <a:pt x="3697080" y="4839840"/>
                  <a:pt x="3916945" y="4820666"/>
                </a:cubicBezTo>
                <a:cubicBezTo>
                  <a:pt x="4136810" y="4801492"/>
                  <a:pt x="4166490" y="4874245"/>
                  <a:pt x="4367407" y="4820666"/>
                </a:cubicBezTo>
                <a:cubicBezTo>
                  <a:pt x="4568324" y="4767087"/>
                  <a:pt x="4887039" y="4833193"/>
                  <a:pt x="5102370" y="4820666"/>
                </a:cubicBezTo>
                <a:cubicBezTo>
                  <a:pt x="5317701" y="4808139"/>
                  <a:pt x="5396777" y="4865449"/>
                  <a:pt x="5481706" y="4820666"/>
                </a:cubicBezTo>
                <a:cubicBezTo>
                  <a:pt x="5566635" y="4775883"/>
                  <a:pt x="5952025" y="4871365"/>
                  <a:pt x="6074419" y="4820666"/>
                </a:cubicBezTo>
                <a:cubicBezTo>
                  <a:pt x="6196813" y="4769967"/>
                  <a:pt x="6410354" y="4843048"/>
                  <a:pt x="6524880" y="4820666"/>
                </a:cubicBezTo>
                <a:cubicBezTo>
                  <a:pt x="6639406" y="4798284"/>
                  <a:pt x="7086156" y="4900783"/>
                  <a:pt x="7402095" y="4820666"/>
                </a:cubicBezTo>
                <a:cubicBezTo>
                  <a:pt x="7484697" y="4818066"/>
                  <a:pt x="7564491" y="4741226"/>
                  <a:pt x="7546867" y="4675894"/>
                </a:cubicBezTo>
                <a:cubicBezTo>
                  <a:pt x="7483221" y="4373988"/>
                  <a:pt x="7583603" y="4294904"/>
                  <a:pt x="7546867" y="4018881"/>
                </a:cubicBezTo>
                <a:cubicBezTo>
                  <a:pt x="7510131" y="3742858"/>
                  <a:pt x="7576364" y="3741273"/>
                  <a:pt x="7546867" y="3588425"/>
                </a:cubicBezTo>
                <a:cubicBezTo>
                  <a:pt x="7517370" y="3435577"/>
                  <a:pt x="7555617" y="3349713"/>
                  <a:pt x="7546867" y="3157968"/>
                </a:cubicBezTo>
                <a:cubicBezTo>
                  <a:pt x="7538117" y="2966223"/>
                  <a:pt x="7563698" y="2932880"/>
                  <a:pt x="7546867" y="2727512"/>
                </a:cubicBezTo>
                <a:cubicBezTo>
                  <a:pt x="7530036" y="2522144"/>
                  <a:pt x="7554967" y="2462914"/>
                  <a:pt x="7546867" y="2251744"/>
                </a:cubicBezTo>
                <a:cubicBezTo>
                  <a:pt x="7538767" y="2040574"/>
                  <a:pt x="7594327" y="1835713"/>
                  <a:pt x="7546867" y="1640042"/>
                </a:cubicBezTo>
                <a:cubicBezTo>
                  <a:pt x="7499407" y="1444371"/>
                  <a:pt x="7557649" y="1199147"/>
                  <a:pt x="7546867" y="983030"/>
                </a:cubicBezTo>
                <a:cubicBezTo>
                  <a:pt x="7536085" y="766913"/>
                  <a:pt x="7565729" y="556972"/>
                  <a:pt x="7546867" y="144772"/>
                </a:cubicBezTo>
                <a:close/>
                <a:moveTo>
                  <a:pt x="144772" y="579089"/>
                </a:moveTo>
                <a:cubicBezTo>
                  <a:pt x="208878" y="565717"/>
                  <a:pt x="286577" y="522903"/>
                  <a:pt x="289544" y="434317"/>
                </a:cubicBezTo>
                <a:cubicBezTo>
                  <a:pt x="300677" y="392479"/>
                  <a:pt x="253466" y="362349"/>
                  <a:pt x="217158" y="361931"/>
                </a:cubicBezTo>
                <a:cubicBezTo>
                  <a:pt x="180108" y="368658"/>
                  <a:pt x="148601" y="399443"/>
                  <a:pt x="144772" y="434317"/>
                </a:cubicBezTo>
                <a:cubicBezTo>
                  <a:pt x="146131" y="502678"/>
                  <a:pt x="128230" y="528155"/>
                  <a:pt x="144772" y="579089"/>
                </a:cubicBezTo>
                <a:close/>
              </a:path>
              <a:path w="7546867" h="5110210" fill="darkenLess" stroke="0" extrusionOk="0">
                <a:moveTo>
                  <a:pt x="144772" y="579089"/>
                </a:moveTo>
                <a:cubicBezTo>
                  <a:pt x="213301" y="600152"/>
                  <a:pt x="312661" y="511300"/>
                  <a:pt x="289544" y="434317"/>
                </a:cubicBezTo>
                <a:cubicBezTo>
                  <a:pt x="298853" y="398371"/>
                  <a:pt x="256486" y="367054"/>
                  <a:pt x="217158" y="361931"/>
                </a:cubicBezTo>
                <a:cubicBezTo>
                  <a:pt x="184569" y="356859"/>
                  <a:pt x="136125" y="391006"/>
                  <a:pt x="144772" y="434317"/>
                </a:cubicBezTo>
                <a:cubicBezTo>
                  <a:pt x="157515" y="469510"/>
                  <a:pt x="138185" y="538735"/>
                  <a:pt x="144772" y="579089"/>
                </a:cubicBezTo>
                <a:close/>
                <a:moveTo>
                  <a:pt x="7402095" y="289544"/>
                </a:moveTo>
                <a:cubicBezTo>
                  <a:pt x="7494825" y="276978"/>
                  <a:pt x="7556323" y="240496"/>
                  <a:pt x="7546867" y="144772"/>
                </a:cubicBezTo>
                <a:cubicBezTo>
                  <a:pt x="7536419" y="60312"/>
                  <a:pt x="7481429" y="9682"/>
                  <a:pt x="7402095" y="0"/>
                </a:cubicBezTo>
                <a:cubicBezTo>
                  <a:pt x="7324903" y="16126"/>
                  <a:pt x="7253567" y="86051"/>
                  <a:pt x="7257323" y="144772"/>
                </a:cubicBezTo>
                <a:cubicBezTo>
                  <a:pt x="7249593" y="186643"/>
                  <a:pt x="7299793" y="211041"/>
                  <a:pt x="7329709" y="217158"/>
                </a:cubicBezTo>
                <a:cubicBezTo>
                  <a:pt x="7366110" y="210982"/>
                  <a:pt x="7396892" y="186480"/>
                  <a:pt x="7402095" y="144772"/>
                </a:cubicBezTo>
                <a:cubicBezTo>
                  <a:pt x="7406666" y="214950"/>
                  <a:pt x="7393708" y="246341"/>
                  <a:pt x="7402095" y="289544"/>
                </a:cubicBezTo>
                <a:close/>
              </a:path>
              <a:path w="7546867" h="5110210" fill="none" extrusionOk="0">
                <a:moveTo>
                  <a:pt x="0" y="434317"/>
                </a:moveTo>
                <a:cubicBezTo>
                  <a:pt x="-14392" y="355249"/>
                  <a:pt x="54863" y="275593"/>
                  <a:pt x="144772" y="289545"/>
                </a:cubicBezTo>
                <a:cubicBezTo>
                  <a:pt x="239517" y="254561"/>
                  <a:pt x="379434" y="319554"/>
                  <a:pt x="524108" y="289545"/>
                </a:cubicBezTo>
                <a:cubicBezTo>
                  <a:pt x="668782" y="259536"/>
                  <a:pt x="889928" y="319674"/>
                  <a:pt x="1045695" y="289545"/>
                </a:cubicBezTo>
                <a:cubicBezTo>
                  <a:pt x="1201462" y="259416"/>
                  <a:pt x="1374815" y="308991"/>
                  <a:pt x="1567282" y="289545"/>
                </a:cubicBezTo>
                <a:cubicBezTo>
                  <a:pt x="1759749" y="270099"/>
                  <a:pt x="1937101" y="349318"/>
                  <a:pt x="2159995" y="289545"/>
                </a:cubicBezTo>
                <a:cubicBezTo>
                  <a:pt x="2382889" y="229772"/>
                  <a:pt x="2645495" y="314574"/>
                  <a:pt x="2823833" y="289545"/>
                </a:cubicBezTo>
                <a:cubicBezTo>
                  <a:pt x="3002171" y="264516"/>
                  <a:pt x="3173411" y="313678"/>
                  <a:pt x="3274294" y="289545"/>
                </a:cubicBezTo>
                <a:cubicBezTo>
                  <a:pt x="3375177" y="265411"/>
                  <a:pt x="3647483" y="363598"/>
                  <a:pt x="3938133" y="289544"/>
                </a:cubicBezTo>
                <a:cubicBezTo>
                  <a:pt x="4228783" y="215491"/>
                  <a:pt x="4204395" y="308961"/>
                  <a:pt x="4317469" y="289544"/>
                </a:cubicBezTo>
                <a:cubicBezTo>
                  <a:pt x="4430543" y="270127"/>
                  <a:pt x="4643502" y="316129"/>
                  <a:pt x="4839056" y="289544"/>
                </a:cubicBezTo>
                <a:cubicBezTo>
                  <a:pt x="5034610" y="262959"/>
                  <a:pt x="5141750" y="303817"/>
                  <a:pt x="5289517" y="289544"/>
                </a:cubicBezTo>
                <a:cubicBezTo>
                  <a:pt x="5437284" y="275271"/>
                  <a:pt x="5573255" y="319579"/>
                  <a:pt x="5668853" y="289544"/>
                </a:cubicBezTo>
                <a:cubicBezTo>
                  <a:pt x="5764451" y="259509"/>
                  <a:pt x="5898116" y="295737"/>
                  <a:pt x="6048189" y="289544"/>
                </a:cubicBezTo>
                <a:cubicBezTo>
                  <a:pt x="6198262" y="283351"/>
                  <a:pt x="6560681" y="296217"/>
                  <a:pt x="6712027" y="289544"/>
                </a:cubicBezTo>
                <a:cubicBezTo>
                  <a:pt x="6863373" y="282871"/>
                  <a:pt x="7038271" y="316857"/>
                  <a:pt x="7257323" y="289544"/>
                </a:cubicBezTo>
                <a:cubicBezTo>
                  <a:pt x="7244281" y="242997"/>
                  <a:pt x="7274450" y="176033"/>
                  <a:pt x="7257323" y="144772"/>
                </a:cubicBezTo>
                <a:cubicBezTo>
                  <a:pt x="7242919" y="62847"/>
                  <a:pt x="7318884" y="612"/>
                  <a:pt x="7402095" y="0"/>
                </a:cubicBezTo>
                <a:cubicBezTo>
                  <a:pt x="7481342" y="7531"/>
                  <a:pt x="7549556" y="64011"/>
                  <a:pt x="7546867" y="144772"/>
                </a:cubicBezTo>
                <a:cubicBezTo>
                  <a:pt x="7548287" y="314829"/>
                  <a:pt x="7494923" y="504591"/>
                  <a:pt x="7546867" y="756473"/>
                </a:cubicBezTo>
                <a:cubicBezTo>
                  <a:pt x="7598811" y="1008355"/>
                  <a:pt x="7530320" y="1055106"/>
                  <a:pt x="7546867" y="1232241"/>
                </a:cubicBezTo>
                <a:cubicBezTo>
                  <a:pt x="7563414" y="1409376"/>
                  <a:pt x="7518625" y="1530261"/>
                  <a:pt x="7546867" y="1662698"/>
                </a:cubicBezTo>
                <a:cubicBezTo>
                  <a:pt x="7575109" y="1795135"/>
                  <a:pt x="7518747" y="2129131"/>
                  <a:pt x="7546867" y="2319710"/>
                </a:cubicBezTo>
                <a:cubicBezTo>
                  <a:pt x="7574987" y="2510289"/>
                  <a:pt x="7528750" y="2734140"/>
                  <a:pt x="7546867" y="2931411"/>
                </a:cubicBezTo>
                <a:cubicBezTo>
                  <a:pt x="7564984" y="3128682"/>
                  <a:pt x="7525209" y="3189407"/>
                  <a:pt x="7546867" y="3407179"/>
                </a:cubicBezTo>
                <a:cubicBezTo>
                  <a:pt x="7568525" y="3624951"/>
                  <a:pt x="7529781" y="3782099"/>
                  <a:pt x="7546867" y="3882947"/>
                </a:cubicBezTo>
                <a:cubicBezTo>
                  <a:pt x="7563953" y="3983795"/>
                  <a:pt x="7471099" y="4315116"/>
                  <a:pt x="7546867" y="4675893"/>
                </a:cubicBezTo>
                <a:cubicBezTo>
                  <a:pt x="7550929" y="4756911"/>
                  <a:pt x="7479010" y="4800601"/>
                  <a:pt x="7402095" y="4820665"/>
                </a:cubicBezTo>
                <a:cubicBezTo>
                  <a:pt x="7232537" y="4870636"/>
                  <a:pt x="7025369" y="4787101"/>
                  <a:pt x="6738257" y="4820665"/>
                </a:cubicBezTo>
                <a:cubicBezTo>
                  <a:pt x="6451145" y="4854229"/>
                  <a:pt x="6529770" y="4813731"/>
                  <a:pt x="6358921" y="4820665"/>
                </a:cubicBezTo>
                <a:cubicBezTo>
                  <a:pt x="6188072" y="4827599"/>
                  <a:pt x="5933224" y="4799152"/>
                  <a:pt x="5766208" y="4820665"/>
                </a:cubicBezTo>
                <a:cubicBezTo>
                  <a:pt x="5599192" y="4842178"/>
                  <a:pt x="5436223" y="4770289"/>
                  <a:pt x="5244621" y="4820665"/>
                </a:cubicBezTo>
                <a:cubicBezTo>
                  <a:pt x="5053019" y="4871041"/>
                  <a:pt x="4719378" y="4790779"/>
                  <a:pt x="4580783" y="4820665"/>
                </a:cubicBezTo>
                <a:cubicBezTo>
                  <a:pt x="4442188" y="4850551"/>
                  <a:pt x="4231279" y="4780586"/>
                  <a:pt x="3916945" y="4820665"/>
                </a:cubicBezTo>
                <a:cubicBezTo>
                  <a:pt x="3602611" y="4860744"/>
                  <a:pt x="3614755" y="4766146"/>
                  <a:pt x="3324232" y="4820666"/>
                </a:cubicBezTo>
                <a:cubicBezTo>
                  <a:pt x="3033708" y="4875185"/>
                  <a:pt x="2913268" y="4763051"/>
                  <a:pt x="2731520" y="4820666"/>
                </a:cubicBezTo>
                <a:cubicBezTo>
                  <a:pt x="2549772" y="4878281"/>
                  <a:pt x="2373667" y="4812582"/>
                  <a:pt x="2281058" y="4820666"/>
                </a:cubicBezTo>
                <a:cubicBezTo>
                  <a:pt x="2188449" y="4828750"/>
                  <a:pt x="1984702" y="4813600"/>
                  <a:pt x="1830597" y="4820666"/>
                </a:cubicBezTo>
                <a:cubicBezTo>
                  <a:pt x="1676492" y="4827732"/>
                  <a:pt x="1582960" y="4794068"/>
                  <a:pt x="1451261" y="4820666"/>
                </a:cubicBezTo>
                <a:cubicBezTo>
                  <a:pt x="1319562" y="4847264"/>
                  <a:pt x="1097965" y="4793473"/>
                  <a:pt x="1000799" y="4820666"/>
                </a:cubicBezTo>
                <a:cubicBezTo>
                  <a:pt x="903633" y="4847859"/>
                  <a:pt x="508634" y="4783368"/>
                  <a:pt x="289544" y="4820666"/>
                </a:cubicBezTo>
                <a:cubicBezTo>
                  <a:pt x="301309" y="4878124"/>
                  <a:pt x="283969" y="4895486"/>
                  <a:pt x="289544" y="4965438"/>
                </a:cubicBezTo>
                <a:cubicBezTo>
                  <a:pt x="277079" y="5052491"/>
                  <a:pt x="246367" y="5113719"/>
                  <a:pt x="144772" y="5110210"/>
                </a:cubicBezTo>
                <a:cubicBezTo>
                  <a:pt x="56306" y="5110107"/>
                  <a:pt x="-9" y="5040606"/>
                  <a:pt x="0" y="4965438"/>
                </a:cubicBezTo>
                <a:cubicBezTo>
                  <a:pt x="-60917" y="4706769"/>
                  <a:pt x="46215" y="4576533"/>
                  <a:pt x="0" y="4399048"/>
                </a:cubicBezTo>
                <a:cubicBezTo>
                  <a:pt x="-46215" y="4221563"/>
                  <a:pt x="22546" y="4074193"/>
                  <a:pt x="0" y="3968591"/>
                </a:cubicBezTo>
                <a:cubicBezTo>
                  <a:pt x="-22546" y="3862989"/>
                  <a:pt x="59956" y="3538696"/>
                  <a:pt x="0" y="3311579"/>
                </a:cubicBezTo>
                <a:cubicBezTo>
                  <a:pt x="-59956" y="3084462"/>
                  <a:pt x="41790" y="3005450"/>
                  <a:pt x="0" y="2881122"/>
                </a:cubicBezTo>
                <a:cubicBezTo>
                  <a:pt x="-41790" y="2756794"/>
                  <a:pt x="35614" y="2568795"/>
                  <a:pt x="0" y="2450666"/>
                </a:cubicBezTo>
                <a:cubicBezTo>
                  <a:pt x="-35614" y="2332537"/>
                  <a:pt x="29154" y="2058069"/>
                  <a:pt x="0" y="1929587"/>
                </a:cubicBezTo>
                <a:cubicBezTo>
                  <a:pt x="-29154" y="1801105"/>
                  <a:pt x="60987" y="1461933"/>
                  <a:pt x="0" y="1272574"/>
                </a:cubicBezTo>
                <a:cubicBezTo>
                  <a:pt x="-60987" y="1083215"/>
                  <a:pt x="81133" y="603762"/>
                  <a:pt x="0" y="434317"/>
                </a:cubicBezTo>
                <a:close/>
                <a:moveTo>
                  <a:pt x="7257323" y="289544"/>
                </a:moveTo>
                <a:cubicBezTo>
                  <a:pt x="7293739" y="284324"/>
                  <a:pt x="7344690" y="295259"/>
                  <a:pt x="7402095" y="289544"/>
                </a:cubicBezTo>
                <a:cubicBezTo>
                  <a:pt x="7462541" y="299546"/>
                  <a:pt x="7547059" y="214026"/>
                  <a:pt x="7546867" y="144772"/>
                </a:cubicBezTo>
                <a:moveTo>
                  <a:pt x="7402095" y="289544"/>
                </a:moveTo>
                <a:cubicBezTo>
                  <a:pt x="7392436" y="238831"/>
                  <a:pt x="7419040" y="204559"/>
                  <a:pt x="7402095" y="144772"/>
                </a:cubicBezTo>
                <a:cubicBezTo>
                  <a:pt x="7401436" y="187729"/>
                  <a:pt x="7373871" y="210705"/>
                  <a:pt x="7329709" y="217158"/>
                </a:cubicBezTo>
                <a:cubicBezTo>
                  <a:pt x="7283812" y="220143"/>
                  <a:pt x="7260517" y="178720"/>
                  <a:pt x="7257323" y="144772"/>
                </a:cubicBezTo>
                <a:moveTo>
                  <a:pt x="144772" y="579089"/>
                </a:moveTo>
                <a:cubicBezTo>
                  <a:pt x="128273" y="506945"/>
                  <a:pt x="158067" y="490895"/>
                  <a:pt x="144772" y="434317"/>
                </a:cubicBezTo>
                <a:cubicBezTo>
                  <a:pt x="151104" y="391151"/>
                  <a:pt x="178442" y="361815"/>
                  <a:pt x="217158" y="361931"/>
                </a:cubicBezTo>
                <a:cubicBezTo>
                  <a:pt x="256038" y="368604"/>
                  <a:pt x="296682" y="393192"/>
                  <a:pt x="289544" y="434317"/>
                </a:cubicBezTo>
                <a:cubicBezTo>
                  <a:pt x="293078" y="517386"/>
                  <a:pt x="237664" y="597742"/>
                  <a:pt x="144772" y="579089"/>
                </a:cubicBezTo>
                <a:cubicBezTo>
                  <a:pt x="58696" y="576803"/>
                  <a:pt x="4836" y="526110"/>
                  <a:pt x="0" y="434317"/>
                </a:cubicBezTo>
                <a:moveTo>
                  <a:pt x="289544" y="434317"/>
                </a:moveTo>
                <a:cubicBezTo>
                  <a:pt x="338411" y="577547"/>
                  <a:pt x="287796" y="683655"/>
                  <a:pt x="289544" y="851020"/>
                </a:cubicBezTo>
                <a:cubicBezTo>
                  <a:pt x="291292" y="1018385"/>
                  <a:pt x="272138" y="1169377"/>
                  <a:pt x="289544" y="1443177"/>
                </a:cubicBezTo>
                <a:cubicBezTo>
                  <a:pt x="306950" y="1716977"/>
                  <a:pt x="250937" y="1902357"/>
                  <a:pt x="289544" y="2079198"/>
                </a:cubicBezTo>
                <a:cubicBezTo>
                  <a:pt x="328151" y="2256039"/>
                  <a:pt x="253901" y="2374253"/>
                  <a:pt x="289544" y="2539765"/>
                </a:cubicBezTo>
                <a:cubicBezTo>
                  <a:pt x="325187" y="2705277"/>
                  <a:pt x="277142" y="2822781"/>
                  <a:pt x="289544" y="3000331"/>
                </a:cubicBezTo>
                <a:cubicBezTo>
                  <a:pt x="301946" y="3177881"/>
                  <a:pt x="288363" y="3358110"/>
                  <a:pt x="289544" y="3460898"/>
                </a:cubicBezTo>
                <a:cubicBezTo>
                  <a:pt x="290725" y="3563686"/>
                  <a:pt x="222863" y="3859174"/>
                  <a:pt x="289544" y="4053055"/>
                </a:cubicBezTo>
                <a:cubicBezTo>
                  <a:pt x="356225" y="4246936"/>
                  <a:pt x="219914" y="4625401"/>
                  <a:pt x="289544" y="4820666"/>
                </a:cubicBezTo>
              </a:path>
              <a:path w="7546867" h="5110210" fill="none" stroke="0" extrusionOk="0">
                <a:moveTo>
                  <a:pt x="0" y="434317"/>
                </a:moveTo>
                <a:cubicBezTo>
                  <a:pt x="-8315" y="349408"/>
                  <a:pt x="63365" y="290501"/>
                  <a:pt x="144772" y="289545"/>
                </a:cubicBezTo>
                <a:cubicBezTo>
                  <a:pt x="347925" y="253995"/>
                  <a:pt x="411334" y="296123"/>
                  <a:pt x="666359" y="289545"/>
                </a:cubicBezTo>
                <a:cubicBezTo>
                  <a:pt x="921384" y="282967"/>
                  <a:pt x="1175561" y="341607"/>
                  <a:pt x="1401323" y="289545"/>
                </a:cubicBezTo>
                <a:cubicBezTo>
                  <a:pt x="1627085" y="237483"/>
                  <a:pt x="1909392" y="306575"/>
                  <a:pt x="2065161" y="289545"/>
                </a:cubicBezTo>
                <a:cubicBezTo>
                  <a:pt x="2220930" y="272515"/>
                  <a:pt x="2525672" y="296656"/>
                  <a:pt x="2728999" y="289545"/>
                </a:cubicBezTo>
                <a:cubicBezTo>
                  <a:pt x="2932326" y="282434"/>
                  <a:pt x="2944473" y="325502"/>
                  <a:pt x="3108335" y="289545"/>
                </a:cubicBezTo>
                <a:cubicBezTo>
                  <a:pt x="3272197" y="253587"/>
                  <a:pt x="3583183" y="312996"/>
                  <a:pt x="3772173" y="289544"/>
                </a:cubicBezTo>
                <a:cubicBezTo>
                  <a:pt x="3961163" y="266092"/>
                  <a:pt x="4158311" y="296218"/>
                  <a:pt x="4293760" y="289544"/>
                </a:cubicBezTo>
                <a:cubicBezTo>
                  <a:pt x="4429209" y="282870"/>
                  <a:pt x="4634510" y="356215"/>
                  <a:pt x="4957598" y="289544"/>
                </a:cubicBezTo>
                <a:cubicBezTo>
                  <a:pt x="5280686" y="222873"/>
                  <a:pt x="5516904" y="356184"/>
                  <a:pt x="5692562" y="289544"/>
                </a:cubicBezTo>
                <a:cubicBezTo>
                  <a:pt x="5868220" y="222904"/>
                  <a:pt x="6099283" y="351260"/>
                  <a:pt x="6285274" y="289544"/>
                </a:cubicBezTo>
                <a:cubicBezTo>
                  <a:pt x="6471265" y="227828"/>
                  <a:pt x="7018779" y="313084"/>
                  <a:pt x="7257323" y="289544"/>
                </a:cubicBezTo>
                <a:cubicBezTo>
                  <a:pt x="7257080" y="242295"/>
                  <a:pt x="7258905" y="180392"/>
                  <a:pt x="7257323" y="144772"/>
                </a:cubicBezTo>
                <a:cubicBezTo>
                  <a:pt x="7262926" y="45283"/>
                  <a:pt x="7329239" y="7611"/>
                  <a:pt x="7402095" y="0"/>
                </a:cubicBezTo>
                <a:cubicBezTo>
                  <a:pt x="7481756" y="-11661"/>
                  <a:pt x="7550467" y="70685"/>
                  <a:pt x="7546867" y="144772"/>
                </a:cubicBezTo>
                <a:cubicBezTo>
                  <a:pt x="7598940" y="283629"/>
                  <a:pt x="7520521" y="536821"/>
                  <a:pt x="7546867" y="665851"/>
                </a:cubicBezTo>
                <a:cubicBezTo>
                  <a:pt x="7573213" y="794881"/>
                  <a:pt x="7531272" y="975502"/>
                  <a:pt x="7546867" y="1141619"/>
                </a:cubicBezTo>
                <a:cubicBezTo>
                  <a:pt x="7562462" y="1307736"/>
                  <a:pt x="7517670" y="1458262"/>
                  <a:pt x="7546867" y="1572075"/>
                </a:cubicBezTo>
                <a:cubicBezTo>
                  <a:pt x="7576064" y="1685888"/>
                  <a:pt x="7473350" y="1951177"/>
                  <a:pt x="7546867" y="2229088"/>
                </a:cubicBezTo>
                <a:cubicBezTo>
                  <a:pt x="7620384" y="2506999"/>
                  <a:pt x="7538412" y="2673061"/>
                  <a:pt x="7546867" y="2795478"/>
                </a:cubicBezTo>
                <a:cubicBezTo>
                  <a:pt x="7555322" y="2917895"/>
                  <a:pt x="7524363" y="3084599"/>
                  <a:pt x="7546867" y="3271245"/>
                </a:cubicBezTo>
                <a:cubicBezTo>
                  <a:pt x="7569371" y="3457891"/>
                  <a:pt x="7538133" y="3564293"/>
                  <a:pt x="7546867" y="3837636"/>
                </a:cubicBezTo>
                <a:cubicBezTo>
                  <a:pt x="7555601" y="4110979"/>
                  <a:pt x="7514902" y="4500407"/>
                  <a:pt x="7546867" y="4675893"/>
                </a:cubicBezTo>
                <a:cubicBezTo>
                  <a:pt x="7546442" y="4734450"/>
                  <a:pt x="7496285" y="4809335"/>
                  <a:pt x="7402095" y="4820665"/>
                </a:cubicBezTo>
                <a:cubicBezTo>
                  <a:pt x="7178073" y="4860153"/>
                  <a:pt x="7125891" y="4772376"/>
                  <a:pt x="6880508" y="4820665"/>
                </a:cubicBezTo>
                <a:cubicBezTo>
                  <a:pt x="6635125" y="4868954"/>
                  <a:pt x="6562009" y="4774599"/>
                  <a:pt x="6358921" y="4820665"/>
                </a:cubicBezTo>
                <a:cubicBezTo>
                  <a:pt x="6155833" y="4866731"/>
                  <a:pt x="6146051" y="4815007"/>
                  <a:pt x="5979585" y="4820665"/>
                </a:cubicBezTo>
                <a:cubicBezTo>
                  <a:pt x="5813119" y="4826323"/>
                  <a:pt x="5517828" y="4799304"/>
                  <a:pt x="5386872" y="4820665"/>
                </a:cubicBezTo>
                <a:cubicBezTo>
                  <a:pt x="5255916" y="4842026"/>
                  <a:pt x="4922470" y="4767116"/>
                  <a:pt x="4794160" y="4820665"/>
                </a:cubicBezTo>
                <a:cubicBezTo>
                  <a:pt x="4665850" y="4874214"/>
                  <a:pt x="4417077" y="4812030"/>
                  <a:pt x="4272573" y="4820665"/>
                </a:cubicBezTo>
                <a:cubicBezTo>
                  <a:pt x="4128069" y="4829301"/>
                  <a:pt x="3931939" y="4811821"/>
                  <a:pt x="3822111" y="4820666"/>
                </a:cubicBezTo>
                <a:cubicBezTo>
                  <a:pt x="3712283" y="4829511"/>
                  <a:pt x="3514075" y="4771938"/>
                  <a:pt x="3300524" y="4820666"/>
                </a:cubicBezTo>
                <a:cubicBezTo>
                  <a:pt x="3086973" y="4869394"/>
                  <a:pt x="3018018" y="4789273"/>
                  <a:pt x="2778937" y="4820666"/>
                </a:cubicBezTo>
                <a:cubicBezTo>
                  <a:pt x="2539856" y="4852059"/>
                  <a:pt x="2410428" y="4795381"/>
                  <a:pt x="2115099" y="4820666"/>
                </a:cubicBezTo>
                <a:cubicBezTo>
                  <a:pt x="1819770" y="4845951"/>
                  <a:pt x="1769789" y="4752173"/>
                  <a:pt x="1451261" y="4820666"/>
                </a:cubicBezTo>
                <a:cubicBezTo>
                  <a:pt x="1132733" y="4889159"/>
                  <a:pt x="1077741" y="4816734"/>
                  <a:pt x="929674" y="4820666"/>
                </a:cubicBezTo>
                <a:cubicBezTo>
                  <a:pt x="781607" y="4824598"/>
                  <a:pt x="488219" y="4798619"/>
                  <a:pt x="289544" y="4820666"/>
                </a:cubicBezTo>
                <a:cubicBezTo>
                  <a:pt x="305906" y="4855642"/>
                  <a:pt x="278935" y="4902243"/>
                  <a:pt x="289544" y="4965438"/>
                </a:cubicBezTo>
                <a:cubicBezTo>
                  <a:pt x="294928" y="5041371"/>
                  <a:pt x="236067" y="5109928"/>
                  <a:pt x="144772" y="5110210"/>
                </a:cubicBezTo>
                <a:cubicBezTo>
                  <a:pt x="68622" y="5104080"/>
                  <a:pt x="-10371" y="5046447"/>
                  <a:pt x="0" y="4965438"/>
                </a:cubicBezTo>
                <a:cubicBezTo>
                  <a:pt x="-67624" y="4721350"/>
                  <a:pt x="38161" y="4556997"/>
                  <a:pt x="0" y="4353737"/>
                </a:cubicBezTo>
                <a:cubicBezTo>
                  <a:pt x="-38161" y="4150477"/>
                  <a:pt x="60787" y="3926982"/>
                  <a:pt x="0" y="3742035"/>
                </a:cubicBezTo>
                <a:cubicBezTo>
                  <a:pt x="-60787" y="3557088"/>
                  <a:pt x="2736" y="3287368"/>
                  <a:pt x="0" y="3085023"/>
                </a:cubicBezTo>
                <a:cubicBezTo>
                  <a:pt x="-2736" y="2882678"/>
                  <a:pt x="46835" y="2726865"/>
                  <a:pt x="0" y="2609255"/>
                </a:cubicBezTo>
                <a:cubicBezTo>
                  <a:pt x="-46835" y="2491645"/>
                  <a:pt x="23238" y="2298876"/>
                  <a:pt x="0" y="2042865"/>
                </a:cubicBezTo>
                <a:cubicBezTo>
                  <a:pt x="-23238" y="1786854"/>
                  <a:pt x="36063" y="1664013"/>
                  <a:pt x="0" y="1431164"/>
                </a:cubicBezTo>
                <a:cubicBezTo>
                  <a:pt x="-36063" y="1198315"/>
                  <a:pt x="34857" y="1108527"/>
                  <a:pt x="0" y="955396"/>
                </a:cubicBezTo>
                <a:cubicBezTo>
                  <a:pt x="-34857" y="802265"/>
                  <a:pt x="17600" y="558640"/>
                  <a:pt x="0" y="434317"/>
                </a:cubicBezTo>
                <a:close/>
                <a:moveTo>
                  <a:pt x="7257323" y="289544"/>
                </a:moveTo>
                <a:cubicBezTo>
                  <a:pt x="7288210" y="286160"/>
                  <a:pt x="7357555" y="293149"/>
                  <a:pt x="7402095" y="289544"/>
                </a:cubicBezTo>
                <a:cubicBezTo>
                  <a:pt x="7484218" y="290227"/>
                  <a:pt x="7544451" y="226069"/>
                  <a:pt x="7546867" y="144772"/>
                </a:cubicBezTo>
                <a:moveTo>
                  <a:pt x="7402095" y="289544"/>
                </a:moveTo>
                <a:cubicBezTo>
                  <a:pt x="7393401" y="232902"/>
                  <a:pt x="7405514" y="176307"/>
                  <a:pt x="7402095" y="144772"/>
                </a:cubicBezTo>
                <a:cubicBezTo>
                  <a:pt x="7399759" y="191683"/>
                  <a:pt x="7368360" y="227408"/>
                  <a:pt x="7329709" y="217158"/>
                </a:cubicBezTo>
                <a:cubicBezTo>
                  <a:pt x="7299758" y="222245"/>
                  <a:pt x="7255798" y="176593"/>
                  <a:pt x="7257323" y="144772"/>
                </a:cubicBezTo>
                <a:moveTo>
                  <a:pt x="144772" y="579089"/>
                </a:moveTo>
                <a:cubicBezTo>
                  <a:pt x="131055" y="510800"/>
                  <a:pt x="160638" y="473364"/>
                  <a:pt x="144772" y="434317"/>
                </a:cubicBezTo>
                <a:cubicBezTo>
                  <a:pt x="148340" y="383249"/>
                  <a:pt x="175609" y="359687"/>
                  <a:pt x="217158" y="361931"/>
                </a:cubicBezTo>
                <a:cubicBezTo>
                  <a:pt x="253495" y="357840"/>
                  <a:pt x="298496" y="392738"/>
                  <a:pt x="289544" y="434317"/>
                </a:cubicBezTo>
                <a:cubicBezTo>
                  <a:pt x="283806" y="495830"/>
                  <a:pt x="206536" y="585228"/>
                  <a:pt x="144772" y="579089"/>
                </a:cubicBezTo>
                <a:cubicBezTo>
                  <a:pt x="62725" y="570060"/>
                  <a:pt x="-2518" y="498628"/>
                  <a:pt x="0" y="434317"/>
                </a:cubicBezTo>
                <a:moveTo>
                  <a:pt x="289544" y="434317"/>
                </a:moveTo>
                <a:cubicBezTo>
                  <a:pt x="315544" y="629365"/>
                  <a:pt x="252939" y="801499"/>
                  <a:pt x="289544" y="894884"/>
                </a:cubicBezTo>
                <a:cubicBezTo>
                  <a:pt x="326149" y="988269"/>
                  <a:pt x="258581" y="1256145"/>
                  <a:pt x="289544" y="1355450"/>
                </a:cubicBezTo>
                <a:cubicBezTo>
                  <a:pt x="320507" y="1454755"/>
                  <a:pt x="251941" y="1613535"/>
                  <a:pt x="289544" y="1859880"/>
                </a:cubicBezTo>
                <a:cubicBezTo>
                  <a:pt x="327147" y="2106225"/>
                  <a:pt x="278723" y="2167371"/>
                  <a:pt x="289544" y="2364311"/>
                </a:cubicBezTo>
                <a:cubicBezTo>
                  <a:pt x="300365" y="2561251"/>
                  <a:pt x="248422" y="2643462"/>
                  <a:pt x="289544" y="2781014"/>
                </a:cubicBezTo>
                <a:cubicBezTo>
                  <a:pt x="330666" y="2918566"/>
                  <a:pt x="244102" y="3234777"/>
                  <a:pt x="289544" y="3417034"/>
                </a:cubicBezTo>
                <a:cubicBezTo>
                  <a:pt x="334986" y="3599291"/>
                  <a:pt x="245941" y="3733063"/>
                  <a:pt x="289544" y="3833737"/>
                </a:cubicBezTo>
                <a:cubicBezTo>
                  <a:pt x="333147" y="3934411"/>
                  <a:pt x="220766" y="4603946"/>
                  <a:pt x="289544" y="4820666"/>
                </a:cubicBezTo>
              </a:path>
            </a:pathLst>
          </a:cu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bg2">
                <a:lumMod val="25000"/>
              </a:schemeClr>
            </a:solidFill>
            <a:extLst>
              <a:ext uri="{C807C97D-BFC1-408E-A445-0C87EB9F89A2}">
                <ask:lineSketchStyleProps xmlns:ask="http://schemas.microsoft.com/office/drawing/2018/sketchyshapes" sd="3803587890">
                  <a:prstGeom prst="horizontalScroll">
                    <a:avLst>
                      <a:gd name="adj" fmla="val 5666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2"/>
                </a:solidFill>
              </a:rPr>
              <a:t>শ্রেণিঃ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চতুর্থ</a:t>
            </a:r>
            <a:endParaRPr lang="en-US" sz="3600" dirty="0">
              <a:solidFill>
                <a:schemeClr val="tx2"/>
              </a:solidFill>
            </a:endParaRPr>
          </a:p>
          <a:p>
            <a:pPr algn="ctr"/>
            <a:r>
              <a:rPr lang="en-US" sz="3600" dirty="0" err="1">
                <a:solidFill>
                  <a:schemeClr val="tx2"/>
                </a:solidFill>
              </a:rPr>
              <a:t>বিষয়ঃ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বাংলা</a:t>
            </a:r>
            <a:endParaRPr lang="en-US" sz="3600" dirty="0">
              <a:solidFill>
                <a:schemeClr val="tx2"/>
              </a:solidFill>
            </a:endParaRPr>
          </a:p>
          <a:p>
            <a:pPr algn="ctr"/>
            <a:r>
              <a:rPr lang="en-US" sz="3600" dirty="0" err="1">
                <a:solidFill>
                  <a:schemeClr val="tx2"/>
                </a:solidFill>
              </a:rPr>
              <a:t>পাঠের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শিরোনামঃ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খলিফা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উমর</a:t>
            </a:r>
            <a:r>
              <a:rPr lang="en-US" sz="3600" dirty="0">
                <a:solidFill>
                  <a:schemeClr val="tx2"/>
                </a:solidFill>
              </a:rPr>
              <a:t> (</a:t>
            </a:r>
            <a:r>
              <a:rPr lang="en-US" sz="3600" dirty="0" err="1">
                <a:solidFill>
                  <a:schemeClr val="tx2"/>
                </a:solidFill>
              </a:rPr>
              <a:t>রাঃ</a:t>
            </a:r>
            <a:r>
              <a:rPr lang="en-US" sz="3600" dirty="0">
                <a:solidFill>
                  <a:schemeClr val="tx2"/>
                </a:solidFill>
              </a:rPr>
              <a:t>)</a:t>
            </a:r>
          </a:p>
          <a:p>
            <a:pPr algn="ctr"/>
            <a:r>
              <a:rPr lang="en-US" sz="3600" dirty="0" err="1">
                <a:solidFill>
                  <a:schemeClr val="tx2"/>
                </a:solidFill>
              </a:rPr>
              <a:t>পাঠ্যাংশঃ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হজরত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উমর</a:t>
            </a:r>
            <a:r>
              <a:rPr lang="en-US" sz="3600" dirty="0">
                <a:solidFill>
                  <a:schemeClr val="tx2"/>
                </a:solidFill>
              </a:rPr>
              <a:t>(</a:t>
            </a:r>
            <a:r>
              <a:rPr lang="en-US" sz="3600" dirty="0" err="1">
                <a:solidFill>
                  <a:schemeClr val="tx2"/>
                </a:solidFill>
              </a:rPr>
              <a:t>রাঃ</a:t>
            </a:r>
            <a:r>
              <a:rPr lang="en-US" sz="3600" dirty="0">
                <a:solidFill>
                  <a:schemeClr val="tx2"/>
                </a:solidFill>
              </a:rPr>
              <a:t>)…</a:t>
            </a:r>
            <a:r>
              <a:rPr lang="en-US" sz="3600" dirty="0" err="1">
                <a:solidFill>
                  <a:schemeClr val="tx2"/>
                </a:solidFill>
              </a:rPr>
              <a:t>আমি</a:t>
            </a:r>
            <a:endParaRPr lang="en-US" sz="3600" dirty="0">
              <a:solidFill>
                <a:schemeClr val="tx2"/>
              </a:solidFill>
            </a:endParaRPr>
          </a:p>
          <a:p>
            <a:pPr algn="ctr"/>
            <a:r>
              <a:rPr lang="en-US" sz="3600" dirty="0" err="1">
                <a:solidFill>
                  <a:schemeClr val="tx2"/>
                </a:solidFill>
              </a:rPr>
              <a:t>সময়ঃ</a:t>
            </a:r>
            <a:r>
              <a:rPr lang="en-US" sz="3600" dirty="0">
                <a:solidFill>
                  <a:schemeClr val="tx2"/>
                </a:solidFill>
              </a:rPr>
              <a:t> ৫০ </a:t>
            </a:r>
            <a:r>
              <a:rPr lang="en-US" sz="3600" dirty="0" err="1">
                <a:solidFill>
                  <a:schemeClr val="tx2"/>
                </a:solidFill>
              </a:rPr>
              <a:t>মিনিট</a:t>
            </a:r>
            <a:endParaRPr lang="en-US" sz="3600" dirty="0">
              <a:solidFill>
                <a:schemeClr val="tx2"/>
              </a:solidFill>
            </a:endParaRPr>
          </a:p>
        </p:txBody>
      </p:sp>
      <p:sp>
        <p:nvSpPr>
          <p:cNvPr id="2" name="Double Wave 1">
            <a:extLst>
              <a:ext uri="{FF2B5EF4-FFF2-40B4-BE49-F238E27FC236}">
                <a16:creationId xmlns:a16="http://schemas.microsoft.com/office/drawing/2014/main" id="{3BE14BF5-4EF2-C041-4FDB-D81237FD4415}"/>
              </a:ext>
            </a:extLst>
          </p:cNvPr>
          <p:cNvSpPr/>
          <p:nvPr/>
        </p:nvSpPr>
        <p:spPr>
          <a:xfrm>
            <a:off x="4370878" y="133666"/>
            <a:ext cx="6318894" cy="1698172"/>
          </a:xfrm>
          <a:custGeom>
            <a:avLst/>
            <a:gdLst>
              <a:gd name="csX0" fmla="*/ 0 w 6318894"/>
              <a:gd name="csY0" fmla="*/ 212272 h 1698172"/>
              <a:gd name="csX1" fmla="*/ 2987194 w 6318894"/>
              <a:gd name="csY1" fmla="*/ 212272 h 1698172"/>
              <a:gd name="csX2" fmla="*/ 5974388 w 6318894"/>
              <a:gd name="csY2" fmla="*/ 212272 h 1698172"/>
              <a:gd name="csX3" fmla="*/ 6085778 w 6318894"/>
              <a:gd name="csY3" fmla="*/ 624079 h 1698172"/>
              <a:gd name="csX4" fmla="*/ 6200614 w 6318894"/>
              <a:gd name="csY4" fmla="*/ 1048622 h 1698172"/>
              <a:gd name="csX5" fmla="*/ 6318894 w 6318894"/>
              <a:gd name="csY5" fmla="*/ 1485901 h 1698172"/>
              <a:gd name="csX6" fmla="*/ 3331700 w 6318894"/>
              <a:gd name="csY6" fmla="*/ 1485901 h 1698172"/>
              <a:gd name="csX7" fmla="*/ 344506 w 6318894"/>
              <a:gd name="csY7" fmla="*/ 1485901 h 1698172"/>
              <a:gd name="csX8" fmla="*/ 233116 w 6318894"/>
              <a:gd name="csY8" fmla="*/ 1074094 h 1698172"/>
              <a:gd name="csX9" fmla="*/ 111390 w 6318894"/>
              <a:gd name="csY9" fmla="*/ 624079 h 1698172"/>
              <a:gd name="csX10" fmla="*/ 0 w 6318894"/>
              <a:gd name="csY10" fmla="*/ 212272 h 169817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6318894" h="1698172" fill="none" extrusionOk="0">
                <a:moveTo>
                  <a:pt x="0" y="212272"/>
                </a:moveTo>
                <a:cubicBezTo>
                  <a:pt x="1030365" y="-418121"/>
                  <a:pt x="1962512" y="720549"/>
                  <a:pt x="2987194" y="212272"/>
                </a:cubicBezTo>
                <a:cubicBezTo>
                  <a:pt x="3698579" y="-581307"/>
                  <a:pt x="5236703" y="1092497"/>
                  <a:pt x="5974388" y="212272"/>
                </a:cubicBezTo>
                <a:cubicBezTo>
                  <a:pt x="6047293" y="388256"/>
                  <a:pt x="6006844" y="513221"/>
                  <a:pt x="6085778" y="624079"/>
                </a:cubicBezTo>
                <a:cubicBezTo>
                  <a:pt x="6164712" y="734937"/>
                  <a:pt x="6151883" y="911399"/>
                  <a:pt x="6200614" y="1048622"/>
                </a:cubicBezTo>
                <a:cubicBezTo>
                  <a:pt x="6249345" y="1185846"/>
                  <a:pt x="6224830" y="1296825"/>
                  <a:pt x="6318894" y="1485901"/>
                </a:cubicBezTo>
                <a:cubicBezTo>
                  <a:pt x="5535832" y="2443816"/>
                  <a:pt x="4353250" y="517368"/>
                  <a:pt x="3331700" y="1485901"/>
                </a:cubicBezTo>
                <a:cubicBezTo>
                  <a:pt x="2310551" y="2263987"/>
                  <a:pt x="1004254" y="802010"/>
                  <a:pt x="344506" y="1485901"/>
                </a:cubicBezTo>
                <a:cubicBezTo>
                  <a:pt x="280895" y="1314323"/>
                  <a:pt x="258971" y="1164615"/>
                  <a:pt x="233116" y="1074094"/>
                </a:cubicBezTo>
                <a:cubicBezTo>
                  <a:pt x="207261" y="983573"/>
                  <a:pt x="191835" y="774762"/>
                  <a:pt x="111390" y="624079"/>
                </a:cubicBezTo>
                <a:cubicBezTo>
                  <a:pt x="30946" y="473396"/>
                  <a:pt x="50665" y="353120"/>
                  <a:pt x="0" y="212272"/>
                </a:cubicBezTo>
                <a:close/>
              </a:path>
              <a:path w="6318894" h="1698172" stroke="0" extrusionOk="0">
                <a:moveTo>
                  <a:pt x="0" y="212272"/>
                </a:moveTo>
                <a:cubicBezTo>
                  <a:pt x="1243583" y="-427741"/>
                  <a:pt x="2111915" y="1170802"/>
                  <a:pt x="2987194" y="212272"/>
                </a:cubicBezTo>
                <a:cubicBezTo>
                  <a:pt x="4243032" y="-320583"/>
                  <a:pt x="4907752" y="1003246"/>
                  <a:pt x="5974388" y="212272"/>
                </a:cubicBezTo>
                <a:cubicBezTo>
                  <a:pt x="6073647" y="411654"/>
                  <a:pt x="6014717" y="494099"/>
                  <a:pt x="6092668" y="649551"/>
                </a:cubicBezTo>
                <a:cubicBezTo>
                  <a:pt x="6170619" y="805003"/>
                  <a:pt x="6159527" y="951862"/>
                  <a:pt x="6200614" y="1048622"/>
                </a:cubicBezTo>
                <a:cubicBezTo>
                  <a:pt x="6241701" y="1145382"/>
                  <a:pt x="6269210" y="1387642"/>
                  <a:pt x="6318894" y="1485901"/>
                </a:cubicBezTo>
                <a:cubicBezTo>
                  <a:pt x="5219743" y="2161718"/>
                  <a:pt x="4098678" y="512957"/>
                  <a:pt x="3331700" y="1485901"/>
                </a:cubicBezTo>
                <a:cubicBezTo>
                  <a:pt x="2366453" y="2369418"/>
                  <a:pt x="1051793" y="785866"/>
                  <a:pt x="344506" y="1485901"/>
                </a:cubicBezTo>
                <a:cubicBezTo>
                  <a:pt x="262718" y="1328145"/>
                  <a:pt x="277752" y="1235038"/>
                  <a:pt x="229671" y="1061358"/>
                </a:cubicBezTo>
                <a:cubicBezTo>
                  <a:pt x="181590" y="887678"/>
                  <a:pt x="154920" y="783835"/>
                  <a:pt x="111390" y="624079"/>
                </a:cubicBezTo>
                <a:cubicBezTo>
                  <a:pt x="67861" y="464323"/>
                  <a:pt x="35988" y="301983"/>
                  <a:pt x="0" y="212272"/>
                </a:cubicBezTo>
                <a:close/>
              </a:path>
            </a:pathLst>
          </a:custGeom>
          <a:solidFill>
            <a:srgbClr val="7030A0"/>
          </a:solidFill>
          <a:ln w="76200">
            <a:solidFill>
              <a:schemeClr val="accent5">
                <a:lumMod val="20000"/>
                <a:lumOff val="80000"/>
              </a:schemeClr>
            </a:solidFill>
            <a:extLst>
              <a:ext uri="{C807C97D-BFC1-408E-A445-0C87EB9F89A2}">
                <ask:lineSketchStyleProps xmlns:ask="http://schemas.microsoft.com/office/drawing/2018/sketchyshapes" sd="852854689">
                  <a:prstGeom prst="doubleWave">
                    <a:avLst>
                      <a:gd name="adj1" fmla="val 12500"/>
                      <a:gd name="adj2" fmla="val 2726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পাঠ</a:t>
            </a:r>
            <a:r>
              <a:rPr lang="en-US" sz="3200" dirty="0">
                <a:solidFill>
                  <a:schemeClr val="accent5">
                    <a:lumMod val="20000"/>
                    <a:lumOff val="8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20000"/>
                    <a:lumOff val="80000"/>
                  </a:schemeClr>
                </a:solidFill>
              </a:rPr>
              <a:t>পরিচিতি</a:t>
            </a:r>
            <a:endParaRPr lang="en-US" sz="3200" dirty="0">
              <a:solidFill>
                <a:schemeClr val="accent5">
                  <a:lumMod val="20000"/>
                  <a:lumOff val="8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36556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F155103-7BAB-2288-9EBF-33AE06DF00E0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90000"/>
            </a:schemeClr>
          </a:solidFill>
          <a:ln w="76200"/>
          <a:effectLst>
            <a:glow rad="1397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en-US" sz="4000" dirty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শোনাঃ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নির্দেশনা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শুনে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বুঝতে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পারবে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।</a:t>
            </a:r>
          </a:p>
          <a:p>
            <a:pPr algn="ctr"/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বলাঃ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ছবির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বিষয়বস্তু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বর্ণনা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করতে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পারবে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।</a:t>
            </a:r>
          </a:p>
          <a:p>
            <a:pPr algn="ctr"/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     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পড়াঃ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যুক্তব্যাঞ্জন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সহযোগে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তৈরী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শব্দ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শুদ্ধ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ও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স্পষ্ঠ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উচ্চারণে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পড়তে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পারবে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।</a:t>
            </a:r>
          </a:p>
          <a:p>
            <a:pPr algn="ctr"/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লেখাঃ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শব্দ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সাজিয়ে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বাক্য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লিখতে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000" dirty="0" err="1">
                <a:solidFill>
                  <a:schemeClr val="accent6">
                    <a:lumMod val="50000"/>
                  </a:schemeClr>
                </a:solidFill>
              </a:rPr>
              <a:t>পারবে</a:t>
            </a:r>
            <a:r>
              <a:rPr lang="en-US" sz="4000" dirty="0">
                <a:solidFill>
                  <a:schemeClr val="accent6">
                    <a:lumMod val="50000"/>
                  </a:schemeClr>
                </a:solidFill>
              </a:rPr>
              <a:t>।</a:t>
            </a:r>
          </a:p>
          <a:p>
            <a:pPr algn="ctr"/>
            <a:endParaRPr lang="en-US" dirty="0"/>
          </a:p>
        </p:txBody>
      </p:sp>
      <p:sp>
        <p:nvSpPr>
          <p:cNvPr id="6" name="Cloud 5">
            <a:extLst>
              <a:ext uri="{FF2B5EF4-FFF2-40B4-BE49-F238E27FC236}">
                <a16:creationId xmlns:a16="http://schemas.microsoft.com/office/drawing/2014/main" id="{DDF1912F-4935-48BD-DE75-9EDCA667094E}"/>
              </a:ext>
            </a:extLst>
          </p:cNvPr>
          <p:cNvSpPr/>
          <p:nvPr/>
        </p:nvSpPr>
        <p:spPr>
          <a:xfrm>
            <a:off x="2757007" y="684474"/>
            <a:ext cx="6193971" cy="1186543"/>
          </a:xfrm>
          <a:prstGeom prst="cloud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chemeClr val="accent6">
                <a:lumMod val="75000"/>
              </a:schemeClr>
            </a:solidFill>
          </a:ln>
          <a:effectLst>
            <a:glow rad="228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accent6">
                    <a:lumMod val="75000"/>
                  </a:schemeClr>
                </a:solidFill>
              </a:rPr>
              <a:t>শিখনফল</a:t>
            </a:r>
            <a:endParaRPr lang="en-US" sz="44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5513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8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5DE6092-70C9-0644-5A5E-00F5AB47E168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824411 w 12192000"/>
              <a:gd name="csY1" fmla="*/ 0 h 6858000"/>
              <a:gd name="csX2" fmla="*/ 1526903 w 12192000"/>
              <a:gd name="csY2" fmla="*/ 0 h 6858000"/>
              <a:gd name="csX3" fmla="*/ 2107474 w 12192000"/>
              <a:gd name="csY3" fmla="*/ 0 h 6858000"/>
              <a:gd name="csX4" fmla="*/ 2444206 w 12192000"/>
              <a:gd name="csY4" fmla="*/ 0 h 6858000"/>
              <a:gd name="csX5" fmla="*/ 3146697 w 12192000"/>
              <a:gd name="csY5" fmla="*/ 0 h 6858000"/>
              <a:gd name="csX6" fmla="*/ 3361509 w 12192000"/>
              <a:gd name="csY6" fmla="*/ 0 h 6858000"/>
              <a:gd name="csX7" fmla="*/ 3576320 w 12192000"/>
              <a:gd name="csY7" fmla="*/ 0 h 6858000"/>
              <a:gd name="csX8" fmla="*/ 4278811 w 12192000"/>
              <a:gd name="csY8" fmla="*/ 0 h 6858000"/>
              <a:gd name="csX9" fmla="*/ 4493623 w 12192000"/>
              <a:gd name="csY9" fmla="*/ 0 h 6858000"/>
              <a:gd name="csX10" fmla="*/ 4830354 w 12192000"/>
              <a:gd name="csY10" fmla="*/ 0 h 6858000"/>
              <a:gd name="csX11" fmla="*/ 5045166 w 12192000"/>
              <a:gd name="csY11" fmla="*/ 0 h 6858000"/>
              <a:gd name="csX12" fmla="*/ 5625737 w 12192000"/>
              <a:gd name="csY12" fmla="*/ 0 h 6858000"/>
              <a:gd name="csX13" fmla="*/ 6328229 w 12192000"/>
              <a:gd name="csY13" fmla="*/ 0 h 6858000"/>
              <a:gd name="csX14" fmla="*/ 7030720 w 12192000"/>
              <a:gd name="csY14" fmla="*/ 0 h 6858000"/>
              <a:gd name="csX15" fmla="*/ 7855131 w 12192000"/>
              <a:gd name="csY15" fmla="*/ 0 h 6858000"/>
              <a:gd name="csX16" fmla="*/ 8435703 w 12192000"/>
              <a:gd name="csY16" fmla="*/ 0 h 6858000"/>
              <a:gd name="csX17" fmla="*/ 8772434 w 12192000"/>
              <a:gd name="csY17" fmla="*/ 0 h 6858000"/>
              <a:gd name="csX18" fmla="*/ 9474926 w 12192000"/>
              <a:gd name="csY18" fmla="*/ 0 h 6858000"/>
              <a:gd name="csX19" fmla="*/ 9689737 w 12192000"/>
              <a:gd name="csY19" fmla="*/ 0 h 6858000"/>
              <a:gd name="csX20" fmla="*/ 10392229 w 12192000"/>
              <a:gd name="csY20" fmla="*/ 0 h 6858000"/>
              <a:gd name="csX21" fmla="*/ 11216640 w 12192000"/>
              <a:gd name="csY21" fmla="*/ 0 h 6858000"/>
              <a:gd name="csX22" fmla="*/ 12192000 w 12192000"/>
              <a:gd name="csY22" fmla="*/ 0 h 6858000"/>
              <a:gd name="csX23" fmla="*/ 12192000 w 12192000"/>
              <a:gd name="csY23" fmla="*/ 502920 h 6858000"/>
              <a:gd name="csX24" fmla="*/ 12192000 w 12192000"/>
              <a:gd name="csY24" fmla="*/ 1211580 h 6858000"/>
              <a:gd name="csX25" fmla="*/ 12192000 w 12192000"/>
              <a:gd name="csY25" fmla="*/ 1645920 h 6858000"/>
              <a:gd name="csX26" fmla="*/ 12192000 w 12192000"/>
              <a:gd name="csY26" fmla="*/ 2354580 h 6858000"/>
              <a:gd name="csX27" fmla="*/ 12192000 w 12192000"/>
              <a:gd name="csY27" fmla="*/ 2788920 h 6858000"/>
              <a:gd name="csX28" fmla="*/ 12192000 w 12192000"/>
              <a:gd name="csY28" fmla="*/ 3223260 h 6858000"/>
              <a:gd name="csX29" fmla="*/ 12192000 w 12192000"/>
              <a:gd name="csY29" fmla="*/ 3589020 h 6858000"/>
              <a:gd name="csX30" fmla="*/ 12192000 w 12192000"/>
              <a:gd name="csY30" fmla="*/ 4160520 h 6858000"/>
              <a:gd name="csX31" fmla="*/ 12192000 w 12192000"/>
              <a:gd name="csY31" fmla="*/ 4732020 h 6858000"/>
              <a:gd name="csX32" fmla="*/ 12192000 w 12192000"/>
              <a:gd name="csY32" fmla="*/ 5372100 h 6858000"/>
              <a:gd name="csX33" fmla="*/ 12192000 w 12192000"/>
              <a:gd name="csY33" fmla="*/ 5875020 h 6858000"/>
              <a:gd name="csX34" fmla="*/ 12192000 w 12192000"/>
              <a:gd name="csY34" fmla="*/ 6309360 h 6858000"/>
              <a:gd name="csX35" fmla="*/ 12192000 w 12192000"/>
              <a:gd name="csY35" fmla="*/ 6858000 h 6858000"/>
              <a:gd name="csX36" fmla="*/ 11489509 w 12192000"/>
              <a:gd name="csY36" fmla="*/ 6858000 h 6858000"/>
              <a:gd name="csX37" fmla="*/ 11030857 w 12192000"/>
              <a:gd name="csY37" fmla="*/ 6858000 h 6858000"/>
              <a:gd name="csX38" fmla="*/ 10572206 w 12192000"/>
              <a:gd name="csY38" fmla="*/ 6858000 h 6858000"/>
              <a:gd name="csX39" fmla="*/ 10113554 w 12192000"/>
              <a:gd name="csY39" fmla="*/ 6858000 h 6858000"/>
              <a:gd name="csX40" fmla="*/ 9654903 w 12192000"/>
              <a:gd name="csY40" fmla="*/ 6858000 h 6858000"/>
              <a:gd name="csX41" fmla="*/ 9318171 w 12192000"/>
              <a:gd name="csY41" fmla="*/ 6858000 h 6858000"/>
              <a:gd name="csX42" fmla="*/ 8615680 w 12192000"/>
              <a:gd name="csY42" fmla="*/ 6858000 h 6858000"/>
              <a:gd name="csX43" fmla="*/ 8278949 w 12192000"/>
              <a:gd name="csY43" fmla="*/ 6858000 h 6858000"/>
              <a:gd name="csX44" fmla="*/ 7698377 w 12192000"/>
              <a:gd name="csY44" fmla="*/ 6858000 h 6858000"/>
              <a:gd name="csX45" fmla="*/ 6873966 w 12192000"/>
              <a:gd name="csY45" fmla="*/ 6858000 h 6858000"/>
              <a:gd name="csX46" fmla="*/ 6171474 w 12192000"/>
              <a:gd name="csY46" fmla="*/ 6858000 h 6858000"/>
              <a:gd name="csX47" fmla="*/ 5468983 w 12192000"/>
              <a:gd name="csY47" fmla="*/ 6858000 h 6858000"/>
              <a:gd name="csX48" fmla="*/ 5254171 w 12192000"/>
              <a:gd name="csY48" fmla="*/ 6858000 h 6858000"/>
              <a:gd name="csX49" fmla="*/ 4795520 w 12192000"/>
              <a:gd name="csY49" fmla="*/ 6858000 h 6858000"/>
              <a:gd name="csX50" fmla="*/ 4093029 w 12192000"/>
              <a:gd name="csY50" fmla="*/ 6858000 h 6858000"/>
              <a:gd name="csX51" fmla="*/ 3390537 w 12192000"/>
              <a:gd name="csY51" fmla="*/ 6858000 h 6858000"/>
              <a:gd name="csX52" fmla="*/ 2809966 w 12192000"/>
              <a:gd name="csY52" fmla="*/ 6858000 h 6858000"/>
              <a:gd name="csX53" fmla="*/ 2473234 w 12192000"/>
              <a:gd name="csY53" fmla="*/ 6858000 h 6858000"/>
              <a:gd name="csX54" fmla="*/ 2136503 w 12192000"/>
              <a:gd name="csY54" fmla="*/ 6858000 h 6858000"/>
              <a:gd name="csX55" fmla="*/ 1434011 w 12192000"/>
              <a:gd name="csY55" fmla="*/ 6858000 h 6858000"/>
              <a:gd name="csX56" fmla="*/ 1219200 w 12192000"/>
              <a:gd name="csY56" fmla="*/ 6858000 h 6858000"/>
              <a:gd name="csX57" fmla="*/ 638629 w 12192000"/>
              <a:gd name="csY57" fmla="*/ 6858000 h 6858000"/>
              <a:gd name="csX58" fmla="*/ 0 w 12192000"/>
              <a:gd name="csY58" fmla="*/ 6858000 h 6858000"/>
              <a:gd name="csX59" fmla="*/ 0 w 12192000"/>
              <a:gd name="csY59" fmla="*/ 6217920 h 6858000"/>
              <a:gd name="csX60" fmla="*/ 0 w 12192000"/>
              <a:gd name="csY60" fmla="*/ 5509260 h 6858000"/>
              <a:gd name="csX61" fmla="*/ 0 w 12192000"/>
              <a:gd name="csY61" fmla="*/ 4869180 h 6858000"/>
              <a:gd name="csX62" fmla="*/ 0 w 12192000"/>
              <a:gd name="csY62" fmla="*/ 4160520 h 6858000"/>
              <a:gd name="csX63" fmla="*/ 0 w 12192000"/>
              <a:gd name="csY63" fmla="*/ 3726180 h 6858000"/>
              <a:gd name="csX64" fmla="*/ 0 w 12192000"/>
              <a:gd name="csY64" fmla="*/ 3017520 h 6858000"/>
              <a:gd name="csX65" fmla="*/ 0 w 12192000"/>
              <a:gd name="csY65" fmla="*/ 2308860 h 6858000"/>
              <a:gd name="csX66" fmla="*/ 0 w 12192000"/>
              <a:gd name="csY66" fmla="*/ 1805940 h 6858000"/>
              <a:gd name="csX67" fmla="*/ 0 w 12192000"/>
              <a:gd name="csY67" fmla="*/ 1165860 h 6858000"/>
              <a:gd name="csX68" fmla="*/ 0 w 12192000"/>
              <a:gd name="csY68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252594" y="-87266"/>
                  <a:pt x="511087" y="60560"/>
                  <a:pt x="824411" y="0"/>
                </a:cubicBezTo>
                <a:cubicBezTo>
                  <a:pt x="1137735" y="-60560"/>
                  <a:pt x="1285297" y="28258"/>
                  <a:pt x="1526903" y="0"/>
                </a:cubicBezTo>
                <a:cubicBezTo>
                  <a:pt x="1768509" y="-28258"/>
                  <a:pt x="1948711" y="9595"/>
                  <a:pt x="2107474" y="0"/>
                </a:cubicBezTo>
                <a:cubicBezTo>
                  <a:pt x="2266237" y="-9595"/>
                  <a:pt x="2324421" y="16687"/>
                  <a:pt x="2444206" y="0"/>
                </a:cubicBezTo>
                <a:cubicBezTo>
                  <a:pt x="2563991" y="-16687"/>
                  <a:pt x="2891915" y="41789"/>
                  <a:pt x="3146697" y="0"/>
                </a:cubicBezTo>
                <a:cubicBezTo>
                  <a:pt x="3401479" y="-41789"/>
                  <a:pt x="3265159" y="16746"/>
                  <a:pt x="3361509" y="0"/>
                </a:cubicBezTo>
                <a:cubicBezTo>
                  <a:pt x="3457859" y="-16746"/>
                  <a:pt x="3528521" y="19620"/>
                  <a:pt x="3576320" y="0"/>
                </a:cubicBezTo>
                <a:cubicBezTo>
                  <a:pt x="3624119" y="-19620"/>
                  <a:pt x="4051319" y="69498"/>
                  <a:pt x="4278811" y="0"/>
                </a:cubicBezTo>
                <a:cubicBezTo>
                  <a:pt x="4506303" y="-69498"/>
                  <a:pt x="4427733" y="19720"/>
                  <a:pt x="4493623" y="0"/>
                </a:cubicBezTo>
                <a:cubicBezTo>
                  <a:pt x="4559513" y="-19720"/>
                  <a:pt x="4749264" y="14700"/>
                  <a:pt x="4830354" y="0"/>
                </a:cubicBezTo>
                <a:cubicBezTo>
                  <a:pt x="4911444" y="-14700"/>
                  <a:pt x="4974101" y="24196"/>
                  <a:pt x="5045166" y="0"/>
                </a:cubicBezTo>
                <a:cubicBezTo>
                  <a:pt x="5116231" y="-24196"/>
                  <a:pt x="5466753" y="36348"/>
                  <a:pt x="5625737" y="0"/>
                </a:cubicBezTo>
                <a:cubicBezTo>
                  <a:pt x="5784721" y="-36348"/>
                  <a:pt x="6118521" y="16608"/>
                  <a:pt x="6328229" y="0"/>
                </a:cubicBezTo>
                <a:cubicBezTo>
                  <a:pt x="6537937" y="-16608"/>
                  <a:pt x="6705558" y="80532"/>
                  <a:pt x="7030720" y="0"/>
                </a:cubicBezTo>
                <a:cubicBezTo>
                  <a:pt x="7355882" y="-80532"/>
                  <a:pt x="7523694" y="71501"/>
                  <a:pt x="7855131" y="0"/>
                </a:cubicBezTo>
                <a:cubicBezTo>
                  <a:pt x="8186568" y="-71501"/>
                  <a:pt x="8148749" y="42587"/>
                  <a:pt x="8435703" y="0"/>
                </a:cubicBezTo>
                <a:cubicBezTo>
                  <a:pt x="8722657" y="-42587"/>
                  <a:pt x="8620619" y="5533"/>
                  <a:pt x="8772434" y="0"/>
                </a:cubicBezTo>
                <a:cubicBezTo>
                  <a:pt x="8924249" y="-5533"/>
                  <a:pt x="9330184" y="5715"/>
                  <a:pt x="9474926" y="0"/>
                </a:cubicBezTo>
                <a:cubicBezTo>
                  <a:pt x="9619668" y="-5715"/>
                  <a:pt x="9611310" y="14452"/>
                  <a:pt x="9689737" y="0"/>
                </a:cubicBezTo>
                <a:cubicBezTo>
                  <a:pt x="9768164" y="-14452"/>
                  <a:pt x="10048854" y="13517"/>
                  <a:pt x="10392229" y="0"/>
                </a:cubicBezTo>
                <a:cubicBezTo>
                  <a:pt x="10735604" y="-13517"/>
                  <a:pt x="10919478" y="40129"/>
                  <a:pt x="11216640" y="0"/>
                </a:cubicBezTo>
                <a:cubicBezTo>
                  <a:pt x="11513802" y="-40129"/>
                  <a:pt x="11938365" y="19962"/>
                  <a:pt x="12192000" y="0"/>
                </a:cubicBezTo>
                <a:cubicBezTo>
                  <a:pt x="12194551" y="161237"/>
                  <a:pt x="12165774" y="339811"/>
                  <a:pt x="12192000" y="502920"/>
                </a:cubicBezTo>
                <a:cubicBezTo>
                  <a:pt x="12218226" y="666029"/>
                  <a:pt x="12191870" y="919809"/>
                  <a:pt x="12192000" y="1211580"/>
                </a:cubicBezTo>
                <a:cubicBezTo>
                  <a:pt x="12192130" y="1503351"/>
                  <a:pt x="12178633" y="1440243"/>
                  <a:pt x="12192000" y="1645920"/>
                </a:cubicBezTo>
                <a:cubicBezTo>
                  <a:pt x="12205367" y="1851597"/>
                  <a:pt x="12107824" y="2009236"/>
                  <a:pt x="12192000" y="2354580"/>
                </a:cubicBezTo>
                <a:cubicBezTo>
                  <a:pt x="12276176" y="2699924"/>
                  <a:pt x="12162056" y="2631265"/>
                  <a:pt x="12192000" y="2788920"/>
                </a:cubicBezTo>
                <a:cubicBezTo>
                  <a:pt x="12221944" y="2946575"/>
                  <a:pt x="12182653" y="3048717"/>
                  <a:pt x="12192000" y="3223260"/>
                </a:cubicBezTo>
                <a:cubicBezTo>
                  <a:pt x="12201347" y="3397803"/>
                  <a:pt x="12181165" y="3488019"/>
                  <a:pt x="12192000" y="3589020"/>
                </a:cubicBezTo>
                <a:cubicBezTo>
                  <a:pt x="12202835" y="3690021"/>
                  <a:pt x="12170400" y="4017181"/>
                  <a:pt x="12192000" y="4160520"/>
                </a:cubicBezTo>
                <a:cubicBezTo>
                  <a:pt x="12213600" y="4303859"/>
                  <a:pt x="12161763" y="4453109"/>
                  <a:pt x="12192000" y="4732020"/>
                </a:cubicBezTo>
                <a:cubicBezTo>
                  <a:pt x="12222237" y="5010931"/>
                  <a:pt x="12121781" y="5109433"/>
                  <a:pt x="12192000" y="5372100"/>
                </a:cubicBezTo>
                <a:cubicBezTo>
                  <a:pt x="12262219" y="5634767"/>
                  <a:pt x="12135613" y="5714101"/>
                  <a:pt x="12192000" y="5875020"/>
                </a:cubicBezTo>
                <a:cubicBezTo>
                  <a:pt x="12248387" y="6035939"/>
                  <a:pt x="12157383" y="6160442"/>
                  <a:pt x="12192000" y="6309360"/>
                </a:cubicBezTo>
                <a:cubicBezTo>
                  <a:pt x="12226617" y="6458278"/>
                  <a:pt x="12143843" y="6686900"/>
                  <a:pt x="12192000" y="6858000"/>
                </a:cubicBezTo>
                <a:cubicBezTo>
                  <a:pt x="11989599" y="6883760"/>
                  <a:pt x="11719207" y="6776958"/>
                  <a:pt x="11489509" y="6858000"/>
                </a:cubicBezTo>
                <a:cubicBezTo>
                  <a:pt x="11259811" y="6939042"/>
                  <a:pt x="11166114" y="6846423"/>
                  <a:pt x="11030857" y="6858000"/>
                </a:cubicBezTo>
                <a:cubicBezTo>
                  <a:pt x="10895600" y="6869577"/>
                  <a:pt x="10800256" y="6834860"/>
                  <a:pt x="10572206" y="6858000"/>
                </a:cubicBezTo>
                <a:cubicBezTo>
                  <a:pt x="10344156" y="6881140"/>
                  <a:pt x="10264767" y="6845572"/>
                  <a:pt x="10113554" y="6858000"/>
                </a:cubicBezTo>
                <a:cubicBezTo>
                  <a:pt x="9962341" y="6870428"/>
                  <a:pt x="9756936" y="6824160"/>
                  <a:pt x="9654903" y="6858000"/>
                </a:cubicBezTo>
                <a:cubicBezTo>
                  <a:pt x="9552870" y="6891840"/>
                  <a:pt x="9406999" y="6851471"/>
                  <a:pt x="9318171" y="6858000"/>
                </a:cubicBezTo>
                <a:cubicBezTo>
                  <a:pt x="9229343" y="6864529"/>
                  <a:pt x="8862193" y="6786278"/>
                  <a:pt x="8615680" y="6858000"/>
                </a:cubicBezTo>
                <a:cubicBezTo>
                  <a:pt x="8369167" y="6929722"/>
                  <a:pt x="8405003" y="6825397"/>
                  <a:pt x="8278949" y="6858000"/>
                </a:cubicBezTo>
                <a:cubicBezTo>
                  <a:pt x="8152895" y="6890603"/>
                  <a:pt x="7824164" y="6820746"/>
                  <a:pt x="7698377" y="6858000"/>
                </a:cubicBezTo>
                <a:cubicBezTo>
                  <a:pt x="7572590" y="6895254"/>
                  <a:pt x="7134365" y="6806587"/>
                  <a:pt x="6873966" y="6858000"/>
                </a:cubicBezTo>
                <a:cubicBezTo>
                  <a:pt x="6613567" y="6909413"/>
                  <a:pt x="6372610" y="6795952"/>
                  <a:pt x="6171474" y="6858000"/>
                </a:cubicBezTo>
                <a:cubicBezTo>
                  <a:pt x="5970338" y="6920048"/>
                  <a:pt x="5792463" y="6839704"/>
                  <a:pt x="5468983" y="6858000"/>
                </a:cubicBezTo>
                <a:cubicBezTo>
                  <a:pt x="5145503" y="6876296"/>
                  <a:pt x="5359338" y="6852167"/>
                  <a:pt x="5254171" y="6858000"/>
                </a:cubicBezTo>
                <a:cubicBezTo>
                  <a:pt x="5149004" y="6863833"/>
                  <a:pt x="5024452" y="6853803"/>
                  <a:pt x="4795520" y="6858000"/>
                </a:cubicBezTo>
                <a:cubicBezTo>
                  <a:pt x="4566588" y="6862197"/>
                  <a:pt x="4412261" y="6814483"/>
                  <a:pt x="4093029" y="6858000"/>
                </a:cubicBezTo>
                <a:cubicBezTo>
                  <a:pt x="3773797" y="6901517"/>
                  <a:pt x="3694738" y="6856869"/>
                  <a:pt x="3390537" y="6858000"/>
                </a:cubicBezTo>
                <a:cubicBezTo>
                  <a:pt x="3086336" y="6859131"/>
                  <a:pt x="2945589" y="6831465"/>
                  <a:pt x="2809966" y="6858000"/>
                </a:cubicBezTo>
                <a:cubicBezTo>
                  <a:pt x="2674343" y="6884535"/>
                  <a:pt x="2571823" y="6833727"/>
                  <a:pt x="2473234" y="6858000"/>
                </a:cubicBezTo>
                <a:cubicBezTo>
                  <a:pt x="2374645" y="6882273"/>
                  <a:pt x="2282481" y="6823353"/>
                  <a:pt x="2136503" y="6858000"/>
                </a:cubicBezTo>
                <a:cubicBezTo>
                  <a:pt x="1990525" y="6892647"/>
                  <a:pt x="1622677" y="6848642"/>
                  <a:pt x="1434011" y="6858000"/>
                </a:cubicBezTo>
                <a:cubicBezTo>
                  <a:pt x="1245345" y="6867358"/>
                  <a:pt x="1308396" y="6844314"/>
                  <a:pt x="1219200" y="6858000"/>
                </a:cubicBezTo>
                <a:cubicBezTo>
                  <a:pt x="1130004" y="6871686"/>
                  <a:pt x="866640" y="6830530"/>
                  <a:pt x="638629" y="6858000"/>
                </a:cubicBezTo>
                <a:cubicBezTo>
                  <a:pt x="410618" y="6885470"/>
                  <a:pt x="229998" y="6816146"/>
                  <a:pt x="0" y="6858000"/>
                </a:cubicBezTo>
                <a:cubicBezTo>
                  <a:pt x="-20415" y="6649422"/>
                  <a:pt x="62939" y="6476067"/>
                  <a:pt x="0" y="6217920"/>
                </a:cubicBezTo>
                <a:cubicBezTo>
                  <a:pt x="-62939" y="5959773"/>
                  <a:pt x="60317" y="5770779"/>
                  <a:pt x="0" y="5509260"/>
                </a:cubicBezTo>
                <a:cubicBezTo>
                  <a:pt x="-60317" y="5247741"/>
                  <a:pt x="40325" y="5186900"/>
                  <a:pt x="0" y="4869180"/>
                </a:cubicBezTo>
                <a:cubicBezTo>
                  <a:pt x="-40325" y="4551460"/>
                  <a:pt x="63948" y="4341095"/>
                  <a:pt x="0" y="4160520"/>
                </a:cubicBezTo>
                <a:cubicBezTo>
                  <a:pt x="-63948" y="3979945"/>
                  <a:pt x="19181" y="3868073"/>
                  <a:pt x="0" y="3726180"/>
                </a:cubicBezTo>
                <a:cubicBezTo>
                  <a:pt x="-19181" y="3584287"/>
                  <a:pt x="19471" y="3240350"/>
                  <a:pt x="0" y="3017520"/>
                </a:cubicBezTo>
                <a:cubicBezTo>
                  <a:pt x="-19471" y="2794690"/>
                  <a:pt x="24555" y="2479401"/>
                  <a:pt x="0" y="2308860"/>
                </a:cubicBezTo>
                <a:cubicBezTo>
                  <a:pt x="-24555" y="2138319"/>
                  <a:pt x="51644" y="1926429"/>
                  <a:pt x="0" y="1805940"/>
                </a:cubicBezTo>
                <a:cubicBezTo>
                  <a:pt x="-51644" y="1685451"/>
                  <a:pt x="37982" y="1455438"/>
                  <a:pt x="0" y="1165860"/>
                </a:cubicBezTo>
                <a:cubicBezTo>
                  <a:pt x="-37982" y="876282"/>
                  <a:pt x="44521" y="350003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311033" y="-38689"/>
                  <a:pt x="652307" y="90767"/>
                  <a:pt x="824411" y="0"/>
                </a:cubicBezTo>
                <a:cubicBezTo>
                  <a:pt x="996515" y="-90767"/>
                  <a:pt x="1274987" y="91872"/>
                  <a:pt x="1648823" y="0"/>
                </a:cubicBezTo>
                <a:cubicBezTo>
                  <a:pt x="2022659" y="-91872"/>
                  <a:pt x="2207156" y="17635"/>
                  <a:pt x="2473234" y="0"/>
                </a:cubicBezTo>
                <a:cubicBezTo>
                  <a:pt x="2739312" y="-17635"/>
                  <a:pt x="2608097" y="15367"/>
                  <a:pt x="2688046" y="0"/>
                </a:cubicBezTo>
                <a:cubicBezTo>
                  <a:pt x="2767995" y="-15367"/>
                  <a:pt x="2857268" y="9192"/>
                  <a:pt x="2902857" y="0"/>
                </a:cubicBezTo>
                <a:cubicBezTo>
                  <a:pt x="2948446" y="-9192"/>
                  <a:pt x="3257481" y="16932"/>
                  <a:pt x="3605349" y="0"/>
                </a:cubicBezTo>
                <a:cubicBezTo>
                  <a:pt x="3953217" y="-16932"/>
                  <a:pt x="3805644" y="3254"/>
                  <a:pt x="3942080" y="0"/>
                </a:cubicBezTo>
                <a:cubicBezTo>
                  <a:pt x="4078516" y="-3254"/>
                  <a:pt x="4230419" y="17743"/>
                  <a:pt x="4400731" y="0"/>
                </a:cubicBezTo>
                <a:cubicBezTo>
                  <a:pt x="4571043" y="-17743"/>
                  <a:pt x="4793210" y="42958"/>
                  <a:pt x="4981303" y="0"/>
                </a:cubicBezTo>
                <a:cubicBezTo>
                  <a:pt x="5169396" y="-42958"/>
                  <a:pt x="5315601" y="9226"/>
                  <a:pt x="5561874" y="0"/>
                </a:cubicBezTo>
                <a:cubicBezTo>
                  <a:pt x="5808147" y="-9226"/>
                  <a:pt x="5809629" y="28780"/>
                  <a:pt x="5898606" y="0"/>
                </a:cubicBezTo>
                <a:cubicBezTo>
                  <a:pt x="5987583" y="-28780"/>
                  <a:pt x="6418902" y="72236"/>
                  <a:pt x="6723017" y="0"/>
                </a:cubicBezTo>
                <a:cubicBezTo>
                  <a:pt x="7027132" y="-72236"/>
                  <a:pt x="6861834" y="12259"/>
                  <a:pt x="6937829" y="0"/>
                </a:cubicBezTo>
                <a:cubicBezTo>
                  <a:pt x="7013824" y="-12259"/>
                  <a:pt x="7181841" y="33285"/>
                  <a:pt x="7274560" y="0"/>
                </a:cubicBezTo>
                <a:cubicBezTo>
                  <a:pt x="7367279" y="-33285"/>
                  <a:pt x="7745906" y="42701"/>
                  <a:pt x="7977051" y="0"/>
                </a:cubicBezTo>
                <a:cubicBezTo>
                  <a:pt x="8208196" y="-42701"/>
                  <a:pt x="8317647" y="4391"/>
                  <a:pt x="8435703" y="0"/>
                </a:cubicBezTo>
                <a:cubicBezTo>
                  <a:pt x="8553759" y="-4391"/>
                  <a:pt x="8650915" y="36505"/>
                  <a:pt x="8772434" y="0"/>
                </a:cubicBezTo>
                <a:cubicBezTo>
                  <a:pt x="8893953" y="-36505"/>
                  <a:pt x="8997456" y="8021"/>
                  <a:pt x="9109166" y="0"/>
                </a:cubicBezTo>
                <a:cubicBezTo>
                  <a:pt x="9220876" y="-8021"/>
                  <a:pt x="9335909" y="268"/>
                  <a:pt x="9445897" y="0"/>
                </a:cubicBezTo>
                <a:cubicBezTo>
                  <a:pt x="9555885" y="-268"/>
                  <a:pt x="9797922" y="20512"/>
                  <a:pt x="10026469" y="0"/>
                </a:cubicBezTo>
                <a:cubicBezTo>
                  <a:pt x="10255016" y="-20512"/>
                  <a:pt x="10171964" y="21513"/>
                  <a:pt x="10241280" y="0"/>
                </a:cubicBezTo>
                <a:cubicBezTo>
                  <a:pt x="10310596" y="-21513"/>
                  <a:pt x="10759142" y="60460"/>
                  <a:pt x="10943771" y="0"/>
                </a:cubicBezTo>
                <a:cubicBezTo>
                  <a:pt x="11128400" y="-60460"/>
                  <a:pt x="11248795" y="18044"/>
                  <a:pt x="11402423" y="0"/>
                </a:cubicBezTo>
                <a:cubicBezTo>
                  <a:pt x="11556051" y="-18044"/>
                  <a:pt x="11834591" y="19582"/>
                  <a:pt x="12192000" y="0"/>
                </a:cubicBezTo>
                <a:cubicBezTo>
                  <a:pt x="12212521" y="192398"/>
                  <a:pt x="12180323" y="450108"/>
                  <a:pt x="12192000" y="571500"/>
                </a:cubicBezTo>
                <a:cubicBezTo>
                  <a:pt x="12203677" y="692892"/>
                  <a:pt x="12167855" y="968190"/>
                  <a:pt x="12192000" y="1074420"/>
                </a:cubicBezTo>
                <a:cubicBezTo>
                  <a:pt x="12216145" y="1180650"/>
                  <a:pt x="12166887" y="1515960"/>
                  <a:pt x="12192000" y="1645920"/>
                </a:cubicBezTo>
                <a:cubicBezTo>
                  <a:pt x="12217113" y="1775880"/>
                  <a:pt x="12176333" y="1925596"/>
                  <a:pt x="12192000" y="2011680"/>
                </a:cubicBezTo>
                <a:cubicBezTo>
                  <a:pt x="12207667" y="2097764"/>
                  <a:pt x="12163953" y="2201360"/>
                  <a:pt x="12192000" y="2377440"/>
                </a:cubicBezTo>
                <a:cubicBezTo>
                  <a:pt x="12220047" y="2553520"/>
                  <a:pt x="12140169" y="2628950"/>
                  <a:pt x="12192000" y="2880360"/>
                </a:cubicBezTo>
                <a:cubicBezTo>
                  <a:pt x="12243831" y="3131770"/>
                  <a:pt x="12166260" y="3082825"/>
                  <a:pt x="12192000" y="3246120"/>
                </a:cubicBezTo>
                <a:cubicBezTo>
                  <a:pt x="12217740" y="3409415"/>
                  <a:pt x="12124981" y="3594703"/>
                  <a:pt x="12192000" y="3817620"/>
                </a:cubicBezTo>
                <a:cubicBezTo>
                  <a:pt x="12259019" y="4040537"/>
                  <a:pt x="12136582" y="4203866"/>
                  <a:pt x="12192000" y="4320540"/>
                </a:cubicBezTo>
                <a:cubicBezTo>
                  <a:pt x="12247418" y="4437214"/>
                  <a:pt x="12110182" y="4690711"/>
                  <a:pt x="12192000" y="5029200"/>
                </a:cubicBezTo>
                <a:cubicBezTo>
                  <a:pt x="12273818" y="5367689"/>
                  <a:pt x="12185595" y="5251947"/>
                  <a:pt x="12192000" y="5463540"/>
                </a:cubicBezTo>
                <a:cubicBezTo>
                  <a:pt x="12198405" y="5675133"/>
                  <a:pt x="12183416" y="5804082"/>
                  <a:pt x="12192000" y="5897880"/>
                </a:cubicBezTo>
                <a:cubicBezTo>
                  <a:pt x="12200584" y="5991678"/>
                  <a:pt x="12158353" y="6441992"/>
                  <a:pt x="12192000" y="6858000"/>
                </a:cubicBezTo>
                <a:cubicBezTo>
                  <a:pt x="12037355" y="6893379"/>
                  <a:pt x="11935128" y="6844277"/>
                  <a:pt x="11733349" y="6858000"/>
                </a:cubicBezTo>
                <a:cubicBezTo>
                  <a:pt x="11531570" y="6871723"/>
                  <a:pt x="11351310" y="6842714"/>
                  <a:pt x="11152777" y="6858000"/>
                </a:cubicBezTo>
                <a:cubicBezTo>
                  <a:pt x="10954244" y="6873286"/>
                  <a:pt x="10732351" y="6799163"/>
                  <a:pt x="10450286" y="6858000"/>
                </a:cubicBezTo>
                <a:cubicBezTo>
                  <a:pt x="10168221" y="6916837"/>
                  <a:pt x="10208882" y="6843292"/>
                  <a:pt x="10113554" y="6858000"/>
                </a:cubicBezTo>
                <a:cubicBezTo>
                  <a:pt x="10018226" y="6872708"/>
                  <a:pt x="9757783" y="6811837"/>
                  <a:pt x="9654903" y="6858000"/>
                </a:cubicBezTo>
                <a:cubicBezTo>
                  <a:pt x="9552023" y="6904163"/>
                  <a:pt x="9485464" y="6832700"/>
                  <a:pt x="9440091" y="6858000"/>
                </a:cubicBezTo>
                <a:cubicBezTo>
                  <a:pt x="9394718" y="6883300"/>
                  <a:pt x="8890064" y="6773266"/>
                  <a:pt x="8615680" y="6858000"/>
                </a:cubicBezTo>
                <a:cubicBezTo>
                  <a:pt x="8341296" y="6942734"/>
                  <a:pt x="8366090" y="6829957"/>
                  <a:pt x="8278949" y="6858000"/>
                </a:cubicBezTo>
                <a:cubicBezTo>
                  <a:pt x="8191808" y="6886043"/>
                  <a:pt x="8016255" y="6857441"/>
                  <a:pt x="7942217" y="6858000"/>
                </a:cubicBezTo>
                <a:cubicBezTo>
                  <a:pt x="7868179" y="6858559"/>
                  <a:pt x="7750351" y="6830831"/>
                  <a:pt x="7605486" y="6858000"/>
                </a:cubicBezTo>
                <a:cubicBezTo>
                  <a:pt x="7460621" y="6885169"/>
                  <a:pt x="7281615" y="6856608"/>
                  <a:pt x="7146834" y="6858000"/>
                </a:cubicBezTo>
                <a:cubicBezTo>
                  <a:pt x="7012053" y="6859392"/>
                  <a:pt x="6936172" y="6825158"/>
                  <a:pt x="6810103" y="6858000"/>
                </a:cubicBezTo>
                <a:cubicBezTo>
                  <a:pt x="6684034" y="6890842"/>
                  <a:pt x="6222474" y="6815782"/>
                  <a:pt x="5985691" y="6858000"/>
                </a:cubicBezTo>
                <a:cubicBezTo>
                  <a:pt x="5748908" y="6900218"/>
                  <a:pt x="5718092" y="6815356"/>
                  <a:pt x="5527040" y="6858000"/>
                </a:cubicBezTo>
                <a:cubicBezTo>
                  <a:pt x="5335988" y="6900644"/>
                  <a:pt x="5150850" y="6852777"/>
                  <a:pt x="4946469" y="6858000"/>
                </a:cubicBezTo>
                <a:cubicBezTo>
                  <a:pt x="4742088" y="6863223"/>
                  <a:pt x="4631671" y="6849413"/>
                  <a:pt x="4365897" y="6858000"/>
                </a:cubicBezTo>
                <a:cubicBezTo>
                  <a:pt x="4100123" y="6866587"/>
                  <a:pt x="4197367" y="6845621"/>
                  <a:pt x="4151086" y="6858000"/>
                </a:cubicBezTo>
                <a:cubicBezTo>
                  <a:pt x="4104805" y="6870379"/>
                  <a:pt x="3681923" y="6822875"/>
                  <a:pt x="3326674" y="6858000"/>
                </a:cubicBezTo>
                <a:cubicBezTo>
                  <a:pt x="2971425" y="6893125"/>
                  <a:pt x="2872464" y="6841733"/>
                  <a:pt x="2746103" y="6858000"/>
                </a:cubicBezTo>
                <a:cubicBezTo>
                  <a:pt x="2619742" y="6874267"/>
                  <a:pt x="2396379" y="6845559"/>
                  <a:pt x="2165531" y="6858000"/>
                </a:cubicBezTo>
                <a:cubicBezTo>
                  <a:pt x="1934683" y="6870441"/>
                  <a:pt x="1847279" y="6798183"/>
                  <a:pt x="1584960" y="6858000"/>
                </a:cubicBezTo>
                <a:cubicBezTo>
                  <a:pt x="1322641" y="6917817"/>
                  <a:pt x="1362899" y="6817718"/>
                  <a:pt x="1248229" y="6858000"/>
                </a:cubicBezTo>
                <a:cubicBezTo>
                  <a:pt x="1133559" y="6898282"/>
                  <a:pt x="944308" y="6844288"/>
                  <a:pt x="667657" y="6858000"/>
                </a:cubicBezTo>
                <a:cubicBezTo>
                  <a:pt x="391006" y="6871712"/>
                  <a:pt x="196062" y="6802367"/>
                  <a:pt x="0" y="6858000"/>
                </a:cubicBezTo>
                <a:cubicBezTo>
                  <a:pt x="-29258" y="6699088"/>
                  <a:pt x="32684" y="6605242"/>
                  <a:pt x="0" y="6423660"/>
                </a:cubicBezTo>
                <a:cubicBezTo>
                  <a:pt x="-32684" y="6242078"/>
                  <a:pt x="84093" y="5983330"/>
                  <a:pt x="0" y="5715000"/>
                </a:cubicBezTo>
                <a:cubicBezTo>
                  <a:pt x="-84093" y="5446670"/>
                  <a:pt x="29440" y="5445551"/>
                  <a:pt x="0" y="5280660"/>
                </a:cubicBezTo>
                <a:cubicBezTo>
                  <a:pt x="-29440" y="5115769"/>
                  <a:pt x="20258" y="5057649"/>
                  <a:pt x="0" y="4914900"/>
                </a:cubicBezTo>
                <a:cubicBezTo>
                  <a:pt x="-20258" y="4772151"/>
                  <a:pt x="22618" y="4551052"/>
                  <a:pt x="0" y="4274820"/>
                </a:cubicBezTo>
                <a:cubicBezTo>
                  <a:pt x="-22618" y="3998588"/>
                  <a:pt x="2952" y="3857139"/>
                  <a:pt x="0" y="3566160"/>
                </a:cubicBezTo>
                <a:cubicBezTo>
                  <a:pt x="-2952" y="3275181"/>
                  <a:pt x="73294" y="3075057"/>
                  <a:pt x="0" y="2926080"/>
                </a:cubicBezTo>
                <a:cubicBezTo>
                  <a:pt x="-73294" y="2777103"/>
                  <a:pt x="1720" y="2571765"/>
                  <a:pt x="0" y="2354580"/>
                </a:cubicBezTo>
                <a:cubicBezTo>
                  <a:pt x="-1720" y="2137395"/>
                  <a:pt x="36014" y="1971606"/>
                  <a:pt x="0" y="1714500"/>
                </a:cubicBezTo>
                <a:cubicBezTo>
                  <a:pt x="-36014" y="1457394"/>
                  <a:pt x="8065" y="1326192"/>
                  <a:pt x="0" y="1005840"/>
                </a:cubicBezTo>
                <a:cubicBezTo>
                  <a:pt x="-8065" y="685488"/>
                  <a:pt x="16587" y="669019"/>
                  <a:pt x="0" y="502920"/>
                </a:cubicBezTo>
                <a:cubicBezTo>
                  <a:pt x="-16587" y="336821"/>
                  <a:pt x="13305" y="171471"/>
                  <a:pt x="0" y="0"/>
                </a:cubicBezTo>
                <a:close/>
              </a:path>
            </a:pathLst>
          </a:custGeom>
          <a:gradFill flip="none" rotWithShape="1">
            <a:gsLst>
              <a:gs pos="9201">
                <a:srgbClr val="C00000"/>
              </a:gs>
              <a:gs pos="37350">
                <a:srgbClr val="00B0F0"/>
              </a:gs>
              <a:gs pos="87352">
                <a:srgbClr val="002060"/>
              </a:gs>
              <a:gs pos="70100">
                <a:srgbClr val="D48ACB"/>
              </a:gs>
              <a:gs pos="21250">
                <a:srgbClr val="A2689C"/>
              </a:gs>
              <a:gs pos="0">
                <a:schemeClr val="accent5">
                  <a:lumMod val="40000"/>
                  <a:lumOff val="60000"/>
                  <a:shade val="30000"/>
                  <a:satMod val="115000"/>
                </a:schemeClr>
              </a:gs>
              <a:gs pos="50000">
                <a:schemeClr val="accent5">
                  <a:lumMod val="40000"/>
                  <a:lumOff val="60000"/>
                  <a:shade val="67500"/>
                  <a:satMod val="115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>
            <a:extLst>
              <a:ext uri="{C807C97D-BFC1-408E-A445-0C87EB9F89A2}">
                <ask:lineSketchStyleProps xmlns:ask="http://schemas.microsoft.com/office/drawing/2018/sketchyshapes" sd="12331005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BA24D09-2405-DB45-C8B0-AEB80ABCF97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129" y="1319038"/>
            <a:ext cx="5437414" cy="5450485"/>
          </a:xfrm>
          <a:prstGeom prst="rect">
            <a:avLst/>
          </a:prstGeom>
        </p:spPr>
      </p:pic>
      <p:sp>
        <p:nvSpPr>
          <p:cNvPr id="11" name="Ribbon: Tilted Up 10">
            <a:extLst>
              <a:ext uri="{FF2B5EF4-FFF2-40B4-BE49-F238E27FC236}">
                <a16:creationId xmlns:a16="http://schemas.microsoft.com/office/drawing/2014/main" id="{F2FD84BB-8063-40D6-36B3-77AF802AA5CA}"/>
              </a:ext>
            </a:extLst>
          </p:cNvPr>
          <p:cNvSpPr/>
          <p:nvPr/>
        </p:nvSpPr>
        <p:spPr>
          <a:xfrm>
            <a:off x="2928260" y="288008"/>
            <a:ext cx="6596741" cy="904281"/>
          </a:xfrm>
          <a:prstGeom prst="ribbon2">
            <a:avLst>
              <a:gd name="adj1" fmla="val 12808"/>
              <a:gd name="adj2" fmla="val 68089"/>
            </a:avLst>
          </a:prstGeom>
          <a:solidFill>
            <a:schemeClr val="accent5">
              <a:lumMod val="20000"/>
              <a:lumOff val="80000"/>
            </a:schemeClr>
          </a:solidFill>
          <a:ln w="76200">
            <a:prstDash val="sysDot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2"/>
                </a:solidFill>
              </a:rPr>
              <a:t>চলো</a:t>
            </a:r>
            <a:r>
              <a:rPr lang="en-US" sz="4800" dirty="0">
                <a:solidFill>
                  <a:schemeClr val="tx2"/>
                </a:solidFill>
              </a:rPr>
              <a:t> </a:t>
            </a:r>
            <a:r>
              <a:rPr lang="en-US" sz="4800" dirty="0" err="1">
                <a:solidFill>
                  <a:schemeClr val="tx2"/>
                </a:solidFill>
              </a:rPr>
              <a:t>ছবি</a:t>
            </a:r>
            <a:r>
              <a:rPr lang="en-US" sz="4800" dirty="0">
                <a:solidFill>
                  <a:schemeClr val="tx2"/>
                </a:solidFill>
              </a:rPr>
              <a:t> </a:t>
            </a:r>
            <a:r>
              <a:rPr lang="en-US" sz="4800" dirty="0" err="1">
                <a:solidFill>
                  <a:schemeClr val="tx2"/>
                </a:solidFill>
              </a:rPr>
              <a:t>দেখি</a:t>
            </a:r>
            <a:endParaRPr lang="en-US" sz="4800" dirty="0">
              <a:solidFill>
                <a:schemeClr val="tx2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4A195962-8D81-8BC7-2A99-BCEB3CB04C23}"/>
              </a:ext>
            </a:extLst>
          </p:cNvPr>
          <p:cNvSpPr/>
          <p:nvPr/>
        </p:nvSpPr>
        <p:spPr>
          <a:xfrm>
            <a:off x="5878285" y="1810761"/>
            <a:ext cx="6112328" cy="8273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tx2"/>
                </a:solidFill>
              </a:rPr>
              <a:t>ছবিতে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কি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কি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দেখতে</a:t>
            </a:r>
            <a:r>
              <a:rPr lang="en-US" sz="3600" dirty="0">
                <a:solidFill>
                  <a:schemeClr val="tx2"/>
                </a:solidFill>
              </a:rPr>
              <a:t> </a:t>
            </a:r>
            <a:r>
              <a:rPr lang="en-US" sz="3600" dirty="0" err="1">
                <a:solidFill>
                  <a:schemeClr val="tx2"/>
                </a:solidFill>
              </a:rPr>
              <a:t>পাচ্ছ</a:t>
            </a:r>
            <a:r>
              <a:rPr lang="en-US" sz="3600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CB258FE7-3826-704B-3BCD-9E5455388A66}"/>
              </a:ext>
            </a:extLst>
          </p:cNvPr>
          <p:cNvSpPr/>
          <p:nvPr/>
        </p:nvSpPr>
        <p:spPr>
          <a:xfrm>
            <a:off x="5878285" y="2803308"/>
            <a:ext cx="6112328" cy="82731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2"/>
                </a:solidFill>
              </a:rPr>
              <a:t>মরুভূমিতে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কোন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প্রাণী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বাস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করে</a:t>
            </a:r>
            <a:r>
              <a:rPr lang="en-US" sz="3200" dirty="0">
                <a:solidFill>
                  <a:schemeClr val="tx2"/>
                </a:solidFill>
              </a:rPr>
              <a:t>?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6DE3D5B6-3A95-5140-E590-40BBF8650D07}"/>
              </a:ext>
            </a:extLst>
          </p:cNvPr>
          <p:cNvSpPr/>
          <p:nvPr/>
        </p:nvSpPr>
        <p:spPr>
          <a:xfrm>
            <a:off x="5878285" y="3795855"/>
            <a:ext cx="6232070" cy="2605809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tx2"/>
                </a:solidFill>
              </a:rPr>
              <a:t>এমন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একজন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খলিফার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নাম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কি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তোমরা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বলতে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পারো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যিনি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রাতের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বেলায়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প্রজাদের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জন্য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বাড়ি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নিয়ে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খাবার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দিয়ে</a:t>
            </a:r>
            <a:r>
              <a:rPr lang="en-US" sz="3200" dirty="0">
                <a:solidFill>
                  <a:schemeClr val="tx2"/>
                </a:solidFill>
              </a:rPr>
              <a:t> </a:t>
            </a:r>
            <a:r>
              <a:rPr lang="en-US" sz="3200" dirty="0" err="1">
                <a:solidFill>
                  <a:schemeClr val="tx2"/>
                </a:solidFill>
              </a:rPr>
              <a:t>আসতেন</a:t>
            </a:r>
            <a:r>
              <a:rPr lang="en-US" sz="3200" dirty="0">
                <a:solidFill>
                  <a:schemeClr val="tx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971185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2" grpId="0" animBg="1"/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302C5CE9-8C88-2637-AAF9-11C46637F5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580571 w 12192000"/>
              <a:gd name="csY1" fmla="*/ 0 h 6858000"/>
              <a:gd name="csX2" fmla="*/ 795383 w 12192000"/>
              <a:gd name="csY2" fmla="*/ 0 h 6858000"/>
              <a:gd name="csX3" fmla="*/ 1254034 w 12192000"/>
              <a:gd name="csY3" fmla="*/ 0 h 6858000"/>
              <a:gd name="csX4" fmla="*/ 2078446 w 12192000"/>
              <a:gd name="csY4" fmla="*/ 0 h 6858000"/>
              <a:gd name="csX5" fmla="*/ 2537097 w 12192000"/>
              <a:gd name="csY5" fmla="*/ 0 h 6858000"/>
              <a:gd name="csX6" fmla="*/ 2995749 w 12192000"/>
              <a:gd name="csY6" fmla="*/ 0 h 6858000"/>
              <a:gd name="csX7" fmla="*/ 3454400 w 12192000"/>
              <a:gd name="csY7" fmla="*/ 0 h 6858000"/>
              <a:gd name="csX8" fmla="*/ 3913051 w 12192000"/>
              <a:gd name="csY8" fmla="*/ 0 h 6858000"/>
              <a:gd name="csX9" fmla="*/ 4249783 w 12192000"/>
              <a:gd name="csY9" fmla="*/ 0 h 6858000"/>
              <a:gd name="csX10" fmla="*/ 4952274 w 12192000"/>
              <a:gd name="csY10" fmla="*/ 0 h 6858000"/>
              <a:gd name="csX11" fmla="*/ 5654766 w 12192000"/>
              <a:gd name="csY11" fmla="*/ 0 h 6858000"/>
              <a:gd name="csX12" fmla="*/ 6235337 w 12192000"/>
              <a:gd name="csY12" fmla="*/ 0 h 6858000"/>
              <a:gd name="csX13" fmla="*/ 6937829 w 12192000"/>
              <a:gd name="csY13" fmla="*/ 0 h 6858000"/>
              <a:gd name="csX14" fmla="*/ 7640320 w 12192000"/>
              <a:gd name="csY14" fmla="*/ 0 h 6858000"/>
              <a:gd name="csX15" fmla="*/ 7977051 w 12192000"/>
              <a:gd name="csY15" fmla="*/ 0 h 6858000"/>
              <a:gd name="csX16" fmla="*/ 8435703 w 12192000"/>
              <a:gd name="csY16" fmla="*/ 0 h 6858000"/>
              <a:gd name="csX17" fmla="*/ 9016274 w 12192000"/>
              <a:gd name="csY17" fmla="*/ 0 h 6858000"/>
              <a:gd name="csX18" fmla="*/ 9840686 w 12192000"/>
              <a:gd name="csY18" fmla="*/ 0 h 6858000"/>
              <a:gd name="csX19" fmla="*/ 10055497 w 12192000"/>
              <a:gd name="csY19" fmla="*/ 0 h 6858000"/>
              <a:gd name="csX20" fmla="*/ 10636069 w 12192000"/>
              <a:gd name="csY20" fmla="*/ 0 h 6858000"/>
              <a:gd name="csX21" fmla="*/ 10850880 w 12192000"/>
              <a:gd name="csY21" fmla="*/ 0 h 6858000"/>
              <a:gd name="csX22" fmla="*/ 11309531 w 12192000"/>
              <a:gd name="csY22" fmla="*/ 0 h 6858000"/>
              <a:gd name="csX23" fmla="*/ 11646263 w 12192000"/>
              <a:gd name="csY23" fmla="*/ 0 h 6858000"/>
              <a:gd name="csX24" fmla="*/ 12192000 w 12192000"/>
              <a:gd name="csY24" fmla="*/ 0 h 6858000"/>
              <a:gd name="csX25" fmla="*/ 12192000 w 12192000"/>
              <a:gd name="csY25" fmla="*/ 434340 h 6858000"/>
              <a:gd name="csX26" fmla="*/ 12192000 w 12192000"/>
              <a:gd name="csY26" fmla="*/ 937260 h 6858000"/>
              <a:gd name="csX27" fmla="*/ 12192000 w 12192000"/>
              <a:gd name="csY27" fmla="*/ 1440180 h 6858000"/>
              <a:gd name="csX28" fmla="*/ 12192000 w 12192000"/>
              <a:gd name="csY28" fmla="*/ 2148840 h 6858000"/>
              <a:gd name="csX29" fmla="*/ 12192000 w 12192000"/>
              <a:gd name="csY29" fmla="*/ 2514600 h 6858000"/>
              <a:gd name="csX30" fmla="*/ 12192000 w 12192000"/>
              <a:gd name="csY30" fmla="*/ 2880360 h 6858000"/>
              <a:gd name="csX31" fmla="*/ 12192000 w 12192000"/>
              <a:gd name="csY31" fmla="*/ 3246120 h 6858000"/>
              <a:gd name="csX32" fmla="*/ 12192000 w 12192000"/>
              <a:gd name="csY32" fmla="*/ 3886200 h 6858000"/>
              <a:gd name="csX33" fmla="*/ 12192000 w 12192000"/>
              <a:gd name="csY33" fmla="*/ 4320540 h 6858000"/>
              <a:gd name="csX34" fmla="*/ 12192000 w 12192000"/>
              <a:gd name="csY34" fmla="*/ 4823460 h 6858000"/>
              <a:gd name="csX35" fmla="*/ 12192000 w 12192000"/>
              <a:gd name="csY35" fmla="*/ 5463540 h 6858000"/>
              <a:gd name="csX36" fmla="*/ 12192000 w 12192000"/>
              <a:gd name="csY36" fmla="*/ 6103620 h 6858000"/>
              <a:gd name="csX37" fmla="*/ 12192000 w 12192000"/>
              <a:gd name="csY37" fmla="*/ 6858000 h 6858000"/>
              <a:gd name="csX38" fmla="*/ 11977189 w 12192000"/>
              <a:gd name="csY38" fmla="*/ 6858000 h 6858000"/>
              <a:gd name="csX39" fmla="*/ 11762377 w 12192000"/>
              <a:gd name="csY39" fmla="*/ 6858000 h 6858000"/>
              <a:gd name="csX40" fmla="*/ 11181806 w 12192000"/>
              <a:gd name="csY40" fmla="*/ 6858000 h 6858000"/>
              <a:gd name="csX41" fmla="*/ 10357394 w 12192000"/>
              <a:gd name="csY41" fmla="*/ 6858000 h 6858000"/>
              <a:gd name="csX42" fmla="*/ 9654903 w 12192000"/>
              <a:gd name="csY42" fmla="*/ 6858000 h 6858000"/>
              <a:gd name="csX43" fmla="*/ 9196251 w 12192000"/>
              <a:gd name="csY43" fmla="*/ 6858000 h 6858000"/>
              <a:gd name="csX44" fmla="*/ 8493760 w 12192000"/>
              <a:gd name="csY44" fmla="*/ 6858000 h 6858000"/>
              <a:gd name="csX45" fmla="*/ 8157029 w 12192000"/>
              <a:gd name="csY45" fmla="*/ 6858000 h 6858000"/>
              <a:gd name="csX46" fmla="*/ 7942217 w 12192000"/>
              <a:gd name="csY46" fmla="*/ 6858000 h 6858000"/>
              <a:gd name="csX47" fmla="*/ 7727406 w 12192000"/>
              <a:gd name="csY47" fmla="*/ 6858000 h 6858000"/>
              <a:gd name="csX48" fmla="*/ 7024914 w 12192000"/>
              <a:gd name="csY48" fmla="*/ 6858000 h 6858000"/>
              <a:gd name="csX49" fmla="*/ 6200503 w 12192000"/>
              <a:gd name="csY49" fmla="*/ 6858000 h 6858000"/>
              <a:gd name="csX50" fmla="*/ 5619931 w 12192000"/>
              <a:gd name="csY50" fmla="*/ 6858000 h 6858000"/>
              <a:gd name="csX51" fmla="*/ 4917440 w 12192000"/>
              <a:gd name="csY51" fmla="*/ 6858000 h 6858000"/>
              <a:gd name="csX52" fmla="*/ 4336869 w 12192000"/>
              <a:gd name="csY52" fmla="*/ 6858000 h 6858000"/>
              <a:gd name="csX53" fmla="*/ 3756297 w 12192000"/>
              <a:gd name="csY53" fmla="*/ 6858000 h 6858000"/>
              <a:gd name="csX54" fmla="*/ 3297646 w 12192000"/>
              <a:gd name="csY54" fmla="*/ 6858000 h 6858000"/>
              <a:gd name="csX55" fmla="*/ 2473234 w 12192000"/>
              <a:gd name="csY55" fmla="*/ 6858000 h 6858000"/>
              <a:gd name="csX56" fmla="*/ 2258423 w 12192000"/>
              <a:gd name="csY56" fmla="*/ 6858000 h 6858000"/>
              <a:gd name="csX57" fmla="*/ 2043611 w 12192000"/>
              <a:gd name="csY57" fmla="*/ 6858000 h 6858000"/>
              <a:gd name="csX58" fmla="*/ 1706880 w 12192000"/>
              <a:gd name="csY58" fmla="*/ 6858000 h 6858000"/>
              <a:gd name="csX59" fmla="*/ 1126309 w 12192000"/>
              <a:gd name="csY59" fmla="*/ 6858000 h 6858000"/>
              <a:gd name="csX60" fmla="*/ 789577 w 12192000"/>
              <a:gd name="csY60" fmla="*/ 6858000 h 6858000"/>
              <a:gd name="csX61" fmla="*/ 0 w 12192000"/>
              <a:gd name="csY61" fmla="*/ 6858000 h 6858000"/>
              <a:gd name="csX62" fmla="*/ 0 w 12192000"/>
              <a:gd name="csY62" fmla="*/ 6492240 h 6858000"/>
              <a:gd name="csX63" fmla="*/ 0 w 12192000"/>
              <a:gd name="csY63" fmla="*/ 5783580 h 6858000"/>
              <a:gd name="csX64" fmla="*/ 0 w 12192000"/>
              <a:gd name="csY64" fmla="*/ 5417820 h 6858000"/>
              <a:gd name="csX65" fmla="*/ 0 w 12192000"/>
              <a:gd name="csY65" fmla="*/ 5052060 h 6858000"/>
              <a:gd name="csX66" fmla="*/ 0 w 12192000"/>
              <a:gd name="csY66" fmla="*/ 4617720 h 6858000"/>
              <a:gd name="csX67" fmla="*/ 0 w 12192000"/>
              <a:gd name="csY67" fmla="*/ 4251960 h 6858000"/>
              <a:gd name="csX68" fmla="*/ 0 w 12192000"/>
              <a:gd name="csY68" fmla="*/ 3749040 h 6858000"/>
              <a:gd name="csX69" fmla="*/ 0 w 12192000"/>
              <a:gd name="csY69" fmla="*/ 3108960 h 6858000"/>
              <a:gd name="csX70" fmla="*/ 0 w 12192000"/>
              <a:gd name="csY70" fmla="*/ 2400300 h 6858000"/>
              <a:gd name="csX71" fmla="*/ 0 w 12192000"/>
              <a:gd name="csY71" fmla="*/ 2034540 h 6858000"/>
              <a:gd name="csX72" fmla="*/ 0 w 12192000"/>
              <a:gd name="csY72" fmla="*/ 1394460 h 6858000"/>
              <a:gd name="csX73" fmla="*/ 0 w 12192000"/>
              <a:gd name="csY73" fmla="*/ 822960 h 6858000"/>
              <a:gd name="csX74" fmla="*/ 0 w 12192000"/>
              <a:gd name="csY74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164607" y="-9610"/>
                  <a:pt x="297204" y="1737"/>
                  <a:pt x="580571" y="0"/>
                </a:cubicBezTo>
                <a:cubicBezTo>
                  <a:pt x="863938" y="-1737"/>
                  <a:pt x="714781" y="14483"/>
                  <a:pt x="795383" y="0"/>
                </a:cubicBezTo>
                <a:cubicBezTo>
                  <a:pt x="875985" y="-14483"/>
                  <a:pt x="1097354" y="52793"/>
                  <a:pt x="1254034" y="0"/>
                </a:cubicBezTo>
                <a:cubicBezTo>
                  <a:pt x="1410714" y="-52793"/>
                  <a:pt x="1690601" y="49307"/>
                  <a:pt x="2078446" y="0"/>
                </a:cubicBezTo>
                <a:cubicBezTo>
                  <a:pt x="2466291" y="-49307"/>
                  <a:pt x="2421578" y="29034"/>
                  <a:pt x="2537097" y="0"/>
                </a:cubicBezTo>
                <a:cubicBezTo>
                  <a:pt x="2652616" y="-29034"/>
                  <a:pt x="2800602" y="27783"/>
                  <a:pt x="2995749" y="0"/>
                </a:cubicBezTo>
                <a:cubicBezTo>
                  <a:pt x="3190896" y="-27783"/>
                  <a:pt x="3352094" y="45984"/>
                  <a:pt x="3454400" y="0"/>
                </a:cubicBezTo>
                <a:cubicBezTo>
                  <a:pt x="3556706" y="-45984"/>
                  <a:pt x="3723805" y="11366"/>
                  <a:pt x="3913051" y="0"/>
                </a:cubicBezTo>
                <a:cubicBezTo>
                  <a:pt x="4102297" y="-11366"/>
                  <a:pt x="4081910" y="32672"/>
                  <a:pt x="4249783" y="0"/>
                </a:cubicBezTo>
                <a:cubicBezTo>
                  <a:pt x="4417656" y="-32672"/>
                  <a:pt x="4612974" y="40593"/>
                  <a:pt x="4952274" y="0"/>
                </a:cubicBezTo>
                <a:cubicBezTo>
                  <a:pt x="5291574" y="-40593"/>
                  <a:pt x="5454685" y="78232"/>
                  <a:pt x="5654766" y="0"/>
                </a:cubicBezTo>
                <a:cubicBezTo>
                  <a:pt x="5854847" y="-78232"/>
                  <a:pt x="5998821" y="64178"/>
                  <a:pt x="6235337" y="0"/>
                </a:cubicBezTo>
                <a:cubicBezTo>
                  <a:pt x="6471853" y="-64178"/>
                  <a:pt x="6758617" y="6712"/>
                  <a:pt x="6937829" y="0"/>
                </a:cubicBezTo>
                <a:cubicBezTo>
                  <a:pt x="7117041" y="-6712"/>
                  <a:pt x="7470298" y="55537"/>
                  <a:pt x="7640320" y="0"/>
                </a:cubicBezTo>
                <a:cubicBezTo>
                  <a:pt x="7810342" y="-55537"/>
                  <a:pt x="7817611" y="13008"/>
                  <a:pt x="7977051" y="0"/>
                </a:cubicBezTo>
                <a:cubicBezTo>
                  <a:pt x="8136491" y="-13008"/>
                  <a:pt x="8219340" y="38007"/>
                  <a:pt x="8435703" y="0"/>
                </a:cubicBezTo>
                <a:cubicBezTo>
                  <a:pt x="8652066" y="-38007"/>
                  <a:pt x="8760766" y="44521"/>
                  <a:pt x="9016274" y="0"/>
                </a:cubicBezTo>
                <a:cubicBezTo>
                  <a:pt x="9271782" y="-44521"/>
                  <a:pt x="9593199" y="65812"/>
                  <a:pt x="9840686" y="0"/>
                </a:cubicBezTo>
                <a:cubicBezTo>
                  <a:pt x="10088173" y="-65812"/>
                  <a:pt x="9969743" y="7109"/>
                  <a:pt x="10055497" y="0"/>
                </a:cubicBezTo>
                <a:cubicBezTo>
                  <a:pt x="10141251" y="-7109"/>
                  <a:pt x="10446996" y="55007"/>
                  <a:pt x="10636069" y="0"/>
                </a:cubicBezTo>
                <a:cubicBezTo>
                  <a:pt x="10825142" y="-55007"/>
                  <a:pt x="10775130" y="19956"/>
                  <a:pt x="10850880" y="0"/>
                </a:cubicBezTo>
                <a:cubicBezTo>
                  <a:pt x="10926630" y="-19956"/>
                  <a:pt x="11208790" y="32273"/>
                  <a:pt x="11309531" y="0"/>
                </a:cubicBezTo>
                <a:cubicBezTo>
                  <a:pt x="11410272" y="-32273"/>
                  <a:pt x="11575508" y="34596"/>
                  <a:pt x="11646263" y="0"/>
                </a:cubicBezTo>
                <a:cubicBezTo>
                  <a:pt x="11717018" y="-34596"/>
                  <a:pt x="12074432" y="38565"/>
                  <a:pt x="12192000" y="0"/>
                </a:cubicBezTo>
                <a:cubicBezTo>
                  <a:pt x="12241690" y="132540"/>
                  <a:pt x="12178683" y="283865"/>
                  <a:pt x="12192000" y="434340"/>
                </a:cubicBezTo>
                <a:cubicBezTo>
                  <a:pt x="12205317" y="584815"/>
                  <a:pt x="12171378" y="749257"/>
                  <a:pt x="12192000" y="937260"/>
                </a:cubicBezTo>
                <a:cubicBezTo>
                  <a:pt x="12212622" y="1125263"/>
                  <a:pt x="12151745" y="1268522"/>
                  <a:pt x="12192000" y="1440180"/>
                </a:cubicBezTo>
                <a:cubicBezTo>
                  <a:pt x="12232255" y="1611838"/>
                  <a:pt x="12177521" y="1964341"/>
                  <a:pt x="12192000" y="2148840"/>
                </a:cubicBezTo>
                <a:cubicBezTo>
                  <a:pt x="12206479" y="2333339"/>
                  <a:pt x="12157922" y="2403207"/>
                  <a:pt x="12192000" y="2514600"/>
                </a:cubicBezTo>
                <a:cubicBezTo>
                  <a:pt x="12226078" y="2625993"/>
                  <a:pt x="12190102" y="2726944"/>
                  <a:pt x="12192000" y="2880360"/>
                </a:cubicBezTo>
                <a:cubicBezTo>
                  <a:pt x="12193898" y="3033776"/>
                  <a:pt x="12172867" y="3063373"/>
                  <a:pt x="12192000" y="3246120"/>
                </a:cubicBezTo>
                <a:cubicBezTo>
                  <a:pt x="12211133" y="3428867"/>
                  <a:pt x="12168293" y="3676754"/>
                  <a:pt x="12192000" y="3886200"/>
                </a:cubicBezTo>
                <a:cubicBezTo>
                  <a:pt x="12215707" y="4095646"/>
                  <a:pt x="12147201" y="4142966"/>
                  <a:pt x="12192000" y="4320540"/>
                </a:cubicBezTo>
                <a:cubicBezTo>
                  <a:pt x="12236799" y="4498114"/>
                  <a:pt x="12143370" y="4583010"/>
                  <a:pt x="12192000" y="4823460"/>
                </a:cubicBezTo>
                <a:cubicBezTo>
                  <a:pt x="12240630" y="5063910"/>
                  <a:pt x="12154175" y="5322337"/>
                  <a:pt x="12192000" y="5463540"/>
                </a:cubicBezTo>
                <a:cubicBezTo>
                  <a:pt x="12229825" y="5604743"/>
                  <a:pt x="12185596" y="5919411"/>
                  <a:pt x="12192000" y="6103620"/>
                </a:cubicBezTo>
                <a:cubicBezTo>
                  <a:pt x="12198404" y="6287829"/>
                  <a:pt x="12174134" y="6664849"/>
                  <a:pt x="12192000" y="6858000"/>
                </a:cubicBezTo>
                <a:cubicBezTo>
                  <a:pt x="12114816" y="6858896"/>
                  <a:pt x="12078036" y="6855334"/>
                  <a:pt x="11977189" y="6858000"/>
                </a:cubicBezTo>
                <a:cubicBezTo>
                  <a:pt x="11876342" y="6860666"/>
                  <a:pt x="11847925" y="6856769"/>
                  <a:pt x="11762377" y="6858000"/>
                </a:cubicBezTo>
                <a:cubicBezTo>
                  <a:pt x="11676829" y="6859231"/>
                  <a:pt x="11396235" y="6794138"/>
                  <a:pt x="11181806" y="6858000"/>
                </a:cubicBezTo>
                <a:cubicBezTo>
                  <a:pt x="10967377" y="6921862"/>
                  <a:pt x="10548214" y="6854400"/>
                  <a:pt x="10357394" y="6858000"/>
                </a:cubicBezTo>
                <a:cubicBezTo>
                  <a:pt x="10166574" y="6861600"/>
                  <a:pt x="9998725" y="6780951"/>
                  <a:pt x="9654903" y="6858000"/>
                </a:cubicBezTo>
                <a:cubicBezTo>
                  <a:pt x="9311081" y="6935049"/>
                  <a:pt x="9362040" y="6842960"/>
                  <a:pt x="9196251" y="6858000"/>
                </a:cubicBezTo>
                <a:cubicBezTo>
                  <a:pt x="9030462" y="6873040"/>
                  <a:pt x="8767438" y="6804227"/>
                  <a:pt x="8493760" y="6858000"/>
                </a:cubicBezTo>
                <a:cubicBezTo>
                  <a:pt x="8220082" y="6911773"/>
                  <a:pt x="8234652" y="6822105"/>
                  <a:pt x="8157029" y="6858000"/>
                </a:cubicBezTo>
                <a:cubicBezTo>
                  <a:pt x="8079406" y="6893895"/>
                  <a:pt x="8013208" y="6836000"/>
                  <a:pt x="7942217" y="6858000"/>
                </a:cubicBezTo>
                <a:cubicBezTo>
                  <a:pt x="7871226" y="6880000"/>
                  <a:pt x="7788288" y="6847285"/>
                  <a:pt x="7727406" y="6858000"/>
                </a:cubicBezTo>
                <a:cubicBezTo>
                  <a:pt x="7666524" y="6868715"/>
                  <a:pt x="7373146" y="6787951"/>
                  <a:pt x="7024914" y="6858000"/>
                </a:cubicBezTo>
                <a:cubicBezTo>
                  <a:pt x="6676682" y="6928049"/>
                  <a:pt x="6517969" y="6761454"/>
                  <a:pt x="6200503" y="6858000"/>
                </a:cubicBezTo>
                <a:cubicBezTo>
                  <a:pt x="5883037" y="6954546"/>
                  <a:pt x="5791588" y="6834113"/>
                  <a:pt x="5619931" y="6858000"/>
                </a:cubicBezTo>
                <a:cubicBezTo>
                  <a:pt x="5448274" y="6881887"/>
                  <a:pt x="5113822" y="6784416"/>
                  <a:pt x="4917440" y="6858000"/>
                </a:cubicBezTo>
                <a:cubicBezTo>
                  <a:pt x="4721058" y="6931584"/>
                  <a:pt x="4601913" y="6852873"/>
                  <a:pt x="4336869" y="6858000"/>
                </a:cubicBezTo>
                <a:cubicBezTo>
                  <a:pt x="4071825" y="6863127"/>
                  <a:pt x="3974452" y="6839593"/>
                  <a:pt x="3756297" y="6858000"/>
                </a:cubicBezTo>
                <a:cubicBezTo>
                  <a:pt x="3538142" y="6876407"/>
                  <a:pt x="3524632" y="6803969"/>
                  <a:pt x="3297646" y="6858000"/>
                </a:cubicBezTo>
                <a:cubicBezTo>
                  <a:pt x="3070660" y="6912031"/>
                  <a:pt x="2674805" y="6786537"/>
                  <a:pt x="2473234" y="6858000"/>
                </a:cubicBezTo>
                <a:cubicBezTo>
                  <a:pt x="2271663" y="6929463"/>
                  <a:pt x="2318195" y="6840868"/>
                  <a:pt x="2258423" y="6858000"/>
                </a:cubicBezTo>
                <a:cubicBezTo>
                  <a:pt x="2198651" y="6875132"/>
                  <a:pt x="2094031" y="6856718"/>
                  <a:pt x="2043611" y="6858000"/>
                </a:cubicBezTo>
                <a:cubicBezTo>
                  <a:pt x="1993191" y="6859282"/>
                  <a:pt x="1800045" y="6828335"/>
                  <a:pt x="1706880" y="6858000"/>
                </a:cubicBezTo>
                <a:cubicBezTo>
                  <a:pt x="1613715" y="6887665"/>
                  <a:pt x="1288223" y="6794608"/>
                  <a:pt x="1126309" y="6858000"/>
                </a:cubicBezTo>
                <a:cubicBezTo>
                  <a:pt x="964395" y="6921392"/>
                  <a:pt x="957220" y="6818159"/>
                  <a:pt x="789577" y="6858000"/>
                </a:cubicBezTo>
                <a:cubicBezTo>
                  <a:pt x="621934" y="6897841"/>
                  <a:pt x="259164" y="6822121"/>
                  <a:pt x="0" y="6858000"/>
                </a:cubicBezTo>
                <a:cubicBezTo>
                  <a:pt x="-15317" y="6775485"/>
                  <a:pt x="13955" y="6629129"/>
                  <a:pt x="0" y="6492240"/>
                </a:cubicBezTo>
                <a:cubicBezTo>
                  <a:pt x="-13955" y="6355351"/>
                  <a:pt x="57097" y="6085164"/>
                  <a:pt x="0" y="5783580"/>
                </a:cubicBezTo>
                <a:cubicBezTo>
                  <a:pt x="-57097" y="5481996"/>
                  <a:pt x="26726" y="5579389"/>
                  <a:pt x="0" y="5417820"/>
                </a:cubicBezTo>
                <a:cubicBezTo>
                  <a:pt x="-26726" y="5256251"/>
                  <a:pt x="41527" y="5161111"/>
                  <a:pt x="0" y="5052060"/>
                </a:cubicBezTo>
                <a:cubicBezTo>
                  <a:pt x="-41527" y="4943009"/>
                  <a:pt x="38257" y="4802819"/>
                  <a:pt x="0" y="4617720"/>
                </a:cubicBezTo>
                <a:cubicBezTo>
                  <a:pt x="-38257" y="4432621"/>
                  <a:pt x="28931" y="4325710"/>
                  <a:pt x="0" y="4251960"/>
                </a:cubicBezTo>
                <a:cubicBezTo>
                  <a:pt x="-28931" y="4178210"/>
                  <a:pt x="7908" y="3953973"/>
                  <a:pt x="0" y="3749040"/>
                </a:cubicBezTo>
                <a:cubicBezTo>
                  <a:pt x="-7908" y="3544107"/>
                  <a:pt x="66279" y="3301927"/>
                  <a:pt x="0" y="3108960"/>
                </a:cubicBezTo>
                <a:cubicBezTo>
                  <a:pt x="-66279" y="2915993"/>
                  <a:pt x="40629" y="2658589"/>
                  <a:pt x="0" y="2400300"/>
                </a:cubicBezTo>
                <a:cubicBezTo>
                  <a:pt x="-40629" y="2142011"/>
                  <a:pt x="16930" y="2207500"/>
                  <a:pt x="0" y="2034540"/>
                </a:cubicBezTo>
                <a:cubicBezTo>
                  <a:pt x="-16930" y="1861580"/>
                  <a:pt x="19564" y="1707017"/>
                  <a:pt x="0" y="1394460"/>
                </a:cubicBezTo>
                <a:cubicBezTo>
                  <a:pt x="-19564" y="1081903"/>
                  <a:pt x="46400" y="1106478"/>
                  <a:pt x="0" y="822960"/>
                </a:cubicBezTo>
                <a:cubicBezTo>
                  <a:pt x="-46400" y="539442"/>
                  <a:pt x="83421" y="378792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105315" y="-25322"/>
                  <a:pt x="279696" y="47848"/>
                  <a:pt x="458651" y="0"/>
                </a:cubicBezTo>
                <a:cubicBezTo>
                  <a:pt x="637606" y="-47848"/>
                  <a:pt x="868454" y="5445"/>
                  <a:pt x="1161143" y="0"/>
                </a:cubicBezTo>
                <a:cubicBezTo>
                  <a:pt x="1453832" y="-5445"/>
                  <a:pt x="1810458" y="60366"/>
                  <a:pt x="1985554" y="0"/>
                </a:cubicBezTo>
                <a:cubicBezTo>
                  <a:pt x="2160650" y="-60366"/>
                  <a:pt x="2371766" y="29226"/>
                  <a:pt x="2566126" y="0"/>
                </a:cubicBezTo>
                <a:cubicBezTo>
                  <a:pt x="2760486" y="-29226"/>
                  <a:pt x="2848775" y="38144"/>
                  <a:pt x="3024777" y="0"/>
                </a:cubicBezTo>
                <a:cubicBezTo>
                  <a:pt x="3200779" y="-38144"/>
                  <a:pt x="3325997" y="25170"/>
                  <a:pt x="3605349" y="0"/>
                </a:cubicBezTo>
                <a:cubicBezTo>
                  <a:pt x="3884701" y="-25170"/>
                  <a:pt x="3767186" y="12720"/>
                  <a:pt x="3820160" y="0"/>
                </a:cubicBezTo>
                <a:cubicBezTo>
                  <a:pt x="3873134" y="-12720"/>
                  <a:pt x="4054331" y="19697"/>
                  <a:pt x="4156891" y="0"/>
                </a:cubicBezTo>
                <a:cubicBezTo>
                  <a:pt x="4259451" y="-19697"/>
                  <a:pt x="4293367" y="22481"/>
                  <a:pt x="4371703" y="0"/>
                </a:cubicBezTo>
                <a:cubicBezTo>
                  <a:pt x="4450039" y="-22481"/>
                  <a:pt x="4635694" y="44930"/>
                  <a:pt x="4830354" y="0"/>
                </a:cubicBezTo>
                <a:cubicBezTo>
                  <a:pt x="5025014" y="-44930"/>
                  <a:pt x="5304832" y="64822"/>
                  <a:pt x="5532846" y="0"/>
                </a:cubicBezTo>
                <a:cubicBezTo>
                  <a:pt x="5760860" y="-64822"/>
                  <a:pt x="6170978" y="48004"/>
                  <a:pt x="6357257" y="0"/>
                </a:cubicBezTo>
                <a:cubicBezTo>
                  <a:pt x="6543536" y="-48004"/>
                  <a:pt x="6894709" y="64250"/>
                  <a:pt x="7059749" y="0"/>
                </a:cubicBezTo>
                <a:cubicBezTo>
                  <a:pt x="7224789" y="-64250"/>
                  <a:pt x="7506370" y="6595"/>
                  <a:pt x="7640320" y="0"/>
                </a:cubicBezTo>
                <a:cubicBezTo>
                  <a:pt x="7774270" y="-6595"/>
                  <a:pt x="8105498" y="69198"/>
                  <a:pt x="8342811" y="0"/>
                </a:cubicBezTo>
                <a:cubicBezTo>
                  <a:pt x="8580124" y="-69198"/>
                  <a:pt x="8532175" y="13205"/>
                  <a:pt x="8679543" y="0"/>
                </a:cubicBezTo>
                <a:cubicBezTo>
                  <a:pt x="8826911" y="-13205"/>
                  <a:pt x="8813073" y="4868"/>
                  <a:pt x="8894354" y="0"/>
                </a:cubicBezTo>
                <a:cubicBezTo>
                  <a:pt x="8975635" y="-4868"/>
                  <a:pt x="9439438" y="14199"/>
                  <a:pt x="9718766" y="0"/>
                </a:cubicBezTo>
                <a:cubicBezTo>
                  <a:pt x="9998094" y="-14199"/>
                  <a:pt x="10029994" y="21275"/>
                  <a:pt x="10299337" y="0"/>
                </a:cubicBezTo>
                <a:cubicBezTo>
                  <a:pt x="10568680" y="-21275"/>
                  <a:pt x="10694229" y="18707"/>
                  <a:pt x="10879909" y="0"/>
                </a:cubicBezTo>
                <a:cubicBezTo>
                  <a:pt x="11065589" y="-18707"/>
                  <a:pt x="11217822" y="49590"/>
                  <a:pt x="11460480" y="0"/>
                </a:cubicBezTo>
                <a:cubicBezTo>
                  <a:pt x="11703138" y="-49590"/>
                  <a:pt x="11957597" y="72086"/>
                  <a:pt x="12192000" y="0"/>
                </a:cubicBezTo>
                <a:cubicBezTo>
                  <a:pt x="12203383" y="190329"/>
                  <a:pt x="12169653" y="316598"/>
                  <a:pt x="12192000" y="434340"/>
                </a:cubicBezTo>
                <a:cubicBezTo>
                  <a:pt x="12214347" y="552082"/>
                  <a:pt x="12139933" y="740775"/>
                  <a:pt x="12192000" y="868680"/>
                </a:cubicBezTo>
                <a:cubicBezTo>
                  <a:pt x="12244067" y="996585"/>
                  <a:pt x="12171714" y="1299539"/>
                  <a:pt x="12192000" y="1508760"/>
                </a:cubicBezTo>
                <a:cubicBezTo>
                  <a:pt x="12212286" y="1717981"/>
                  <a:pt x="12185194" y="1882365"/>
                  <a:pt x="12192000" y="2217420"/>
                </a:cubicBezTo>
                <a:cubicBezTo>
                  <a:pt x="12198806" y="2552475"/>
                  <a:pt x="12176257" y="2548633"/>
                  <a:pt x="12192000" y="2857500"/>
                </a:cubicBezTo>
                <a:cubicBezTo>
                  <a:pt x="12207743" y="3166367"/>
                  <a:pt x="12159845" y="3072609"/>
                  <a:pt x="12192000" y="3223260"/>
                </a:cubicBezTo>
                <a:cubicBezTo>
                  <a:pt x="12224155" y="3373911"/>
                  <a:pt x="12126731" y="3640202"/>
                  <a:pt x="12192000" y="3794760"/>
                </a:cubicBezTo>
                <a:cubicBezTo>
                  <a:pt x="12257269" y="3949318"/>
                  <a:pt x="12182937" y="4352765"/>
                  <a:pt x="12192000" y="4503420"/>
                </a:cubicBezTo>
                <a:cubicBezTo>
                  <a:pt x="12201063" y="4654075"/>
                  <a:pt x="12170466" y="4699261"/>
                  <a:pt x="12192000" y="4869180"/>
                </a:cubicBezTo>
                <a:cubicBezTo>
                  <a:pt x="12213534" y="5039099"/>
                  <a:pt x="12145716" y="5187639"/>
                  <a:pt x="12192000" y="5440680"/>
                </a:cubicBezTo>
                <a:cubicBezTo>
                  <a:pt x="12238284" y="5693721"/>
                  <a:pt x="12151437" y="5783083"/>
                  <a:pt x="12192000" y="6012180"/>
                </a:cubicBezTo>
                <a:cubicBezTo>
                  <a:pt x="12232563" y="6241277"/>
                  <a:pt x="12175739" y="6620457"/>
                  <a:pt x="12192000" y="6858000"/>
                </a:cubicBezTo>
                <a:cubicBezTo>
                  <a:pt x="11939490" y="6908783"/>
                  <a:pt x="11630212" y="6785818"/>
                  <a:pt x="11367589" y="6858000"/>
                </a:cubicBezTo>
                <a:cubicBezTo>
                  <a:pt x="11104966" y="6930182"/>
                  <a:pt x="10942520" y="6855279"/>
                  <a:pt x="10543177" y="6858000"/>
                </a:cubicBezTo>
                <a:cubicBezTo>
                  <a:pt x="10143834" y="6860721"/>
                  <a:pt x="10086202" y="6789805"/>
                  <a:pt x="9962606" y="6858000"/>
                </a:cubicBezTo>
                <a:cubicBezTo>
                  <a:pt x="9839010" y="6926195"/>
                  <a:pt x="9601843" y="6810831"/>
                  <a:pt x="9382034" y="6858000"/>
                </a:cubicBezTo>
                <a:cubicBezTo>
                  <a:pt x="9162225" y="6905169"/>
                  <a:pt x="9139432" y="6827145"/>
                  <a:pt x="9045303" y="6858000"/>
                </a:cubicBezTo>
                <a:cubicBezTo>
                  <a:pt x="8951174" y="6888855"/>
                  <a:pt x="8921147" y="6852996"/>
                  <a:pt x="8830491" y="6858000"/>
                </a:cubicBezTo>
                <a:cubicBezTo>
                  <a:pt x="8739835" y="6863004"/>
                  <a:pt x="8696919" y="6849549"/>
                  <a:pt x="8615680" y="6858000"/>
                </a:cubicBezTo>
                <a:cubicBezTo>
                  <a:pt x="8534441" y="6866451"/>
                  <a:pt x="8333459" y="6846851"/>
                  <a:pt x="8157029" y="6858000"/>
                </a:cubicBezTo>
                <a:cubicBezTo>
                  <a:pt x="7980599" y="6869149"/>
                  <a:pt x="7901949" y="6855030"/>
                  <a:pt x="7698377" y="6858000"/>
                </a:cubicBezTo>
                <a:cubicBezTo>
                  <a:pt x="7494805" y="6860970"/>
                  <a:pt x="7202718" y="6823897"/>
                  <a:pt x="6995886" y="6858000"/>
                </a:cubicBezTo>
                <a:cubicBezTo>
                  <a:pt x="6789054" y="6892103"/>
                  <a:pt x="6874249" y="6848558"/>
                  <a:pt x="6781074" y="6858000"/>
                </a:cubicBezTo>
                <a:cubicBezTo>
                  <a:pt x="6687899" y="6867442"/>
                  <a:pt x="6548055" y="6817715"/>
                  <a:pt x="6322423" y="6858000"/>
                </a:cubicBezTo>
                <a:cubicBezTo>
                  <a:pt x="6096791" y="6898285"/>
                  <a:pt x="5905692" y="6835582"/>
                  <a:pt x="5741851" y="6858000"/>
                </a:cubicBezTo>
                <a:cubicBezTo>
                  <a:pt x="5578010" y="6880418"/>
                  <a:pt x="5570067" y="6851782"/>
                  <a:pt x="5405120" y="6858000"/>
                </a:cubicBezTo>
                <a:cubicBezTo>
                  <a:pt x="5240173" y="6864218"/>
                  <a:pt x="5071482" y="6818698"/>
                  <a:pt x="4946469" y="6858000"/>
                </a:cubicBezTo>
                <a:cubicBezTo>
                  <a:pt x="4821456" y="6897302"/>
                  <a:pt x="4423411" y="6779007"/>
                  <a:pt x="4243977" y="6858000"/>
                </a:cubicBezTo>
                <a:cubicBezTo>
                  <a:pt x="4064543" y="6936993"/>
                  <a:pt x="3798899" y="6843442"/>
                  <a:pt x="3541486" y="6858000"/>
                </a:cubicBezTo>
                <a:cubicBezTo>
                  <a:pt x="3284073" y="6872558"/>
                  <a:pt x="2925463" y="6773503"/>
                  <a:pt x="2717074" y="6858000"/>
                </a:cubicBezTo>
                <a:cubicBezTo>
                  <a:pt x="2508685" y="6942497"/>
                  <a:pt x="2500035" y="6829779"/>
                  <a:pt x="2380343" y="6858000"/>
                </a:cubicBezTo>
                <a:cubicBezTo>
                  <a:pt x="2260651" y="6886221"/>
                  <a:pt x="1825633" y="6841093"/>
                  <a:pt x="1555931" y="6858000"/>
                </a:cubicBezTo>
                <a:cubicBezTo>
                  <a:pt x="1286229" y="6874907"/>
                  <a:pt x="1227664" y="6795857"/>
                  <a:pt x="975360" y="6858000"/>
                </a:cubicBezTo>
                <a:cubicBezTo>
                  <a:pt x="723056" y="6920143"/>
                  <a:pt x="728132" y="6855130"/>
                  <a:pt x="516709" y="6858000"/>
                </a:cubicBezTo>
                <a:cubicBezTo>
                  <a:pt x="305286" y="6860870"/>
                  <a:pt x="209155" y="6855240"/>
                  <a:pt x="0" y="6858000"/>
                </a:cubicBezTo>
                <a:cubicBezTo>
                  <a:pt x="-51087" y="6746026"/>
                  <a:pt x="43174" y="6535560"/>
                  <a:pt x="0" y="6355080"/>
                </a:cubicBezTo>
                <a:cubicBezTo>
                  <a:pt x="-43174" y="6174600"/>
                  <a:pt x="22073" y="5987453"/>
                  <a:pt x="0" y="5646420"/>
                </a:cubicBezTo>
                <a:cubicBezTo>
                  <a:pt x="-22073" y="5305387"/>
                  <a:pt x="15386" y="5378249"/>
                  <a:pt x="0" y="5280660"/>
                </a:cubicBezTo>
                <a:cubicBezTo>
                  <a:pt x="-15386" y="5183071"/>
                  <a:pt x="1904" y="5047665"/>
                  <a:pt x="0" y="4914900"/>
                </a:cubicBezTo>
                <a:cubicBezTo>
                  <a:pt x="-1904" y="4782135"/>
                  <a:pt x="23558" y="4587164"/>
                  <a:pt x="0" y="4343400"/>
                </a:cubicBezTo>
                <a:cubicBezTo>
                  <a:pt x="-23558" y="4099636"/>
                  <a:pt x="75441" y="3848376"/>
                  <a:pt x="0" y="3634740"/>
                </a:cubicBezTo>
                <a:cubicBezTo>
                  <a:pt x="-75441" y="3421104"/>
                  <a:pt x="4194" y="3303202"/>
                  <a:pt x="0" y="2994660"/>
                </a:cubicBezTo>
                <a:cubicBezTo>
                  <a:pt x="-4194" y="2686118"/>
                  <a:pt x="77987" y="2557488"/>
                  <a:pt x="0" y="2286000"/>
                </a:cubicBezTo>
                <a:cubicBezTo>
                  <a:pt x="-77987" y="2014512"/>
                  <a:pt x="36197" y="1863226"/>
                  <a:pt x="0" y="1714500"/>
                </a:cubicBezTo>
                <a:cubicBezTo>
                  <a:pt x="-36197" y="1565774"/>
                  <a:pt x="38436" y="1320751"/>
                  <a:pt x="0" y="1074420"/>
                </a:cubicBezTo>
                <a:cubicBezTo>
                  <a:pt x="-38436" y="828089"/>
                  <a:pt x="4277" y="693086"/>
                  <a:pt x="0" y="571500"/>
                </a:cubicBezTo>
                <a:cubicBezTo>
                  <a:pt x="-4277" y="449914"/>
                  <a:pt x="34890" y="180114"/>
                  <a:pt x="0" y="0"/>
                </a:cubicBezTo>
                <a:close/>
              </a:path>
            </a:pathLst>
          </a:custGeom>
          <a:gradFill flip="none" rotWithShape="1">
            <a:gsLst>
              <a:gs pos="45000">
                <a:srgbClr val="FFFF00"/>
              </a:gs>
              <a:gs pos="28738">
                <a:schemeClr val="accent1">
                  <a:lumMod val="60000"/>
                  <a:lumOff val="40000"/>
                </a:schemeClr>
              </a:gs>
              <a:gs pos="75862">
                <a:srgbClr val="3F8725"/>
              </a:gs>
              <a:gs pos="15502">
                <a:srgbClr val="93D47C"/>
              </a:gs>
              <a:gs pos="88510">
                <a:schemeClr val="accent2">
                  <a:lumMod val="20000"/>
                  <a:lumOff val="80000"/>
                </a:schemeClr>
              </a:gs>
              <a:gs pos="0">
                <a:schemeClr val="bg2">
                  <a:lumMod val="75000"/>
                </a:schemeClr>
              </a:gs>
              <a:gs pos="46000">
                <a:schemeClr val="accent6">
                  <a:lumMod val="95000"/>
                  <a:lumOff val="5000"/>
                </a:schemeClr>
              </a:gs>
              <a:gs pos="63230">
                <a:srgbClr val="00B0F0"/>
              </a:gs>
              <a:gs pos="100000">
                <a:schemeClr val="accent5">
                  <a:lumMod val="60000"/>
                  <a:lumOff val="4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 w="76200">
            <a:extLst>
              <a:ext uri="{C807C97D-BFC1-408E-A445-0C87EB9F89A2}">
                <ask:lineSketchStyleProps xmlns:ask="http://schemas.microsoft.com/office/drawing/2018/sketchyshapes" sd="1076330810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hought Bubble: Cloud 6">
            <a:extLst>
              <a:ext uri="{FF2B5EF4-FFF2-40B4-BE49-F238E27FC236}">
                <a16:creationId xmlns:a16="http://schemas.microsoft.com/office/drawing/2014/main" id="{BB44BC0A-C314-012F-F7F8-0DB272A7F816}"/>
              </a:ext>
            </a:extLst>
          </p:cNvPr>
          <p:cNvSpPr/>
          <p:nvPr/>
        </p:nvSpPr>
        <p:spPr>
          <a:xfrm>
            <a:off x="2160814" y="1562100"/>
            <a:ext cx="7870371" cy="4484914"/>
          </a:xfrm>
          <a:prstGeom prst="cloudCallout">
            <a:avLst/>
          </a:prstGeom>
          <a:solidFill>
            <a:schemeClr val="accent5">
              <a:lumMod val="60000"/>
              <a:lumOff val="40000"/>
            </a:schemeClr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</a:rPr>
              <a:t>আমাদের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আজকের</a:t>
            </a:r>
            <a:endParaRPr lang="en-US" sz="4800" dirty="0">
              <a:solidFill>
                <a:srgbClr val="002060"/>
              </a:solidFill>
            </a:endParaRPr>
          </a:p>
          <a:p>
            <a:pPr algn="ctr"/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পাঠ</a:t>
            </a:r>
            <a:endParaRPr lang="en-US" sz="4800" dirty="0">
              <a:solidFill>
                <a:srgbClr val="002060"/>
              </a:solidFill>
            </a:endParaRPr>
          </a:p>
          <a:p>
            <a:pPr algn="ctr"/>
            <a:r>
              <a:rPr lang="en-US" sz="4800" dirty="0" err="1">
                <a:solidFill>
                  <a:srgbClr val="002060"/>
                </a:solidFill>
              </a:rPr>
              <a:t>খলিফা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উমর</a:t>
            </a:r>
            <a:r>
              <a:rPr lang="en-US" sz="4800" dirty="0">
                <a:solidFill>
                  <a:srgbClr val="002060"/>
                </a:solidFill>
              </a:rPr>
              <a:t> (</a:t>
            </a:r>
            <a:r>
              <a:rPr lang="en-US" sz="4800" dirty="0" err="1">
                <a:solidFill>
                  <a:srgbClr val="002060"/>
                </a:solidFill>
              </a:rPr>
              <a:t>রাঃ</a:t>
            </a:r>
            <a:r>
              <a:rPr lang="en-US" dirty="0">
                <a:solidFill>
                  <a:srgbClr val="002060"/>
                </a:solidFill>
              </a:rPr>
              <a:t>)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02DD5BE-02C0-48EC-8C79-705DAB11000D}"/>
              </a:ext>
            </a:extLst>
          </p:cNvPr>
          <p:cNvSpPr/>
          <p:nvPr/>
        </p:nvSpPr>
        <p:spPr>
          <a:xfrm>
            <a:off x="2492832" y="408214"/>
            <a:ext cx="6237513" cy="1153886"/>
          </a:xfrm>
          <a:prstGeom prst="ellipse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prstDash val="sysDot"/>
            <a:extLst>
              <a:ext uri="{C807C97D-BFC1-408E-A445-0C87EB9F89A2}">
                <ask:lineSketchStyleProps xmlns:ask="http://schemas.microsoft.com/office/drawing/2018/sketchyshapes" sd="2493588126">
                  <a:custGeom>
                    <a:avLst/>
                    <a:gdLst>
                      <a:gd name="csX0" fmla="*/ 0 w 6237513"/>
                      <a:gd name="csY0" fmla="*/ 576943 h 1153886"/>
                      <a:gd name="csX1" fmla="*/ 3118757 w 6237513"/>
                      <a:gd name="csY1" fmla="*/ 0 h 1153886"/>
                      <a:gd name="csX2" fmla="*/ 6237514 w 6237513"/>
                      <a:gd name="csY2" fmla="*/ 576943 h 1153886"/>
                      <a:gd name="csX3" fmla="*/ 3118757 w 6237513"/>
                      <a:gd name="csY3" fmla="*/ 1153886 h 1153886"/>
                      <a:gd name="csX4" fmla="*/ 0 w 6237513"/>
                      <a:gd name="csY4" fmla="*/ 576943 h 1153886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6237513" h="1153886" fill="none" extrusionOk="0">
                        <a:moveTo>
                          <a:pt x="0" y="576943"/>
                        </a:moveTo>
                        <a:cubicBezTo>
                          <a:pt x="-119970" y="5785"/>
                          <a:pt x="1254005" y="208902"/>
                          <a:pt x="3118757" y="0"/>
                        </a:cubicBezTo>
                        <a:cubicBezTo>
                          <a:pt x="4896109" y="25575"/>
                          <a:pt x="6325133" y="247057"/>
                          <a:pt x="6237514" y="576943"/>
                        </a:cubicBezTo>
                        <a:cubicBezTo>
                          <a:pt x="6213607" y="666018"/>
                          <a:pt x="4633432" y="857798"/>
                          <a:pt x="3118757" y="1153886"/>
                        </a:cubicBezTo>
                        <a:cubicBezTo>
                          <a:pt x="1348636" y="1152698"/>
                          <a:pt x="9640" y="894793"/>
                          <a:pt x="0" y="576943"/>
                        </a:cubicBezTo>
                        <a:close/>
                      </a:path>
                      <a:path w="6237513" h="1153886" stroke="0" extrusionOk="0">
                        <a:moveTo>
                          <a:pt x="0" y="576943"/>
                        </a:moveTo>
                        <a:cubicBezTo>
                          <a:pt x="-155023" y="323129"/>
                          <a:pt x="1425086" y="-12772"/>
                          <a:pt x="3118757" y="0"/>
                        </a:cubicBezTo>
                        <a:cubicBezTo>
                          <a:pt x="4841183" y="18611"/>
                          <a:pt x="6166509" y="280547"/>
                          <a:pt x="6237514" y="576943"/>
                        </a:cubicBezTo>
                        <a:cubicBezTo>
                          <a:pt x="6374940" y="1219362"/>
                          <a:pt x="4652361" y="1343525"/>
                          <a:pt x="3118757" y="1153886"/>
                        </a:cubicBezTo>
                        <a:cubicBezTo>
                          <a:pt x="1387626" y="1182765"/>
                          <a:pt x="-5140" y="882636"/>
                          <a:pt x="0" y="576943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tx2"/>
                </a:solidFill>
              </a:rPr>
              <a:t>পাঠ</a:t>
            </a:r>
            <a:r>
              <a:rPr lang="en-US" sz="4800" dirty="0">
                <a:solidFill>
                  <a:schemeClr val="tx2"/>
                </a:solidFill>
              </a:rPr>
              <a:t> </a:t>
            </a:r>
            <a:r>
              <a:rPr lang="en-US" sz="4800" dirty="0" err="1">
                <a:solidFill>
                  <a:schemeClr val="tx2"/>
                </a:solidFill>
              </a:rPr>
              <a:t>ঘোষণা</a:t>
            </a:r>
            <a:endParaRPr lang="en-US" sz="4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01978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5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21DC4CD-D6C3-433E-68C7-43C069BDFB9E}"/>
              </a:ext>
            </a:extLst>
          </p:cNvPr>
          <p:cNvSpPr/>
          <p:nvPr/>
        </p:nvSpPr>
        <p:spPr>
          <a:xfrm>
            <a:off x="0" y="0"/>
            <a:ext cx="12192000" cy="6781800"/>
          </a:xfrm>
          <a:prstGeom prst="rect">
            <a:avLst/>
          </a:prstGeom>
          <a:gradFill flip="none" rotWithShape="1">
            <a:gsLst>
              <a:gs pos="12646">
                <a:srgbClr val="FFC000"/>
              </a:gs>
              <a:gs pos="63800">
                <a:srgbClr val="92D050"/>
              </a:gs>
              <a:gs pos="86800">
                <a:srgbClr val="00B0F0"/>
              </a:gs>
              <a:gs pos="24700">
                <a:srgbClr val="C2C2C2"/>
              </a:gs>
              <a:gs pos="0">
                <a:schemeClr val="bg2">
                  <a:lumMod val="50000"/>
                  <a:tint val="66000"/>
                  <a:satMod val="160000"/>
                </a:schemeClr>
              </a:gs>
              <a:gs pos="50000">
                <a:schemeClr val="bg2">
                  <a:lumMod val="50000"/>
                  <a:tint val="44500"/>
                  <a:satMod val="160000"/>
                </a:schemeClr>
              </a:gs>
              <a:gs pos="100000">
                <a:schemeClr val="bg2">
                  <a:lumMod val="50000"/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  <a:ln w="76200"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1AAAD85-68CA-2617-D7B7-E3715922196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519" y="1084354"/>
            <a:ext cx="8915710" cy="94446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7EA7BF-BC55-7D7B-9103-63322B071C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49519" y="2028814"/>
            <a:ext cx="8915710" cy="4572493"/>
          </a:xfrm>
          <a:prstGeom prst="rect">
            <a:avLst/>
          </a:prstGeom>
        </p:spPr>
      </p:pic>
      <p:sp>
        <p:nvSpPr>
          <p:cNvPr id="9" name="Oval 8">
            <a:extLst>
              <a:ext uri="{FF2B5EF4-FFF2-40B4-BE49-F238E27FC236}">
                <a16:creationId xmlns:a16="http://schemas.microsoft.com/office/drawing/2014/main" id="{12523B0A-1E0F-D621-AC1C-C4FC42AA59A0}"/>
              </a:ext>
            </a:extLst>
          </p:cNvPr>
          <p:cNvSpPr/>
          <p:nvPr/>
        </p:nvSpPr>
        <p:spPr>
          <a:xfrm>
            <a:off x="2422072" y="137016"/>
            <a:ext cx="7347856" cy="810322"/>
          </a:xfrm>
          <a:prstGeom prst="ellipse">
            <a:avLst/>
          </a:prstGeom>
          <a:solidFill>
            <a:schemeClr val="tx2">
              <a:lumMod val="10000"/>
              <a:lumOff val="90000"/>
            </a:schemeClr>
          </a:solidFill>
          <a:ln w="76200">
            <a:extLst>
              <a:ext uri="{C807C97D-BFC1-408E-A445-0C87EB9F89A2}">
                <ask:lineSketchStyleProps xmlns:ask="http://schemas.microsoft.com/office/drawing/2018/sketchyshapes" sd="1400696050">
                  <a:custGeom>
                    <a:avLst/>
                    <a:gdLst>
                      <a:gd name="csX0" fmla="*/ 0 w 4963886"/>
                      <a:gd name="csY0" fmla="*/ 396384 h 792768"/>
                      <a:gd name="csX1" fmla="*/ 2481943 w 4963886"/>
                      <a:gd name="csY1" fmla="*/ 0 h 792768"/>
                      <a:gd name="csX2" fmla="*/ 4963886 w 4963886"/>
                      <a:gd name="csY2" fmla="*/ 396384 h 792768"/>
                      <a:gd name="csX3" fmla="*/ 2481943 w 4963886"/>
                      <a:gd name="csY3" fmla="*/ 792768 h 792768"/>
                      <a:gd name="csX4" fmla="*/ 0 w 4963886"/>
                      <a:gd name="csY4" fmla="*/ 396384 h 792768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</a:cxnLst>
                    <a:rect l="l" t="t" r="r" b="b"/>
                    <a:pathLst>
                      <a:path w="4963886" h="792768" fill="none" extrusionOk="0">
                        <a:moveTo>
                          <a:pt x="0" y="396384"/>
                        </a:moveTo>
                        <a:cubicBezTo>
                          <a:pt x="34751" y="217860"/>
                          <a:pt x="1069364" y="334654"/>
                          <a:pt x="2481943" y="0"/>
                        </a:cubicBezTo>
                        <a:cubicBezTo>
                          <a:pt x="3873759" y="43356"/>
                          <a:pt x="4952312" y="125011"/>
                          <a:pt x="4963886" y="396384"/>
                        </a:cubicBezTo>
                        <a:cubicBezTo>
                          <a:pt x="4867110" y="658510"/>
                          <a:pt x="3774504" y="857982"/>
                          <a:pt x="2481943" y="792768"/>
                        </a:cubicBezTo>
                        <a:cubicBezTo>
                          <a:pt x="1142113" y="748908"/>
                          <a:pt x="7104" y="632064"/>
                          <a:pt x="0" y="396384"/>
                        </a:cubicBezTo>
                        <a:close/>
                      </a:path>
                      <a:path w="4963886" h="792768" stroke="0" extrusionOk="0">
                        <a:moveTo>
                          <a:pt x="0" y="396384"/>
                        </a:moveTo>
                        <a:cubicBezTo>
                          <a:pt x="-32426" y="212939"/>
                          <a:pt x="1273231" y="-21628"/>
                          <a:pt x="2481943" y="0"/>
                        </a:cubicBezTo>
                        <a:cubicBezTo>
                          <a:pt x="3911909" y="-17139"/>
                          <a:pt x="5014060" y="162373"/>
                          <a:pt x="4963886" y="396384"/>
                        </a:cubicBezTo>
                        <a:cubicBezTo>
                          <a:pt x="5028038" y="622291"/>
                          <a:pt x="3612677" y="730363"/>
                          <a:pt x="2481943" y="792768"/>
                        </a:cubicBezTo>
                        <a:cubicBezTo>
                          <a:pt x="1118620" y="768348"/>
                          <a:pt x="-28945" y="648624"/>
                          <a:pt x="0" y="396384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5"/>
                </a:solidFill>
              </a:rPr>
              <a:t>শিক্ষকের</a:t>
            </a:r>
            <a:r>
              <a:rPr lang="en-US" sz="3600" dirty="0">
                <a:solidFill>
                  <a:schemeClr val="accent5"/>
                </a:solidFill>
              </a:rPr>
              <a:t> </a:t>
            </a:r>
            <a:r>
              <a:rPr lang="en-US" sz="3600" dirty="0" err="1">
                <a:solidFill>
                  <a:schemeClr val="accent5"/>
                </a:solidFill>
              </a:rPr>
              <a:t>আদশ</a:t>
            </a:r>
            <a:r>
              <a:rPr lang="en-US" sz="3600" dirty="0">
                <a:solidFill>
                  <a:schemeClr val="accent5"/>
                </a:solidFill>
              </a:rPr>
              <a:t> </a:t>
            </a:r>
            <a:r>
              <a:rPr lang="en-US" sz="3600" dirty="0" err="1">
                <a:solidFill>
                  <a:schemeClr val="accent5"/>
                </a:solidFill>
              </a:rPr>
              <a:t>পাঠ</a:t>
            </a:r>
            <a:endParaRPr lang="en-US" sz="3600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1181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DDB1B48-2F73-CCDA-59B4-5EB82E96C757}"/>
              </a:ext>
            </a:extLst>
          </p:cNvPr>
          <p:cNvSpPr/>
          <p:nvPr/>
        </p:nvSpPr>
        <p:spPr>
          <a:xfrm>
            <a:off x="92528" y="0"/>
            <a:ext cx="12192000" cy="6858000"/>
          </a:xfrm>
          <a:prstGeom prst="rect">
            <a:avLst/>
          </a:prstGeom>
          <a:gradFill flip="none" rotWithShape="1">
            <a:gsLst>
              <a:gs pos="85632">
                <a:srgbClr val="FF0000"/>
              </a:gs>
              <a:gs pos="64369">
                <a:srgbClr val="FFFF00"/>
              </a:gs>
              <a:gs pos="73540">
                <a:srgbClr val="C15B26"/>
              </a:gs>
              <a:gs pos="18392">
                <a:srgbClr val="F1A780"/>
              </a:gs>
              <a:gs pos="31602">
                <a:schemeClr val="accent1">
                  <a:lumMod val="20000"/>
                  <a:lumOff val="80000"/>
                </a:schemeClr>
              </a:gs>
              <a:gs pos="0">
                <a:schemeClr val="accent2">
                  <a:lumMod val="40000"/>
                  <a:lumOff val="60000"/>
                </a:schemeClr>
              </a:gs>
              <a:gs pos="8037">
                <a:srgbClr val="002060"/>
              </a:gs>
              <a:gs pos="46000">
                <a:srgbClr val="FFFF00"/>
              </a:gs>
              <a:gs pos="100000">
                <a:schemeClr val="accent6">
                  <a:lumMod val="75000"/>
                </a:schemeClr>
              </a:gs>
            </a:gsLst>
            <a:lin ang="18900000" scaled="1"/>
            <a:tileRect/>
          </a:gradFill>
          <a:ln w="76200">
            <a:solidFill>
              <a:srgbClr val="FFFF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bbon: Curved and Tilted Down 5">
            <a:extLst>
              <a:ext uri="{FF2B5EF4-FFF2-40B4-BE49-F238E27FC236}">
                <a16:creationId xmlns:a16="http://schemas.microsoft.com/office/drawing/2014/main" id="{677E6066-EA54-D62E-45A8-6034394E3965}"/>
              </a:ext>
            </a:extLst>
          </p:cNvPr>
          <p:cNvSpPr/>
          <p:nvPr/>
        </p:nvSpPr>
        <p:spPr>
          <a:xfrm>
            <a:off x="1219199" y="522513"/>
            <a:ext cx="9797143" cy="1578429"/>
          </a:xfrm>
          <a:custGeom>
            <a:avLst/>
            <a:gdLst>
              <a:gd name="csX0" fmla="*/ 0 w 9797143"/>
              <a:gd name="csY0" fmla="*/ 0 h 1578429"/>
              <a:gd name="csX1" fmla="*/ 2833040 w 9797143"/>
              <a:gd name="csY1" fmla="*/ 162224 h 1578429"/>
              <a:gd name="csX2" fmla="*/ 2461565 w 9797143"/>
              <a:gd name="csY2" fmla="*/ 248111 h 1578429"/>
              <a:gd name="csX3" fmla="*/ 2053351 w 9797143"/>
              <a:gd name="csY3" fmla="*/ 342492 h 1578429"/>
              <a:gd name="csX4" fmla="*/ 1608397 w 9797143"/>
              <a:gd name="csY4" fmla="*/ 445368 h 1578429"/>
              <a:gd name="csX5" fmla="*/ 8188746 w 9797143"/>
              <a:gd name="csY5" fmla="*/ 445368 h 1578429"/>
              <a:gd name="csX6" fmla="*/ 7792778 w 9797143"/>
              <a:gd name="csY6" fmla="*/ 353818 h 1578429"/>
              <a:gd name="csX7" fmla="*/ 7360071 w 9797143"/>
              <a:gd name="csY7" fmla="*/ 253774 h 1578429"/>
              <a:gd name="csX8" fmla="*/ 6964103 w 9797143"/>
              <a:gd name="csY8" fmla="*/ 162224 h 1578429"/>
              <a:gd name="csX9" fmla="*/ 9797143 w 9797143"/>
              <a:gd name="csY9" fmla="*/ 0 h 1578429"/>
              <a:gd name="csX10" fmla="*/ 9413422 w 9797143"/>
              <a:gd name="csY10" fmla="*/ 190615 h 1578429"/>
              <a:gd name="csX11" fmla="*/ 9005207 w 9797143"/>
              <a:gd name="csY11" fmla="*/ 393397 h 1578429"/>
              <a:gd name="csX12" fmla="*/ 8572500 w 9797143"/>
              <a:gd name="csY12" fmla="*/ 608346 h 1578429"/>
              <a:gd name="csX13" fmla="*/ 8980714 w 9797143"/>
              <a:gd name="csY13" fmla="*/ 753581 h 1578429"/>
              <a:gd name="csX14" fmla="*/ 9401175 w 9797143"/>
              <a:gd name="csY14" fmla="*/ 903174 h 1578429"/>
              <a:gd name="csX15" fmla="*/ 9797143 w 9797143"/>
              <a:gd name="csY15" fmla="*/ 1044052 h 1578429"/>
              <a:gd name="csX16" fmla="*/ 8188746 w 9797143"/>
              <a:gd name="csY16" fmla="*/ 1152346 h 1578429"/>
              <a:gd name="csX17" fmla="*/ 8188746 w 9797143"/>
              <a:gd name="csY17" fmla="*/ 1489420 h 1578429"/>
              <a:gd name="csX18" fmla="*/ 1608397 w 9797143"/>
              <a:gd name="csY18" fmla="*/ 1489420 h 1578429"/>
              <a:gd name="csX19" fmla="*/ 1608397 w 9797143"/>
              <a:gd name="csY19" fmla="*/ 1152346 h 1578429"/>
              <a:gd name="csX20" fmla="*/ 0 w 9797143"/>
              <a:gd name="csY20" fmla="*/ 1044052 h 1578429"/>
              <a:gd name="csX21" fmla="*/ 371475 w 9797143"/>
              <a:gd name="csY21" fmla="*/ 911888 h 1578429"/>
              <a:gd name="csX22" fmla="*/ 755197 w 9797143"/>
              <a:gd name="csY22" fmla="*/ 775367 h 1578429"/>
              <a:gd name="csX23" fmla="*/ 1224643 w 9797143"/>
              <a:gd name="csY23" fmla="*/ 608346 h 1578429"/>
              <a:gd name="csX24" fmla="*/ 828675 w 9797143"/>
              <a:gd name="csY24" fmla="*/ 411647 h 1578429"/>
              <a:gd name="csX25" fmla="*/ 444954 w 9797143"/>
              <a:gd name="csY25" fmla="*/ 221032 h 1578429"/>
              <a:gd name="csX26" fmla="*/ 0 w 9797143"/>
              <a:gd name="csY26" fmla="*/ 0 h 1578429"/>
              <a:gd name="csX27" fmla="*/ 1608397 w 9797143"/>
              <a:gd name="csY27" fmla="*/ 1152346 h 1578429"/>
              <a:gd name="csX28" fmla="*/ 1608397 w 9797143"/>
              <a:gd name="csY28" fmla="*/ 798857 h 1578429"/>
              <a:gd name="csX29" fmla="*/ 1608397 w 9797143"/>
              <a:gd name="csY29" fmla="*/ 445368 h 1578429"/>
              <a:gd name="csX30" fmla="*/ 8188746 w 9797143"/>
              <a:gd name="csY30" fmla="*/ 445368 h 1578429"/>
              <a:gd name="csX31" fmla="*/ 8188746 w 9797143"/>
              <a:gd name="csY31" fmla="*/ 777648 h 1578429"/>
              <a:gd name="csX32" fmla="*/ 8188746 w 9797143"/>
              <a:gd name="csY32" fmla="*/ 1152346 h 1578429"/>
              <a:gd name="csX33" fmla="*/ 2833040 w 9797143"/>
              <a:gd name="csY33" fmla="*/ 162224 h 1578429"/>
              <a:gd name="csX34" fmla="*/ 2833040 w 9797143"/>
              <a:gd name="csY34" fmla="*/ 499297 h 1578429"/>
              <a:gd name="csX35" fmla="*/ 6964103 w 9797143"/>
              <a:gd name="csY35" fmla="*/ 499297 h 1578429"/>
              <a:gd name="csX36" fmla="*/ 6964103 w 9797143"/>
              <a:gd name="csY36" fmla="*/ 162224 h 157842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</a:cxnLst>
            <a:rect l="l" t="t" r="r" b="b"/>
            <a:pathLst>
              <a:path w="9797143" h="1578429" stroke="0" extrusionOk="0">
                <a:moveTo>
                  <a:pt x="0" y="0"/>
                </a:moveTo>
                <a:cubicBezTo>
                  <a:pt x="983023" y="55075"/>
                  <a:pt x="1943576" y="156820"/>
                  <a:pt x="2833040" y="162224"/>
                </a:cubicBezTo>
                <a:cubicBezTo>
                  <a:pt x="2722736" y="230786"/>
                  <a:pt x="2568619" y="207253"/>
                  <a:pt x="2461565" y="248111"/>
                </a:cubicBezTo>
                <a:cubicBezTo>
                  <a:pt x="2354511" y="288969"/>
                  <a:pt x="2227473" y="258637"/>
                  <a:pt x="2028858" y="348155"/>
                </a:cubicBezTo>
                <a:cubicBezTo>
                  <a:pt x="1830243" y="437673"/>
                  <a:pt x="1747963" y="377693"/>
                  <a:pt x="1608397" y="445368"/>
                </a:cubicBezTo>
                <a:cubicBezTo>
                  <a:pt x="3298621" y="299473"/>
                  <a:pt x="6279518" y="57631"/>
                  <a:pt x="8188746" y="445368"/>
                </a:cubicBezTo>
                <a:cubicBezTo>
                  <a:pt x="8053027" y="433565"/>
                  <a:pt x="7967271" y="349892"/>
                  <a:pt x="7792778" y="353818"/>
                </a:cubicBezTo>
                <a:cubicBezTo>
                  <a:pt x="7618285" y="357744"/>
                  <a:pt x="7548069" y="268350"/>
                  <a:pt x="7409057" y="265100"/>
                </a:cubicBezTo>
                <a:cubicBezTo>
                  <a:pt x="7270045" y="261850"/>
                  <a:pt x="7195010" y="165196"/>
                  <a:pt x="6964103" y="162224"/>
                </a:cubicBezTo>
                <a:cubicBezTo>
                  <a:pt x="8113244" y="24266"/>
                  <a:pt x="8904568" y="-89933"/>
                  <a:pt x="9797143" y="0"/>
                </a:cubicBezTo>
                <a:cubicBezTo>
                  <a:pt x="9633237" y="95399"/>
                  <a:pt x="9575317" y="60782"/>
                  <a:pt x="9413422" y="190615"/>
                </a:cubicBezTo>
                <a:cubicBezTo>
                  <a:pt x="9251527" y="320448"/>
                  <a:pt x="9169801" y="276003"/>
                  <a:pt x="9005207" y="393397"/>
                </a:cubicBezTo>
                <a:cubicBezTo>
                  <a:pt x="8840613" y="510791"/>
                  <a:pt x="8776151" y="478774"/>
                  <a:pt x="8572500" y="608346"/>
                </a:cubicBezTo>
                <a:cubicBezTo>
                  <a:pt x="8731139" y="659289"/>
                  <a:pt x="8775602" y="688510"/>
                  <a:pt x="8943975" y="740510"/>
                </a:cubicBezTo>
                <a:cubicBezTo>
                  <a:pt x="9112348" y="792511"/>
                  <a:pt x="9165675" y="867065"/>
                  <a:pt x="9376682" y="894460"/>
                </a:cubicBezTo>
                <a:cubicBezTo>
                  <a:pt x="9587689" y="921855"/>
                  <a:pt x="9644198" y="1012727"/>
                  <a:pt x="9797143" y="1044052"/>
                </a:cubicBezTo>
                <a:cubicBezTo>
                  <a:pt x="9254995" y="1072783"/>
                  <a:pt x="8645125" y="1194144"/>
                  <a:pt x="8188746" y="1152346"/>
                </a:cubicBezTo>
                <a:cubicBezTo>
                  <a:pt x="8193975" y="1241313"/>
                  <a:pt x="8170284" y="1361350"/>
                  <a:pt x="8188746" y="1489420"/>
                </a:cubicBezTo>
                <a:cubicBezTo>
                  <a:pt x="6094144" y="1595261"/>
                  <a:pt x="3801840" y="1709134"/>
                  <a:pt x="1608397" y="1489420"/>
                </a:cubicBezTo>
                <a:cubicBezTo>
                  <a:pt x="1585144" y="1354437"/>
                  <a:pt x="1622503" y="1223083"/>
                  <a:pt x="1608397" y="1152346"/>
                </a:cubicBezTo>
                <a:cubicBezTo>
                  <a:pt x="974542" y="1192017"/>
                  <a:pt x="570250" y="1094572"/>
                  <a:pt x="0" y="1044052"/>
                </a:cubicBezTo>
                <a:cubicBezTo>
                  <a:pt x="185608" y="973463"/>
                  <a:pt x="286931" y="946646"/>
                  <a:pt x="408214" y="898817"/>
                </a:cubicBezTo>
                <a:cubicBezTo>
                  <a:pt x="529497" y="850988"/>
                  <a:pt x="665208" y="811691"/>
                  <a:pt x="779689" y="766653"/>
                </a:cubicBezTo>
                <a:cubicBezTo>
                  <a:pt x="894170" y="721615"/>
                  <a:pt x="1036461" y="684532"/>
                  <a:pt x="1224643" y="608346"/>
                </a:cubicBezTo>
                <a:cubicBezTo>
                  <a:pt x="1035927" y="567184"/>
                  <a:pt x="1022779" y="478132"/>
                  <a:pt x="853168" y="423814"/>
                </a:cubicBezTo>
                <a:cubicBezTo>
                  <a:pt x="683557" y="369496"/>
                  <a:pt x="631915" y="301761"/>
                  <a:pt x="457200" y="227116"/>
                </a:cubicBezTo>
                <a:cubicBezTo>
                  <a:pt x="282485" y="152471"/>
                  <a:pt x="238328" y="88636"/>
                  <a:pt x="0" y="0"/>
                </a:cubicBezTo>
                <a:close/>
              </a:path>
              <a:path w="9797143" h="1578429" fill="darkenLess" stroke="0" extrusionOk="0">
                <a:moveTo>
                  <a:pt x="2833040" y="499297"/>
                </a:moveTo>
                <a:cubicBezTo>
                  <a:pt x="2794163" y="409933"/>
                  <a:pt x="2856843" y="324186"/>
                  <a:pt x="2833040" y="162224"/>
                </a:cubicBezTo>
                <a:cubicBezTo>
                  <a:pt x="2701624" y="213512"/>
                  <a:pt x="2567375" y="194635"/>
                  <a:pt x="2461565" y="248111"/>
                </a:cubicBezTo>
                <a:cubicBezTo>
                  <a:pt x="2355755" y="301587"/>
                  <a:pt x="2192211" y="300525"/>
                  <a:pt x="2090090" y="333998"/>
                </a:cubicBezTo>
                <a:cubicBezTo>
                  <a:pt x="1987969" y="367471"/>
                  <a:pt x="1810272" y="387558"/>
                  <a:pt x="1608397" y="445368"/>
                </a:cubicBezTo>
                <a:cubicBezTo>
                  <a:pt x="4251373" y="981370"/>
                  <a:pt x="6217220" y="670016"/>
                  <a:pt x="8188746" y="445368"/>
                </a:cubicBezTo>
                <a:cubicBezTo>
                  <a:pt x="8043933" y="435054"/>
                  <a:pt x="7882402" y="347448"/>
                  <a:pt x="7756039" y="345324"/>
                </a:cubicBezTo>
                <a:cubicBezTo>
                  <a:pt x="7629676" y="343200"/>
                  <a:pt x="7460545" y="251202"/>
                  <a:pt x="7335578" y="248111"/>
                </a:cubicBezTo>
                <a:cubicBezTo>
                  <a:pt x="7210611" y="245020"/>
                  <a:pt x="7145061" y="179891"/>
                  <a:pt x="6964103" y="162224"/>
                </a:cubicBezTo>
                <a:cubicBezTo>
                  <a:pt x="7002138" y="233658"/>
                  <a:pt x="6927248" y="398444"/>
                  <a:pt x="6964103" y="499297"/>
                </a:cubicBezTo>
                <a:cubicBezTo>
                  <a:pt x="5557415" y="445009"/>
                  <a:pt x="4158806" y="819085"/>
                  <a:pt x="2833040" y="499297"/>
                </a:cubicBezTo>
                <a:close/>
              </a:path>
              <a:path w="9797143" h="1578429" fill="none" extrusionOk="0">
                <a:moveTo>
                  <a:pt x="0" y="0"/>
                </a:moveTo>
                <a:cubicBezTo>
                  <a:pt x="915748" y="-44602"/>
                  <a:pt x="1968194" y="-73363"/>
                  <a:pt x="2833040" y="162224"/>
                </a:cubicBezTo>
                <a:cubicBezTo>
                  <a:pt x="2699211" y="239872"/>
                  <a:pt x="2584635" y="175955"/>
                  <a:pt x="2461565" y="248111"/>
                </a:cubicBezTo>
                <a:cubicBezTo>
                  <a:pt x="2338495" y="320267"/>
                  <a:pt x="2229140" y="292135"/>
                  <a:pt x="2053351" y="342492"/>
                </a:cubicBezTo>
                <a:cubicBezTo>
                  <a:pt x="1877562" y="392849"/>
                  <a:pt x="1763924" y="404769"/>
                  <a:pt x="1608397" y="445368"/>
                </a:cubicBezTo>
                <a:cubicBezTo>
                  <a:pt x="3204667" y="596051"/>
                  <a:pt x="5807459" y="232119"/>
                  <a:pt x="8188746" y="445368"/>
                </a:cubicBezTo>
                <a:cubicBezTo>
                  <a:pt x="8055546" y="435646"/>
                  <a:pt x="7945269" y="380531"/>
                  <a:pt x="7792778" y="353818"/>
                </a:cubicBezTo>
                <a:cubicBezTo>
                  <a:pt x="7640287" y="327105"/>
                  <a:pt x="7478449" y="252602"/>
                  <a:pt x="7360071" y="253774"/>
                </a:cubicBezTo>
                <a:cubicBezTo>
                  <a:pt x="7241693" y="254946"/>
                  <a:pt x="7158341" y="162691"/>
                  <a:pt x="6964103" y="162224"/>
                </a:cubicBezTo>
                <a:cubicBezTo>
                  <a:pt x="7850393" y="341581"/>
                  <a:pt x="8872993" y="157886"/>
                  <a:pt x="9797143" y="0"/>
                </a:cubicBezTo>
                <a:cubicBezTo>
                  <a:pt x="9732039" y="85922"/>
                  <a:pt x="9571824" y="64933"/>
                  <a:pt x="9413422" y="190615"/>
                </a:cubicBezTo>
                <a:cubicBezTo>
                  <a:pt x="9255020" y="316297"/>
                  <a:pt x="9091947" y="290985"/>
                  <a:pt x="9005207" y="393397"/>
                </a:cubicBezTo>
                <a:cubicBezTo>
                  <a:pt x="8918467" y="495809"/>
                  <a:pt x="8683726" y="499671"/>
                  <a:pt x="8572500" y="608346"/>
                </a:cubicBezTo>
                <a:cubicBezTo>
                  <a:pt x="8739076" y="625777"/>
                  <a:pt x="8796033" y="725727"/>
                  <a:pt x="8980714" y="753581"/>
                </a:cubicBezTo>
                <a:cubicBezTo>
                  <a:pt x="9165394" y="781435"/>
                  <a:pt x="9262477" y="864860"/>
                  <a:pt x="9401175" y="903174"/>
                </a:cubicBezTo>
                <a:cubicBezTo>
                  <a:pt x="9539873" y="941488"/>
                  <a:pt x="9697390" y="1026189"/>
                  <a:pt x="9797143" y="1044052"/>
                </a:cubicBezTo>
                <a:cubicBezTo>
                  <a:pt x="9193264" y="972308"/>
                  <a:pt x="8757155" y="1105466"/>
                  <a:pt x="8188746" y="1152346"/>
                </a:cubicBezTo>
                <a:cubicBezTo>
                  <a:pt x="8216801" y="1316460"/>
                  <a:pt x="8154081" y="1352125"/>
                  <a:pt x="8188746" y="1489420"/>
                </a:cubicBezTo>
                <a:cubicBezTo>
                  <a:pt x="6001795" y="1539305"/>
                  <a:pt x="3525895" y="1654005"/>
                  <a:pt x="1608397" y="1489420"/>
                </a:cubicBezTo>
                <a:cubicBezTo>
                  <a:pt x="1598628" y="1395867"/>
                  <a:pt x="1620246" y="1281623"/>
                  <a:pt x="1608397" y="1152346"/>
                </a:cubicBezTo>
                <a:cubicBezTo>
                  <a:pt x="1119613" y="1120240"/>
                  <a:pt x="556072" y="1116345"/>
                  <a:pt x="0" y="1044052"/>
                </a:cubicBezTo>
                <a:cubicBezTo>
                  <a:pt x="70565" y="999576"/>
                  <a:pt x="278921" y="947229"/>
                  <a:pt x="371475" y="911888"/>
                </a:cubicBezTo>
                <a:cubicBezTo>
                  <a:pt x="464029" y="876548"/>
                  <a:pt x="622982" y="852693"/>
                  <a:pt x="755197" y="775367"/>
                </a:cubicBezTo>
                <a:cubicBezTo>
                  <a:pt x="887412" y="698041"/>
                  <a:pt x="1032216" y="713499"/>
                  <a:pt x="1224643" y="608346"/>
                </a:cubicBezTo>
                <a:cubicBezTo>
                  <a:pt x="1125504" y="598324"/>
                  <a:pt x="957613" y="466663"/>
                  <a:pt x="828675" y="411647"/>
                </a:cubicBezTo>
                <a:cubicBezTo>
                  <a:pt x="699737" y="356631"/>
                  <a:pt x="554393" y="234476"/>
                  <a:pt x="444954" y="221032"/>
                </a:cubicBezTo>
                <a:cubicBezTo>
                  <a:pt x="335515" y="207588"/>
                  <a:pt x="176942" y="85705"/>
                  <a:pt x="0" y="0"/>
                </a:cubicBezTo>
                <a:close/>
                <a:moveTo>
                  <a:pt x="1608397" y="1152346"/>
                </a:moveTo>
                <a:cubicBezTo>
                  <a:pt x="1576580" y="1006989"/>
                  <a:pt x="1609977" y="912031"/>
                  <a:pt x="1608397" y="798857"/>
                </a:cubicBezTo>
                <a:cubicBezTo>
                  <a:pt x="1606817" y="685683"/>
                  <a:pt x="1624635" y="578310"/>
                  <a:pt x="1608397" y="445368"/>
                </a:cubicBezTo>
                <a:moveTo>
                  <a:pt x="8188746" y="445368"/>
                </a:moveTo>
                <a:cubicBezTo>
                  <a:pt x="8203105" y="528133"/>
                  <a:pt x="8165042" y="657190"/>
                  <a:pt x="8188746" y="777648"/>
                </a:cubicBezTo>
                <a:cubicBezTo>
                  <a:pt x="8212450" y="898106"/>
                  <a:pt x="8178025" y="1050376"/>
                  <a:pt x="8188746" y="1152346"/>
                </a:cubicBezTo>
                <a:moveTo>
                  <a:pt x="2833040" y="162224"/>
                </a:moveTo>
                <a:cubicBezTo>
                  <a:pt x="2847211" y="286126"/>
                  <a:pt x="2806543" y="404454"/>
                  <a:pt x="2833040" y="499297"/>
                </a:cubicBezTo>
                <a:moveTo>
                  <a:pt x="6964103" y="499297"/>
                </a:moveTo>
                <a:cubicBezTo>
                  <a:pt x="6943345" y="400817"/>
                  <a:pt x="6980788" y="314152"/>
                  <a:pt x="6964103" y="162224"/>
                </a:cubicBezTo>
              </a:path>
              <a:path w="9797143" h="1578429" fill="none" stroke="0" extrusionOk="0">
                <a:moveTo>
                  <a:pt x="0" y="0"/>
                </a:moveTo>
                <a:cubicBezTo>
                  <a:pt x="1033559" y="-44306"/>
                  <a:pt x="1870293" y="151168"/>
                  <a:pt x="2833040" y="162224"/>
                </a:cubicBezTo>
                <a:cubicBezTo>
                  <a:pt x="2704556" y="233424"/>
                  <a:pt x="2531709" y="183496"/>
                  <a:pt x="2449319" y="250942"/>
                </a:cubicBezTo>
                <a:cubicBezTo>
                  <a:pt x="2366929" y="318388"/>
                  <a:pt x="2138540" y="313714"/>
                  <a:pt x="2041104" y="345324"/>
                </a:cubicBezTo>
                <a:cubicBezTo>
                  <a:pt x="1943668" y="376934"/>
                  <a:pt x="1775502" y="403208"/>
                  <a:pt x="1608397" y="445368"/>
                </a:cubicBezTo>
                <a:cubicBezTo>
                  <a:pt x="3728670" y="382789"/>
                  <a:pt x="5864915" y="199540"/>
                  <a:pt x="8188746" y="445368"/>
                </a:cubicBezTo>
                <a:cubicBezTo>
                  <a:pt x="8073850" y="441280"/>
                  <a:pt x="7863514" y="332826"/>
                  <a:pt x="7768285" y="348155"/>
                </a:cubicBezTo>
                <a:cubicBezTo>
                  <a:pt x="7673056" y="363485"/>
                  <a:pt x="7508680" y="252397"/>
                  <a:pt x="7384564" y="259437"/>
                </a:cubicBezTo>
                <a:cubicBezTo>
                  <a:pt x="7260448" y="266477"/>
                  <a:pt x="7108101" y="160971"/>
                  <a:pt x="6964103" y="162224"/>
                </a:cubicBezTo>
                <a:cubicBezTo>
                  <a:pt x="7782173" y="258515"/>
                  <a:pt x="8801603" y="133428"/>
                  <a:pt x="9797143" y="0"/>
                </a:cubicBezTo>
                <a:cubicBezTo>
                  <a:pt x="9633704" y="112285"/>
                  <a:pt x="9482757" y="142113"/>
                  <a:pt x="9388929" y="202782"/>
                </a:cubicBezTo>
                <a:cubicBezTo>
                  <a:pt x="9295101" y="263451"/>
                  <a:pt x="9132298" y="312594"/>
                  <a:pt x="8980714" y="405564"/>
                </a:cubicBezTo>
                <a:cubicBezTo>
                  <a:pt x="8829130" y="498534"/>
                  <a:pt x="8673462" y="529775"/>
                  <a:pt x="8572500" y="608346"/>
                </a:cubicBezTo>
                <a:cubicBezTo>
                  <a:pt x="8728662" y="623686"/>
                  <a:pt x="8776511" y="709054"/>
                  <a:pt x="8992961" y="757938"/>
                </a:cubicBezTo>
                <a:cubicBezTo>
                  <a:pt x="9209411" y="806822"/>
                  <a:pt x="9173288" y="866375"/>
                  <a:pt x="9376682" y="894460"/>
                </a:cubicBezTo>
                <a:cubicBezTo>
                  <a:pt x="9580076" y="922544"/>
                  <a:pt x="9576754" y="1004762"/>
                  <a:pt x="9797143" y="1044052"/>
                </a:cubicBezTo>
                <a:cubicBezTo>
                  <a:pt x="9258541" y="1103267"/>
                  <a:pt x="8784163" y="1172414"/>
                  <a:pt x="8188746" y="1152346"/>
                </a:cubicBezTo>
                <a:cubicBezTo>
                  <a:pt x="8226490" y="1291954"/>
                  <a:pt x="8169622" y="1372810"/>
                  <a:pt x="8188746" y="1489420"/>
                </a:cubicBezTo>
                <a:cubicBezTo>
                  <a:pt x="6522633" y="1452360"/>
                  <a:pt x="4014337" y="1807797"/>
                  <a:pt x="1608397" y="1489420"/>
                </a:cubicBezTo>
                <a:cubicBezTo>
                  <a:pt x="1570661" y="1420526"/>
                  <a:pt x="1613757" y="1269427"/>
                  <a:pt x="1608397" y="1152346"/>
                </a:cubicBezTo>
                <a:cubicBezTo>
                  <a:pt x="1030590" y="1191124"/>
                  <a:pt x="547295" y="933243"/>
                  <a:pt x="0" y="1044052"/>
                </a:cubicBezTo>
                <a:cubicBezTo>
                  <a:pt x="141024" y="967734"/>
                  <a:pt x="290850" y="969387"/>
                  <a:pt x="432707" y="890103"/>
                </a:cubicBezTo>
                <a:cubicBezTo>
                  <a:pt x="574564" y="810819"/>
                  <a:pt x="731725" y="816040"/>
                  <a:pt x="840922" y="744867"/>
                </a:cubicBezTo>
                <a:cubicBezTo>
                  <a:pt x="950119" y="673695"/>
                  <a:pt x="1107439" y="676688"/>
                  <a:pt x="1224643" y="608346"/>
                </a:cubicBezTo>
                <a:cubicBezTo>
                  <a:pt x="1045641" y="568841"/>
                  <a:pt x="1020718" y="462816"/>
                  <a:pt x="853168" y="423814"/>
                </a:cubicBezTo>
                <a:cubicBezTo>
                  <a:pt x="685618" y="384812"/>
                  <a:pt x="616477" y="305955"/>
                  <a:pt x="457200" y="227116"/>
                </a:cubicBezTo>
                <a:cubicBezTo>
                  <a:pt x="297924" y="148277"/>
                  <a:pt x="203132" y="97749"/>
                  <a:pt x="0" y="0"/>
                </a:cubicBezTo>
                <a:close/>
                <a:moveTo>
                  <a:pt x="1608397" y="1152346"/>
                </a:moveTo>
                <a:cubicBezTo>
                  <a:pt x="1593334" y="1061889"/>
                  <a:pt x="1610901" y="947986"/>
                  <a:pt x="1608397" y="812997"/>
                </a:cubicBezTo>
                <a:cubicBezTo>
                  <a:pt x="1605893" y="678008"/>
                  <a:pt x="1625459" y="594402"/>
                  <a:pt x="1608397" y="445368"/>
                </a:cubicBezTo>
                <a:moveTo>
                  <a:pt x="8188746" y="445368"/>
                </a:moveTo>
                <a:cubicBezTo>
                  <a:pt x="8203565" y="517845"/>
                  <a:pt x="8162725" y="686420"/>
                  <a:pt x="8188746" y="777648"/>
                </a:cubicBezTo>
                <a:cubicBezTo>
                  <a:pt x="8214767" y="868876"/>
                  <a:pt x="8173584" y="977939"/>
                  <a:pt x="8188746" y="1152346"/>
                </a:cubicBezTo>
                <a:moveTo>
                  <a:pt x="2833040" y="162224"/>
                </a:moveTo>
                <a:cubicBezTo>
                  <a:pt x="2836285" y="236740"/>
                  <a:pt x="2812057" y="398037"/>
                  <a:pt x="2833040" y="499297"/>
                </a:cubicBezTo>
                <a:moveTo>
                  <a:pt x="6964103" y="499297"/>
                </a:moveTo>
                <a:cubicBezTo>
                  <a:pt x="6932324" y="421107"/>
                  <a:pt x="6999472" y="244331"/>
                  <a:pt x="6964103" y="162224"/>
                </a:cubicBezTo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76200">
            <a:extLst>
              <a:ext uri="{C807C97D-BFC1-408E-A445-0C87EB9F89A2}">
                <ask:lineSketchStyleProps xmlns:ask="http://schemas.microsoft.com/office/drawing/2018/sketchyshapes" sd="1725843821">
                  <a:prstGeom prst="ellipseRibbon">
                    <a:avLst>
                      <a:gd name="adj1" fmla="val 33855"/>
                      <a:gd name="adj2" fmla="val 67166"/>
                      <a:gd name="adj3" fmla="val 12500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tx1"/>
                </a:solidFill>
              </a:rPr>
              <a:t>জোড়ায়</a:t>
            </a:r>
            <a:r>
              <a:rPr lang="en-US" sz="5400" dirty="0">
                <a:solidFill>
                  <a:schemeClr val="tx1"/>
                </a:solidFill>
              </a:rPr>
              <a:t> </a:t>
            </a:r>
            <a:r>
              <a:rPr lang="en-US" sz="5400" dirty="0" err="1">
                <a:solidFill>
                  <a:schemeClr val="tx1"/>
                </a:solidFill>
              </a:rPr>
              <a:t>কাজ</a:t>
            </a:r>
            <a:endParaRPr lang="en-US" sz="5400" dirty="0">
              <a:solidFill>
                <a:schemeClr val="tx1"/>
              </a:solidFill>
            </a:endParaRP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ADD548E9-C3B1-9B3D-F2DD-E79357155F95}"/>
              </a:ext>
            </a:extLst>
          </p:cNvPr>
          <p:cNvSpPr/>
          <p:nvPr/>
        </p:nvSpPr>
        <p:spPr>
          <a:xfrm>
            <a:off x="1981198" y="2928257"/>
            <a:ext cx="8273144" cy="2754087"/>
          </a:xfrm>
          <a:custGeom>
            <a:avLst/>
            <a:gdLst>
              <a:gd name="csX0" fmla="*/ 0 w 8273144"/>
              <a:gd name="csY0" fmla="*/ 459024 h 2754087"/>
              <a:gd name="csX1" fmla="*/ 459024 w 8273144"/>
              <a:gd name="csY1" fmla="*/ 0 h 2754087"/>
              <a:gd name="csX2" fmla="*/ 1024801 w 8273144"/>
              <a:gd name="csY2" fmla="*/ 0 h 2754087"/>
              <a:gd name="csX3" fmla="*/ 1664128 w 8273144"/>
              <a:gd name="csY3" fmla="*/ 0 h 2754087"/>
              <a:gd name="csX4" fmla="*/ 2229905 w 8273144"/>
              <a:gd name="csY4" fmla="*/ 0 h 2754087"/>
              <a:gd name="csX5" fmla="*/ 2795681 w 8273144"/>
              <a:gd name="csY5" fmla="*/ 0 h 2754087"/>
              <a:gd name="csX6" fmla="*/ 3140805 w 8273144"/>
              <a:gd name="csY6" fmla="*/ 0 h 2754087"/>
              <a:gd name="csX7" fmla="*/ 3780133 w 8273144"/>
              <a:gd name="csY7" fmla="*/ 0 h 2754087"/>
              <a:gd name="csX8" fmla="*/ 4345909 w 8273144"/>
              <a:gd name="csY8" fmla="*/ 0 h 2754087"/>
              <a:gd name="csX9" fmla="*/ 5058788 w 8273144"/>
              <a:gd name="csY9" fmla="*/ 0 h 2754087"/>
              <a:gd name="csX10" fmla="*/ 5403912 w 8273144"/>
              <a:gd name="csY10" fmla="*/ 0 h 2754087"/>
              <a:gd name="csX11" fmla="*/ 5969688 w 8273144"/>
              <a:gd name="csY11" fmla="*/ 0 h 2754087"/>
              <a:gd name="csX12" fmla="*/ 6535465 w 8273144"/>
              <a:gd name="csY12" fmla="*/ 0 h 2754087"/>
              <a:gd name="csX13" fmla="*/ 7174792 w 8273144"/>
              <a:gd name="csY13" fmla="*/ 0 h 2754087"/>
              <a:gd name="csX14" fmla="*/ 7814120 w 8273144"/>
              <a:gd name="csY14" fmla="*/ 0 h 2754087"/>
              <a:gd name="csX15" fmla="*/ 8273144 w 8273144"/>
              <a:gd name="csY15" fmla="*/ 459024 h 2754087"/>
              <a:gd name="csX16" fmla="*/ 8273144 w 8273144"/>
              <a:gd name="csY16" fmla="*/ 862953 h 2754087"/>
              <a:gd name="csX17" fmla="*/ 8273144 w 8273144"/>
              <a:gd name="csY17" fmla="*/ 1285242 h 2754087"/>
              <a:gd name="csX18" fmla="*/ 8273144 w 8273144"/>
              <a:gd name="csY18" fmla="*/ 1689170 h 2754087"/>
              <a:gd name="csX19" fmla="*/ 8273144 w 8273144"/>
              <a:gd name="csY19" fmla="*/ 2295063 h 2754087"/>
              <a:gd name="csX20" fmla="*/ 7814120 w 8273144"/>
              <a:gd name="csY20" fmla="*/ 2754087 h 2754087"/>
              <a:gd name="csX21" fmla="*/ 7395445 w 8273144"/>
              <a:gd name="csY21" fmla="*/ 2754087 h 2754087"/>
              <a:gd name="csX22" fmla="*/ 6829669 w 8273144"/>
              <a:gd name="csY22" fmla="*/ 2754087 h 2754087"/>
              <a:gd name="csX23" fmla="*/ 6190341 w 8273144"/>
              <a:gd name="csY23" fmla="*/ 2754087 h 2754087"/>
              <a:gd name="csX24" fmla="*/ 5477463 w 8273144"/>
              <a:gd name="csY24" fmla="*/ 2754087 h 2754087"/>
              <a:gd name="csX25" fmla="*/ 5058788 w 8273144"/>
              <a:gd name="csY25" fmla="*/ 2754087 h 2754087"/>
              <a:gd name="csX26" fmla="*/ 4493011 w 8273144"/>
              <a:gd name="csY26" fmla="*/ 2754087 h 2754087"/>
              <a:gd name="csX27" fmla="*/ 3780133 w 8273144"/>
              <a:gd name="csY27" fmla="*/ 2754087 h 2754087"/>
              <a:gd name="csX28" fmla="*/ 3067254 w 8273144"/>
              <a:gd name="csY28" fmla="*/ 2754087 h 2754087"/>
              <a:gd name="csX29" fmla="*/ 2501478 w 8273144"/>
              <a:gd name="csY29" fmla="*/ 2754087 h 2754087"/>
              <a:gd name="csX30" fmla="*/ 1788599 w 8273144"/>
              <a:gd name="csY30" fmla="*/ 2754087 h 2754087"/>
              <a:gd name="csX31" fmla="*/ 1443475 w 8273144"/>
              <a:gd name="csY31" fmla="*/ 2754087 h 2754087"/>
              <a:gd name="csX32" fmla="*/ 1024801 w 8273144"/>
              <a:gd name="csY32" fmla="*/ 2754087 h 2754087"/>
              <a:gd name="csX33" fmla="*/ 459024 w 8273144"/>
              <a:gd name="csY33" fmla="*/ 2754087 h 2754087"/>
              <a:gd name="csX34" fmla="*/ 0 w 8273144"/>
              <a:gd name="csY34" fmla="*/ 2295063 h 2754087"/>
              <a:gd name="csX35" fmla="*/ 0 w 8273144"/>
              <a:gd name="csY35" fmla="*/ 1891134 h 2754087"/>
              <a:gd name="csX36" fmla="*/ 0 w 8273144"/>
              <a:gd name="csY36" fmla="*/ 1413764 h 2754087"/>
              <a:gd name="csX37" fmla="*/ 0 w 8273144"/>
              <a:gd name="csY37" fmla="*/ 918034 h 2754087"/>
              <a:gd name="csX38" fmla="*/ 0 w 8273144"/>
              <a:gd name="csY38" fmla="*/ 459024 h 275408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</a:cxnLst>
            <a:rect l="l" t="t" r="r" b="b"/>
            <a:pathLst>
              <a:path w="8273144" h="2754087" fill="none" extrusionOk="0">
                <a:moveTo>
                  <a:pt x="0" y="459024"/>
                </a:moveTo>
                <a:cubicBezTo>
                  <a:pt x="8153" y="201929"/>
                  <a:pt x="189576" y="16788"/>
                  <a:pt x="459024" y="0"/>
                </a:cubicBezTo>
                <a:cubicBezTo>
                  <a:pt x="655464" y="-27167"/>
                  <a:pt x="766615" y="39013"/>
                  <a:pt x="1024801" y="0"/>
                </a:cubicBezTo>
                <a:cubicBezTo>
                  <a:pt x="1282987" y="-39013"/>
                  <a:pt x="1454449" y="35796"/>
                  <a:pt x="1664128" y="0"/>
                </a:cubicBezTo>
                <a:cubicBezTo>
                  <a:pt x="1873807" y="-35796"/>
                  <a:pt x="2098928" y="65995"/>
                  <a:pt x="2229905" y="0"/>
                </a:cubicBezTo>
                <a:cubicBezTo>
                  <a:pt x="2360882" y="-65995"/>
                  <a:pt x="2587443" y="30061"/>
                  <a:pt x="2795681" y="0"/>
                </a:cubicBezTo>
                <a:cubicBezTo>
                  <a:pt x="3003919" y="-30061"/>
                  <a:pt x="3059873" y="18429"/>
                  <a:pt x="3140805" y="0"/>
                </a:cubicBezTo>
                <a:cubicBezTo>
                  <a:pt x="3221737" y="-18429"/>
                  <a:pt x="3465373" y="8626"/>
                  <a:pt x="3780133" y="0"/>
                </a:cubicBezTo>
                <a:cubicBezTo>
                  <a:pt x="4094893" y="-8626"/>
                  <a:pt x="4093613" y="3606"/>
                  <a:pt x="4345909" y="0"/>
                </a:cubicBezTo>
                <a:cubicBezTo>
                  <a:pt x="4598205" y="-3606"/>
                  <a:pt x="4744972" y="64670"/>
                  <a:pt x="5058788" y="0"/>
                </a:cubicBezTo>
                <a:cubicBezTo>
                  <a:pt x="5372604" y="-64670"/>
                  <a:pt x="5271777" y="38515"/>
                  <a:pt x="5403912" y="0"/>
                </a:cubicBezTo>
                <a:cubicBezTo>
                  <a:pt x="5536047" y="-38515"/>
                  <a:pt x="5787710" y="25596"/>
                  <a:pt x="5969688" y="0"/>
                </a:cubicBezTo>
                <a:cubicBezTo>
                  <a:pt x="6151666" y="-25596"/>
                  <a:pt x="6254456" y="3808"/>
                  <a:pt x="6535465" y="0"/>
                </a:cubicBezTo>
                <a:cubicBezTo>
                  <a:pt x="6816474" y="-3808"/>
                  <a:pt x="6992247" y="61919"/>
                  <a:pt x="7174792" y="0"/>
                </a:cubicBezTo>
                <a:cubicBezTo>
                  <a:pt x="7357337" y="-61919"/>
                  <a:pt x="7518828" y="36923"/>
                  <a:pt x="7814120" y="0"/>
                </a:cubicBezTo>
                <a:cubicBezTo>
                  <a:pt x="8077969" y="58333"/>
                  <a:pt x="8261517" y="221857"/>
                  <a:pt x="8273144" y="459024"/>
                </a:cubicBezTo>
                <a:cubicBezTo>
                  <a:pt x="8281481" y="540310"/>
                  <a:pt x="8253572" y="703050"/>
                  <a:pt x="8273144" y="862953"/>
                </a:cubicBezTo>
                <a:cubicBezTo>
                  <a:pt x="8292716" y="1022856"/>
                  <a:pt x="8256795" y="1135074"/>
                  <a:pt x="8273144" y="1285242"/>
                </a:cubicBezTo>
                <a:cubicBezTo>
                  <a:pt x="8289493" y="1435410"/>
                  <a:pt x="8224765" y="1493934"/>
                  <a:pt x="8273144" y="1689170"/>
                </a:cubicBezTo>
                <a:cubicBezTo>
                  <a:pt x="8321523" y="1884406"/>
                  <a:pt x="8236747" y="2016111"/>
                  <a:pt x="8273144" y="2295063"/>
                </a:cubicBezTo>
                <a:cubicBezTo>
                  <a:pt x="8325674" y="2533023"/>
                  <a:pt x="7995079" y="2772074"/>
                  <a:pt x="7814120" y="2754087"/>
                </a:cubicBezTo>
                <a:cubicBezTo>
                  <a:pt x="7721079" y="2798004"/>
                  <a:pt x="7495704" y="2709793"/>
                  <a:pt x="7395445" y="2754087"/>
                </a:cubicBezTo>
                <a:cubicBezTo>
                  <a:pt x="7295187" y="2798381"/>
                  <a:pt x="7083246" y="2741307"/>
                  <a:pt x="6829669" y="2754087"/>
                </a:cubicBezTo>
                <a:cubicBezTo>
                  <a:pt x="6576092" y="2766867"/>
                  <a:pt x="6336272" y="2723584"/>
                  <a:pt x="6190341" y="2754087"/>
                </a:cubicBezTo>
                <a:cubicBezTo>
                  <a:pt x="6044410" y="2784590"/>
                  <a:pt x="5793275" y="2713663"/>
                  <a:pt x="5477463" y="2754087"/>
                </a:cubicBezTo>
                <a:cubicBezTo>
                  <a:pt x="5161651" y="2794511"/>
                  <a:pt x="5214230" y="2748147"/>
                  <a:pt x="5058788" y="2754087"/>
                </a:cubicBezTo>
                <a:cubicBezTo>
                  <a:pt x="4903346" y="2760027"/>
                  <a:pt x="4624362" y="2713451"/>
                  <a:pt x="4493011" y="2754087"/>
                </a:cubicBezTo>
                <a:cubicBezTo>
                  <a:pt x="4361660" y="2794723"/>
                  <a:pt x="4066599" y="2741362"/>
                  <a:pt x="3780133" y="2754087"/>
                </a:cubicBezTo>
                <a:cubicBezTo>
                  <a:pt x="3493667" y="2766812"/>
                  <a:pt x="3359886" y="2719229"/>
                  <a:pt x="3067254" y="2754087"/>
                </a:cubicBezTo>
                <a:cubicBezTo>
                  <a:pt x="2774622" y="2788945"/>
                  <a:pt x="2676285" y="2686783"/>
                  <a:pt x="2501478" y="2754087"/>
                </a:cubicBezTo>
                <a:cubicBezTo>
                  <a:pt x="2326671" y="2821391"/>
                  <a:pt x="1933684" y="2735965"/>
                  <a:pt x="1788599" y="2754087"/>
                </a:cubicBezTo>
                <a:cubicBezTo>
                  <a:pt x="1643514" y="2772209"/>
                  <a:pt x="1548557" y="2746861"/>
                  <a:pt x="1443475" y="2754087"/>
                </a:cubicBezTo>
                <a:cubicBezTo>
                  <a:pt x="1338393" y="2761313"/>
                  <a:pt x="1224217" y="2720197"/>
                  <a:pt x="1024801" y="2754087"/>
                </a:cubicBezTo>
                <a:cubicBezTo>
                  <a:pt x="825385" y="2787977"/>
                  <a:pt x="685090" y="2692557"/>
                  <a:pt x="459024" y="2754087"/>
                </a:cubicBezTo>
                <a:cubicBezTo>
                  <a:pt x="215396" y="2693524"/>
                  <a:pt x="-30032" y="2496289"/>
                  <a:pt x="0" y="2295063"/>
                </a:cubicBezTo>
                <a:cubicBezTo>
                  <a:pt x="-36557" y="2110076"/>
                  <a:pt x="1233" y="2046886"/>
                  <a:pt x="0" y="1891134"/>
                </a:cubicBezTo>
                <a:cubicBezTo>
                  <a:pt x="-1233" y="1735382"/>
                  <a:pt x="29895" y="1609468"/>
                  <a:pt x="0" y="1413764"/>
                </a:cubicBezTo>
                <a:cubicBezTo>
                  <a:pt x="-29895" y="1218060"/>
                  <a:pt x="55315" y="1053303"/>
                  <a:pt x="0" y="918034"/>
                </a:cubicBezTo>
                <a:cubicBezTo>
                  <a:pt x="-55315" y="782765"/>
                  <a:pt x="47606" y="586219"/>
                  <a:pt x="0" y="459024"/>
                </a:cubicBezTo>
                <a:close/>
              </a:path>
              <a:path w="8273144" h="2754087" stroke="0" extrusionOk="0">
                <a:moveTo>
                  <a:pt x="0" y="459024"/>
                </a:moveTo>
                <a:cubicBezTo>
                  <a:pt x="8689" y="166662"/>
                  <a:pt x="258541" y="50668"/>
                  <a:pt x="459024" y="0"/>
                </a:cubicBezTo>
                <a:cubicBezTo>
                  <a:pt x="561255" y="-30077"/>
                  <a:pt x="641726" y="32924"/>
                  <a:pt x="804148" y="0"/>
                </a:cubicBezTo>
                <a:cubicBezTo>
                  <a:pt x="966570" y="-32924"/>
                  <a:pt x="1039974" y="15858"/>
                  <a:pt x="1149271" y="0"/>
                </a:cubicBezTo>
                <a:cubicBezTo>
                  <a:pt x="1258568" y="-15858"/>
                  <a:pt x="1524807" y="33912"/>
                  <a:pt x="1641497" y="0"/>
                </a:cubicBezTo>
                <a:cubicBezTo>
                  <a:pt x="1758187" y="-33912"/>
                  <a:pt x="1908589" y="2412"/>
                  <a:pt x="1986621" y="0"/>
                </a:cubicBezTo>
                <a:cubicBezTo>
                  <a:pt x="2064653" y="-2412"/>
                  <a:pt x="2431073" y="7449"/>
                  <a:pt x="2552397" y="0"/>
                </a:cubicBezTo>
                <a:cubicBezTo>
                  <a:pt x="2673721" y="-7449"/>
                  <a:pt x="2934742" y="39489"/>
                  <a:pt x="3265276" y="0"/>
                </a:cubicBezTo>
                <a:cubicBezTo>
                  <a:pt x="3595810" y="-39489"/>
                  <a:pt x="3729292" y="48857"/>
                  <a:pt x="3904604" y="0"/>
                </a:cubicBezTo>
                <a:cubicBezTo>
                  <a:pt x="4079916" y="-48857"/>
                  <a:pt x="4228071" y="47733"/>
                  <a:pt x="4396829" y="0"/>
                </a:cubicBezTo>
                <a:cubicBezTo>
                  <a:pt x="4565587" y="-47733"/>
                  <a:pt x="4745696" y="27054"/>
                  <a:pt x="5036157" y="0"/>
                </a:cubicBezTo>
                <a:cubicBezTo>
                  <a:pt x="5326618" y="-27054"/>
                  <a:pt x="5317823" y="22562"/>
                  <a:pt x="5454832" y="0"/>
                </a:cubicBezTo>
                <a:cubicBezTo>
                  <a:pt x="5591842" y="-22562"/>
                  <a:pt x="5927139" y="40964"/>
                  <a:pt x="6094159" y="0"/>
                </a:cubicBezTo>
                <a:cubicBezTo>
                  <a:pt x="6261179" y="-40964"/>
                  <a:pt x="6304498" y="17372"/>
                  <a:pt x="6512834" y="0"/>
                </a:cubicBezTo>
                <a:cubicBezTo>
                  <a:pt x="6721170" y="-17372"/>
                  <a:pt x="6835465" y="47610"/>
                  <a:pt x="6931508" y="0"/>
                </a:cubicBezTo>
                <a:cubicBezTo>
                  <a:pt x="7027551" y="-47610"/>
                  <a:pt x="7485554" y="6296"/>
                  <a:pt x="7814120" y="0"/>
                </a:cubicBezTo>
                <a:cubicBezTo>
                  <a:pt x="8103378" y="-24126"/>
                  <a:pt x="8242157" y="154096"/>
                  <a:pt x="8273144" y="459024"/>
                </a:cubicBezTo>
                <a:cubicBezTo>
                  <a:pt x="8276607" y="577706"/>
                  <a:pt x="8236046" y="713964"/>
                  <a:pt x="8273144" y="881313"/>
                </a:cubicBezTo>
                <a:cubicBezTo>
                  <a:pt x="8310242" y="1048662"/>
                  <a:pt x="8252002" y="1094262"/>
                  <a:pt x="8273144" y="1285242"/>
                </a:cubicBezTo>
                <a:cubicBezTo>
                  <a:pt x="8294286" y="1476222"/>
                  <a:pt x="8269717" y="1524110"/>
                  <a:pt x="8273144" y="1744251"/>
                </a:cubicBezTo>
                <a:cubicBezTo>
                  <a:pt x="8276571" y="1964392"/>
                  <a:pt x="8257696" y="2112827"/>
                  <a:pt x="8273144" y="2295063"/>
                </a:cubicBezTo>
                <a:cubicBezTo>
                  <a:pt x="8233458" y="2576068"/>
                  <a:pt x="8074565" y="2821717"/>
                  <a:pt x="7814120" y="2754087"/>
                </a:cubicBezTo>
                <a:cubicBezTo>
                  <a:pt x="7633430" y="2768061"/>
                  <a:pt x="7498582" y="2714183"/>
                  <a:pt x="7395445" y="2754087"/>
                </a:cubicBezTo>
                <a:cubicBezTo>
                  <a:pt x="7292309" y="2793991"/>
                  <a:pt x="6878302" y="2742925"/>
                  <a:pt x="6682567" y="2754087"/>
                </a:cubicBezTo>
                <a:cubicBezTo>
                  <a:pt x="6486832" y="2765249"/>
                  <a:pt x="6205068" y="2704570"/>
                  <a:pt x="5969688" y="2754087"/>
                </a:cubicBezTo>
                <a:cubicBezTo>
                  <a:pt x="5734308" y="2803604"/>
                  <a:pt x="5529159" y="2672403"/>
                  <a:pt x="5256810" y="2754087"/>
                </a:cubicBezTo>
                <a:cubicBezTo>
                  <a:pt x="4984461" y="2835771"/>
                  <a:pt x="4817708" y="2709279"/>
                  <a:pt x="4691033" y="2754087"/>
                </a:cubicBezTo>
                <a:cubicBezTo>
                  <a:pt x="4564358" y="2798895"/>
                  <a:pt x="4343981" y="2747486"/>
                  <a:pt x="4198807" y="2754087"/>
                </a:cubicBezTo>
                <a:cubicBezTo>
                  <a:pt x="4053633" y="2760688"/>
                  <a:pt x="4000251" y="2751365"/>
                  <a:pt x="3853684" y="2754087"/>
                </a:cubicBezTo>
                <a:cubicBezTo>
                  <a:pt x="3707117" y="2756809"/>
                  <a:pt x="3617631" y="2738971"/>
                  <a:pt x="3508560" y="2754087"/>
                </a:cubicBezTo>
                <a:cubicBezTo>
                  <a:pt x="3399489" y="2769203"/>
                  <a:pt x="3185985" y="2694070"/>
                  <a:pt x="2869232" y="2754087"/>
                </a:cubicBezTo>
                <a:cubicBezTo>
                  <a:pt x="2552479" y="2814104"/>
                  <a:pt x="2582756" y="2749622"/>
                  <a:pt x="2377007" y="2754087"/>
                </a:cubicBezTo>
                <a:cubicBezTo>
                  <a:pt x="2171258" y="2758552"/>
                  <a:pt x="2071190" y="2737220"/>
                  <a:pt x="1958332" y="2754087"/>
                </a:cubicBezTo>
                <a:cubicBezTo>
                  <a:pt x="1845474" y="2770954"/>
                  <a:pt x="1685393" y="2739334"/>
                  <a:pt x="1539657" y="2754087"/>
                </a:cubicBezTo>
                <a:cubicBezTo>
                  <a:pt x="1393922" y="2768840"/>
                  <a:pt x="836327" y="2661654"/>
                  <a:pt x="459024" y="2754087"/>
                </a:cubicBezTo>
                <a:cubicBezTo>
                  <a:pt x="146647" y="2777092"/>
                  <a:pt x="6141" y="2529741"/>
                  <a:pt x="0" y="2295063"/>
                </a:cubicBezTo>
                <a:cubicBezTo>
                  <a:pt x="-5033" y="2135447"/>
                  <a:pt x="25846" y="2057009"/>
                  <a:pt x="0" y="1836053"/>
                </a:cubicBezTo>
                <a:cubicBezTo>
                  <a:pt x="-25846" y="1615097"/>
                  <a:pt x="59467" y="1477131"/>
                  <a:pt x="0" y="1340323"/>
                </a:cubicBezTo>
                <a:cubicBezTo>
                  <a:pt x="-59467" y="1203515"/>
                  <a:pt x="30413" y="1054825"/>
                  <a:pt x="0" y="881313"/>
                </a:cubicBezTo>
                <a:cubicBezTo>
                  <a:pt x="-30413" y="707801"/>
                  <a:pt x="35816" y="634909"/>
                  <a:pt x="0" y="459024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7620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881964010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শিক্ষার্থীদের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পাঠ্যাংটুকু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জোড়ায়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পড়ে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নতুন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শব্দ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খুঁজে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বের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  <a:r>
              <a:rPr lang="en-US" sz="5400" dirty="0" err="1">
                <a:solidFill>
                  <a:schemeClr val="accent2">
                    <a:lumMod val="60000"/>
                    <a:lumOff val="40000"/>
                  </a:schemeClr>
                </a:solidFill>
              </a:rPr>
              <a:t>কর</a:t>
            </a:r>
            <a:r>
              <a:rPr lang="en-US" sz="5400" dirty="0">
                <a:solidFill>
                  <a:schemeClr val="accent2">
                    <a:lumMod val="60000"/>
                    <a:lumOff val="40000"/>
                  </a:schemeClr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23780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0790D3DF-294E-D11D-DF93-293CE4DF95A1}"/>
              </a:ext>
            </a:extLst>
          </p:cNvPr>
          <p:cNvSpPr/>
          <p:nvPr/>
        </p:nvSpPr>
        <p:spPr>
          <a:xfrm>
            <a:off x="0" y="-32657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458651 w 12192000"/>
              <a:gd name="csY1" fmla="*/ 0 h 6858000"/>
              <a:gd name="csX2" fmla="*/ 1161143 w 12192000"/>
              <a:gd name="csY2" fmla="*/ 0 h 6858000"/>
              <a:gd name="csX3" fmla="*/ 1985554 w 12192000"/>
              <a:gd name="csY3" fmla="*/ 0 h 6858000"/>
              <a:gd name="csX4" fmla="*/ 2444206 w 12192000"/>
              <a:gd name="csY4" fmla="*/ 0 h 6858000"/>
              <a:gd name="csX5" fmla="*/ 2659017 w 12192000"/>
              <a:gd name="csY5" fmla="*/ 0 h 6858000"/>
              <a:gd name="csX6" fmla="*/ 3239589 w 12192000"/>
              <a:gd name="csY6" fmla="*/ 0 h 6858000"/>
              <a:gd name="csX7" fmla="*/ 3942080 w 12192000"/>
              <a:gd name="csY7" fmla="*/ 0 h 6858000"/>
              <a:gd name="csX8" fmla="*/ 4400731 w 12192000"/>
              <a:gd name="csY8" fmla="*/ 0 h 6858000"/>
              <a:gd name="csX9" fmla="*/ 5103223 w 12192000"/>
              <a:gd name="csY9" fmla="*/ 0 h 6858000"/>
              <a:gd name="csX10" fmla="*/ 5439954 w 12192000"/>
              <a:gd name="csY10" fmla="*/ 0 h 6858000"/>
              <a:gd name="csX11" fmla="*/ 5654766 w 12192000"/>
              <a:gd name="csY11" fmla="*/ 0 h 6858000"/>
              <a:gd name="csX12" fmla="*/ 6235337 w 12192000"/>
              <a:gd name="csY12" fmla="*/ 0 h 6858000"/>
              <a:gd name="csX13" fmla="*/ 6572069 w 12192000"/>
              <a:gd name="csY13" fmla="*/ 0 h 6858000"/>
              <a:gd name="csX14" fmla="*/ 7152640 w 12192000"/>
              <a:gd name="csY14" fmla="*/ 0 h 6858000"/>
              <a:gd name="csX15" fmla="*/ 7611291 w 12192000"/>
              <a:gd name="csY15" fmla="*/ 0 h 6858000"/>
              <a:gd name="csX16" fmla="*/ 8435703 w 12192000"/>
              <a:gd name="csY16" fmla="*/ 0 h 6858000"/>
              <a:gd name="csX17" fmla="*/ 8894354 w 12192000"/>
              <a:gd name="csY17" fmla="*/ 0 h 6858000"/>
              <a:gd name="csX18" fmla="*/ 9596846 w 12192000"/>
              <a:gd name="csY18" fmla="*/ 0 h 6858000"/>
              <a:gd name="csX19" fmla="*/ 10299337 w 12192000"/>
              <a:gd name="csY19" fmla="*/ 0 h 6858000"/>
              <a:gd name="csX20" fmla="*/ 10879909 w 12192000"/>
              <a:gd name="csY20" fmla="*/ 0 h 6858000"/>
              <a:gd name="csX21" fmla="*/ 11216640 w 12192000"/>
              <a:gd name="csY21" fmla="*/ 0 h 6858000"/>
              <a:gd name="csX22" fmla="*/ 12192000 w 12192000"/>
              <a:gd name="csY22" fmla="*/ 0 h 6858000"/>
              <a:gd name="csX23" fmla="*/ 12192000 w 12192000"/>
              <a:gd name="csY23" fmla="*/ 365760 h 6858000"/>
              <a:gd name="csX24" fmla="*/ 12192000 w 12192000"/>
              <a:gd name="csY24" fmla="*/ 800100 h 6858000"/>
              <a:gd name="csX25" fmla="*/ 12192000 w 12192000"/>
              <a:gd name="csY25" fmla="*/ 1303020 h 6858000"/>
              <a:gd name="csX26" fmla="*/ 12192000 w 12192000"/>
              <a:gd name="csY26" fmla="*/ 1737360 h 6858000"/>
              <a:gd name="csX27" fmla="*/ 12192000 w 12192000"/>
              <a:gd name="csY27" fmla="*/ 2103120 h 6858000"/>
              <a:gd name="csX28" fmla="*/ 12192000 w 12192000"/>
              <a:gd name="csY28" fmla="*/ 2606040 h 6858000"/>
              <a:gd name="csX29" fmla="*/ 12192000 w 12192000"/>
              <a:gd name="csY29" fmla="*/ 2971800 h 6858000"/>
              <a:gd name="csX30" fmla="*/ 12192000 w 12192000"/>
              <a:gd name="csY30" fmla="*/ 3474720 h 6858000"/>
              <a:gd name="csX31" fmla="*/ 12192000 w 12192000"/>
              <a:gd name="csY31" fmla="*/ 4114800 h 6858000"/>
              <a:gd name="csX32" fmla="*/ 12192000 w 12192000"/>
              <a:gd name="csY32" fmla="*/ 4754880 h 6858000"/>
              <a:gd name="csX33" fmla="*/ 12192000 w 12192000"/>
              <a:gd name="csY33" fmla="*/ 5326380 h 6858000"/>
              <a:gd name="csX34" fmla="*/ 12192000 w 12192000"/>
              <a:gd name="csY34" fmla="*/ 5692140 h 6858000"/>
              <a:gd name="csX35" fmla="*/ 12192000 w 12192000"/>
              <a:gd name="csY35" fmla="*/ 6332220 h 6858000"/>
              <a:gd name="csX36" fmla="*/ 12192000 w 12192000"/>
              <a:gd name="csY36" fmla="*/ 6858000 h 6858000"/>
              <a:gd name="csX37" fmla="*/ 11367589 w 12192000"/>
              <a:gd name="csY37" fmla="*/ 6858000 h 6858000"/>
              <a:gd name="csX38" fmla="*/ 11030857 w 12192000"/>
              <a:gd name="csY38" fmla="*/ 6858000 h 6858000"/>
              <a:gd name="csX39" fmla="*/ 10206446 w 12192000"/>
              <a:gd name="csY39" fmla="*/ 6858000 h 6858000"/>
              <a:gd name="csX40" fmla="*/ 9869714 w 12192000"/>
              <a:gd name="csY40" fmla="*/ 6858000 h 6858000"/>
              <a:gd name="csX41" fmla="*/ 9289143 w 12192000"/>
              <a:gd name="csY41" fmla="*/ 6858000 h 6858000"/>
              <a:gd name="csX42" fmla="*/ 8464731 w 12192000"/>
              <a:gd name="csY42" fmla="*/ 6858000 h 6858000"/>
              <a:gd name="csX43" fmla="*/ 7762240 w 12192000"/>
              <a:gd name="csY43" fmla="*/ 6858000 h 6858000"/>
              <a:gd name="csX44" fmla="*/ 7181669 w 12192000"/>
              <a:gd name="csY44" fmla="*/ 6858000 h 6858000"/>
              <a:gd name="csX45" fmla="*/ 6357257 w 12192000"/>
              <a:gd name="csY45" fmla="*/ 6858000 h 6858000"/>
              <a:gd name="csX46" fmla="*/ 5898606 w 12192000"/>
              <a:gd name="csY46" fmla="*/ 6858000 h 6858000"/>
              <a:gd name="csX47" fmla="*/ 5318034 w 12192000"/>
              <a:gd name="csY47" fmla="*/ 6858000 h 6858000"/>
              <a:gd name="csX48" fmla="*/ 4859383 w 12192000"/>
              <a:gd name="csY48" fmla="*/ 6858000 h 6858000"/>
              <a:gd name="csX49" fmla="*/ 4522651 w 12192000"/>
              <a:gd name="csY49" fmla="*/ 6858000 h 6858000"/>
              <a:gd name="csX50" fmla="*/ 4307840 w 12192000"/>
              <a:gd name="csY50" fmla="*/ 6858000 h 6858000"/>
              <a:gd name="csX51" fmla="*/ 3727269 w 12192000"/>
              <a:gd name="csY51" fmla="*/ 6858000 h 6858000"/>
              <a:gd name="csX52" fmla="*/ 2902857 w 12192000"/>
              <a:gd name="csY52" fmla="*/ 6858000 h 6858000"/>
              <a:gd name="csX53" fmla="*/ 2688046 w 12192000"/>
              <a:gd name="csY53" fmla="*/ 6858000 h 6858000"/>
              <a:gd name="csX54" fmla="*/ 2107474 w 12192000"/>
              <a:gd name="csY54" fmla="*/ 6858000 h 6858000"/>
              <a:gd name="csX55" fmla="*/ 1404983 w 12192000"/>
              <a:gd name="csY55" fmla="*/ 6858000 h 6858000"/>
              <a:gd name="csX56" fmla="*/ 824411 w 12192000"/>
              <a:gd name="csY56" fmla="*/ 6858000 h 6858000"/>
              <a:gd name="csX57" fmla="*/ 0 w 12192000"/>
              <a:gd name="csY57" fmla="*/ 6858000 h 6858000"/>
              <a:gd name="csX58" fmla="*/ 0 w 12192000"/>
              <a:gd name="csY58" fmla="*/ 6286500 h 6858000"/>
              <a:gd name="csX59" fmla="*/ 0 w 12192000"/>
              <a:gd name="csY59" fmla="*/ 5577840 h 6858000"/>
              <a:gd name="csX60" fmla="*/ 0 w 12192000"/>
              <a:gd name="csY60" fmla="*/ 4869180 h 6858000"/>
              <a:gd name="csX61" fmla="*/ 0 w 12192000"/>
              <a:gd name="csY61" fmla="*/ 4160520 h 6858000"/>
              <a:gd name="csX62" fmla="*/ 0 w 12192000"/>
              <a:gd name="csY62" fmla="*/ 3589020 h 6858000"/>
              <a:gd name="csX63" fmla="*/ 0 w 12192000"/>
              <a:gd name="csY63" fmla="*/ 3086100 h 6858000"/>
              <a:gd name="csX64" fmla="*/ 0 w 12192000"/>
              <a:gd name="csY64" fmla="*/ 2651760 h 6858000"/>
              <a:gd name="csX65" fmla="*/ 0 w 12192000"/>
              <a:gd name="csY65" fmla="*/ 2286000 h 6858000"/>
              <a:gd name="csX66" fmla="*/ 0 w 12192000"/>
              <a:gd name="csY66" fmla="*/ 1783080 h 6858000"/>
              <a:gd name="csX67" fmla="*/ 0 w 12192000"/>
              <a:gd name="csY67" fmla="*/ 1143000 h 6858000"/>
              <a:gd name="csX68" fmla="*/ 0 w 12192000"/>
              <a:gd name="csY68" fmla="*/ 708660 h 6858000"/>
              <a:gd name="csX69" fmla="*/ 0 w 12192000"/>
              <a:gd name="csY69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91932" y="-50622"/>
                  <a:pt x="338305" y="53143"/>
                  <a:pt x="458651" y="0"/>
                </a:cubicBezTo>
                <a:cubicBezTo>
                  <a:pt x="578997" y="-53143"/>
                  <a:pt x="821989" y="38508"/>
                  <a:pt x="1161143" y="0"/>
                </a:cubicBezTo>
                <a:cubicBezTo>
                  <a:pt x="1500297" y="-38508"/>
                  <a:pt x="1613980" y="64499"/>
                  <a:pt x="1985554" y="0"/>
                </a:cubicBezTo>
                <a:cubicBezTo>
                  <a:pt x="2357128" y="-64499"/>
                  <a:pt x="2271022" y="51658"/>
                  <a:pt x="2444206" y="0"/>
                </a:cubicBezTo>
                <a:cubicBezTo>
                  <a:pt x="2617390" y="-51658"/>
                  <a:pt x="2564027" y="2112"/>
                  <a:pt x="2659017" y="0"/>
                </a:cubicBezTo>
                <a:cubicBezTo>
                  <a:pt x="2754007" y="-2112"/>
                  <a:pt x="3095892" y="32698"/>
                  <a:pt x="3239589" y="0"/>
                </a:cubicBezTo>
                <a:cubicBezTo>
                  <a:pt x="3383286" y="-32698"/>
                  <a:pt x="3740551" y="43103"/>
                  <a:pt x="3942080" y="0"/>
                </a:cubicBezTo>
                <a:cubicBezTo>
                  <a:pt x="4143609" y="-43103"/>
                  <a:pt x="4265536" y="51895"/>
                  <a:pt x="4400731" y="0"/>
                </a:cubicBezTo>
                <a:cubicBezTo>
                  <a:pt x="4535926" y="-51895"/>
                  <a:pt x="4756904" y="7860"/>
                  <a:pt x="5103223" y="0"/>
                </a:cubicBezTo>
                <a:cubicBezTo>
                  <a:pt x="5449542" y="-7860"/>
                  <a:pt x="5285187" y="35224"/>
                  <a:pt x="5439954" y="0"/>
                </a:cubicBezTo>
                <a:cubicBezTo>
                  <a:pt x="5594721" y="-35224"/>
                  <a:pt x="5571626" y="9115"/>
                  <a:pt x="5654766" y="0"/>
                </a:cubicBezTo>
                <a:cubicBezTo>
                  <a:pt x="5737906" y="-9115"/>
                  <a:pt x="6080430" y="47539"/>
                  <a:pt x="6235337" y="0"/>
                </a:cubicBezTo>
                <a:cubicBezTo>
                  <a:pt x="6390244" y="-47539"/>
                  <a:pt x="6428927" y="30695"/>
                  <a:pt x="6572069" y="0"/>
                </a:cubicBezTo>
                <a:cubicBezTo>
                  <a:pt x="6715211" y="-30695"/>
                  <a:pt x="6906453" y="33233"/>
                  <a:pt x="7152640" y="0"/>
                </a:cubicBezTo>
                <a:cubicBezTo>
                  <a:pt x="7398827" y="-33233"/>
                  <a:pt x="7404205" y="14664"/>
                  <a:pt x="7611291" y="0"/>
                </a:cubicBezTo>
                <a:cubicBezTo>
                  <a:pt x="7818377" y="-14664"/>
                  <a:pt x="8204863" y="12794"/>
                  <a:pt x="8435703" y="0"/>
                </a:cubicBezTo>
                <a:cubicBezTo>
                  <a:pt x="8666543" y="-12794"/>
                  <a:pt x="8729474" y="18828"/>
                  <a:pt x="8894354" y="0"/>
                </a:cubicBezTo>
                <a:cubicBezTo>
                  <a:pt x="9059234" y="-18828"/>
                  <a:pt x="9356124" y="29940"/>
                  <a:pt x="9596846" y="0"/>
                </a:cubicBezTo>
                <a:cubicBezTo>
                  <a:pt x="9837568" y="-29940"/>
                  <a:pt x="10142943" y="51927"/>
                  <a:pt x="10299337" y="0"/>
                </a:cubicBezTo>
                <a:cubicBezTo>
                  <a:pt x="10455731" y="-51927"/>
                  <a:pt x="10651402" y="59783"/>
                  <a:pt x="10879909" y="0"/>
                </a:cubicBezTo>
                <a:cubicBezTo>
                  <a:pt x="11108416" y="-59783"/>
                  <a:pt x="11057231" y="39278"/>
                  <a:pt x="11216640" y="0"/>
                </a:cubicBezTo>
                <a:cubicBezTo>
                  <a:pt x="11376049" y="-39278"/>
                  <a:pt x="11758459" y="44190"/>
                  <a:pt x="12192000" y="0"/>
                </a:cubicBezTo>
                <a:cubicBezTo>
                  <a:pt x="12207748" y="123516"/>
                  <a:pt x="12164714" y="260059"/>
                  <a:pt x="12192000" y="365760"/>
                </a:cubicBezTo>
                <a:cubicBezTo>
                  <a:pt x="12219286" y="471461"/>
                  <a:pt x="12168614" y="599162"/>
                  <a:pt x="12192000" y="800100"/>
                </a:cubicBezTo>
                <a:cubicBezTo>
                  <a:pt x="12215386" y="1001038"/>
                  <a:pt x="12147357" y="1146321"/>
                  <a:pt x="12192000" y="1303020"/>
                </a:cubicBezTo>
                <a:cubicBezTo>
                  <a:pt x="12236643" y="1459719"/>
                  <a:pt x="12180397" y="1643906"/>
                  <a:pt x="12192000" y="1737360"/>
                </a:cubicBezTo>
                <a:cubicBezTo>
                  <a:pt x="12203603" y="1830814"/>
                  <a:pt x="12185907" y="2003325"/>
                  <a:pt x="12192000" y="2103120"/>
                </a:cubicBezTo>
                <a:cubicBezTo>
                  <a:pt x="12198093" y="2202915"/>
                  <a:pt x="12133466" y="2432287"/>
                  <a:pt x="12192000" y="2606040"/>
                </a:cubicBezTo>
                <a:cubicBezTo>
                  <a:pt x="12250534" y="2779793"/>
                  <a:pt x="12166800" y="2791954"/>
                  <a:pt x="12192000" y="2971800"/>
                </a:cubicBezTo>
                <a:cubicBezTo>
                  <a:pt x="12217200" y="3151646"/>
                  <a:pt x="12145554" y="3328783"/>
                  <a:pt x="12192000" y="3474720"/>
                </a:cubicBezTo>
                <a:cubicBezTo>
                  <a:pt x="12238446" y="3620657"/>
                  <a:pt x="12140542" y="3837606"/>
                  <a:pt x="12192000" y="4114800"/>
                </a:cubicBezTo>
                <a:cubicBezTo>
                  <a:pt x="12243458" y="4391994"/>
                  <a:pt x="12156193" y="4542063"/>
                  <a:pt x="12192000" y="4754880"/>
                </a:cubicBezTo>
                <a:cubicBezTo>
                  <a:pt x="12227807" y="4967697"/>
                  <a:pt x="12181538" y="5061831"/>
                  <a:pt x="12192000" y="5326380"/>
                </a:cubicBezTo>
                <a:cubicBezTo>
                  <a:pt x="12202462" y="5590929"/>
                  <a:pt x="12170866" y="5568958"/>
                  <a:pt x="12192000" y="5692140"/>
                </a:cubicBezTo>
                <a:cubicBezTo>
                  <a:pt x="12213134" y="5815322"/>
                  <a:pt x="12150179" y="6030791"/>
                  <a:pt x="12192000" y="6332220"/>
                </a:cubicBezTo>
                <a:cubicBezTo>
                  <a:pt x="12233821" y="6633649"/>
                  <a:pt x="12162341" y="6700911"/>
                  <a:pt x="12192000" y="6858000"/>
                </a:cubicBezTo>
                <a:cubicBezTo>
                  <a:pt x="11861072" y="6900995"/>
                  <a:pt x="11662701" y="6842252"/>
                  <a:pt x="11367589" y="6858000"/>
                </a:cubicBezTo>
                <a:cubicBezTo>
                  <a:pt x="11072477" y="6873748"/>
                  <a:pt x="11117217" y="6848749"/>
                  <a:pt x="11030857" y="6858000"/>
                </a:cubicBezTo>
                <a:cubicBezTo>
                  <a:pt x="10944497" y="6867251"/>
                  <a:pt x="10609043" y="6851680"/>
                  <a:pt x="10206446" y="6858000"/>
                </a:cubicBezTo>
                <a:cubicBezTo>
                  <a:pt x="9803849" y="6864320"/>
                  <a:pt x="9983475" y="6826962"/>
                  <a:pt x="9869714" y="6858000"/>
                </a:cubicBezTo>
                <a:cubicBezTo>
                  <a:pt x="9755953" y="6889038"/>
                  <a:pt x="9468999" y="6822361"/>
                  <a:pt x="9289143" y="6858000"/>
                </a:cubicBezTo>
                <a:cubicBezTo>
                  <a:pt x="9109287" y="6893639"/>
                  <a:pt x="8712261" y="6776343"/>
                  <a:pt x="8464731" y="6858000"/>
                </a:cubicBezTo>
                <a:cubicBezTo>
                  <a:pt x="8217201" y="6939657"/>
                  <a:pt x="7940986" y="6826025"/>
                  <a:pt x="7762240" y="6858000"/>
                </a:cubicBezTo>
                <a:cubicBezTo>
                  <a:pt x="7583494" y="6889975"/>
                  <a:pt x="7365969" y="6801272"/>
                  <a:pt x="7181669" y="6858000"/>
                </a:cubicBezTo>
                <a:cubicBezTo>
                  <a:pt x="6997369" y="6914728"/>
                  <a:pt x="6735127" y="6810779"/>
                  <a:pt x="6357257" y="6858000"/>
                </a:cubicBezTo>
                <a:cubicBezTo>
                  <a:pt x="5979387" y="6905221"/>
                  <a:pt x="6020841" y="6819951"/>
                  <a:pt x="5898606" y="6858000"/>
                </a:cubicBezTo>
                <a:cubicBezTo>
                  <a:pt x="5776371" y="6896049"/>
                  <a:pt x="5530449" y="6851942"/>
                  <a:pt x="5318034" y="6858000"/>
                </a:cubicBezTo>
                <a:cubicBezTo>
                  <a:pt x="5105619" y="6864058"/>
                  <a:pt x="5079021" y="6816177"/>
                  <a:pt x="4859383" y="6858000"/>
                </a:cubicBezTo>
                <a:cubicBezTo>
                  <a:pt x="4639745" y="6899823"/>
                  <a:pt x="4620865" y="6831040"/>
                  <a:pt x="4522651" y="6858000"/>
                </a:cubicBezTo>
                <a:cubicBezTo>
                  <a:pt x="4424437" y="6884960"/>
                  <a:pt x="4354020" y="6837526"/>
                  <a:pt x="4307840" y="6858000"/>
                </a:cubicBezTo>
                <a:cubicBezTo>
                  <a:pt x="4261660" y="6878474"/>
                  <a:pt x="3927400" y="6792251"/>
                  <a:pt x="3727269" y="6858000"/>
                </a:cubicBezTo>
                <a:cubicBezTo>
                  <a:pt x="3527138" y="6923749"/>
                  <a:pt x="3181114" y="6788056"/>
                  <a:pt x="2902857" y="6858000"/>
                </a:cubicBezTo>
                <a:cubicBezTo>
                  <a:pt x="2624600" y="6927944"/>
                  <a:pt x="2744235" y="6833091"/>
                  <a:pt x="2688046" y="6858000"/>
                </a:cubicBezTo>
                <a:cubicBezTo>
                  <a:pt x="2631857" y="6882909"/>
                  <a:pt x="2246978" y="6816431"/>
                  <a:pt x="2107474" y="6858000"/>
                </a:cubicBezTo>
                <a:cubicBezTo>
                  <a:pt x="1967970" y="6899569"/>
                  <a:pt x="1552770" y="6809224"/>
                  <a:pt x="1404983" y="6858000"/>
                </a:cubicBezTo>
                <a:cubicBezTo>
                  <a:pt x="1257196" y="6906776"/>
                  <a:pt x="968603" y="6847537"/>
                  <a:pt x="824411" y="6858000"/>
                </a:cubicBezTo>
                <a:cubicBezTo>
                  <a:pt x="680219" y="6868463"/>
                  <a:pt x="369462" y="6839568"/>
                  <a:pt x="0" y="6858000"/>
                </a:cubicBezTo>
                <a:cubicBezTo>
                  <a:pt x="-7536" y="6634219"/>
                  <a:pt x="60511" y="6538682"/>
                  <a:pt x="0" y="6286500"/>
                </a:cubicBezTo>
                <a:cubicBezTo>
                  <a:pt x="-60511" y="6034318"/>
                  <a:pt x="9654" y="5722149"/>
                  <a:pt x="0" y="5577840"/>
                </a:cubicBezTo>
                <a:cubicBezTo>
                  <a:pt x="-9654" y="5433531"/>
                  <a:pt x="73742" y="5095437"/>
                  <a:pt x="0" y="4869180"/>
                </a:cubicBezTo>
                <a:cubicBezTo>
                  <a:pt x="-73742" y="4642923"/>
                  <a:pt x="57488" y="4315747"/>
                  <a:pt x="0" y="4160520"/>
                </a:cubicBezTo>
                <a:cubicBezTo>
                  <a:pt x="-57488" y="4005293"/>
                  <a:pt x="13209" y="3738482"/>
                  <a:pt x="0" y="3589020"/>
                </a:cubicBezTo>
                <a:cubicBezTo>
                  <a:pt x="-13209" y="3439558"/>
                  <a:pt x="28154" y="3210286"/>
                  <a:pt x="0" y="3086100"/>
                </a:cubicBezTo>
                <a:cubicBezTo>
                  <a:pt x="-28154" y="2961914"/>
                  <a:pt x="10127" y="2758121"/>
                  <a:pt x="0" y="2651760"/>
                </a:cubicBezTo>
                <a:cubicBezTo>
                  <a:pt x="-10127" y="2545399"/>
                  <a:pt x="27239" y="2432450"/>
                  <a:pt x="0" y="2286000"/>
                </a:cubicBezTo>
                <a:cubicBezTo>
                  <a:pt x="-27239" y="2139550"/>
                  <a:pt x="21338" y="1923151"/>
                  <a:pt x="0" y="1783080"/>
                </a:cubicBezTo>
                <a:cubicBezTo>
                  <a:pt x="-21338" y="1643009"/>
                  <a:pt x="54755" y="1275044"/>
                  <a:pt x="0" y="1143000"/>
                </a:cubicBezTo>
                <a:cubicBezTo>
                  <a:pt x="-54755" y="1010956"/>
                  <a:pt x="27942" y="843141"/>
                  <a:pt x="0" y="708660"/>
                </a:cubicBezTo>
                <a:cubicBezTo>
                  <a:pt x="-27942" y="574179"/>
                  <a:pt x="56329" y="237739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04298" y="-29543"/>
                  <a:pt x="416467" y="45596"/>
                  <a:pt x="580571" y="0"/>
                </a:cubicBezTo>
                <a:cubicBezTo>
                  <a:pt x="744675" y="-45596"/>
                  <a:pt x="721250" y="23503"/>
                  <a:pt x="795383" y="0"/>
                </a:cubicBezTo>
                <a:cubicBezTo>
                  <a:pt x="869516" y="-23503"/>
                  <a:pt x="904537" y="7179"/>
                  <a:pt x="1010194" y="0"/>
                </a:cubicBezTo>
                <a:cubicBezTo>
                  <a:pt x="1115851" y="-7179"/>
                  <a:pt x="1468088" y="15210"/>
                  <a:pt x="1834606" y="0"/>
                </a:cubicBezTo>
                <a:cubicBezTo>
                  <a:pt x="2201124" y="-15210"/>
                  <a:pt x="2160995" y="41541"/>
                  <a:pt x="2293257" y="0"/>
                </a:cubicBezTo>
                <a:cubicBezTo>
                  <a:pt x="2425519" y="-41541"/>
                  <a:pt x="2627216" y="15139"/>
                  <a:pt x="2873829" y="0"/>
                </a:cubicBezTo>
                <a:cubicBezTo>
                  <a:pt x="3120442" y="-15139"/>
                  <a:pt x="3184212" y="10114"/>
                  <a:pt x="3454400" y="0"/>
                </a:cubicBezTo>
                <a:cubicBezTo>
                  <a:pt x="3724588" y="-10114"/>
                  <a:pt x="3587856" y="21096"/>
                  <a:pt x="3669211" y="0"/>
                </a:cubicBezTo>
                <a:cubicBezTo>
                  <a:pt x="3750566" y="-21096"/>
                  <a:pt x="4144876" y="79389"/>
                  <a:pt x="4371703" y="0"/>
                </a:cubicBezTo>
                <a:cubicBezTo>
                  <a:pt x="4598530" y="-79389"/>
                  <a:pt x="4816094" y="40065"/>
                  <a:pt x="5074194" y="0"/>
                </a:cubicBezTo>
                <a:cubicBezTo>
                  <a:pt x="5332294" y="-40065"/>
                  <a:pt x="5437486" y="14648"/>
                  <a:pt x="5532846" y="0"/>
                </a:cubicBezTo>
                <a:cubicBezTo>
                  <a:pt x="5628206" y="-14648"/>
                  <a:pt x="5949358" y="19782"/>
                  <a:pt x="6235337" y="0"/>
                </a:cubicBezTo>
                <a:cubicBezTo>
                  <a:pt x="6521316" y="-19782"/>
                  <a:pt x="6345551" y="7832"/>
                  <a:pt x="6450149" y="0"/>
                </a:cubicBezTo>
                <a:cubicBezTo>
                  <a:pt x="6554747" y="-7832"/>
                  <a:pt x="6837496" y="82813"/>
                  <a:pt x="7152640" y="0"/>
                </a:cubicBezTo>
                <a:cubicBezTo>
                  <a:pt x="7467784" y="-82813"/>
                  <a:pt x="7496028" y="52202"/>
                  <a:pt x="7611291" y="0"/>
                </a:cubicBezTo>
                <a:cubicBezTo>
                  <a:pt x="7726554" y="-52202"/>
                  <a:pt x="7863045" y="36257"/>
                  <a:pt x="8069943" y="0"/>
                </a:cubicBezTo>
                <a:cubicBezTo>
                  <a:pt x="8276841" y="-36257"/>
                  <a:pt x="8623724" y="89406"/>
                  <a:pt x="8894354" y="0"/>
                </a:cubicBezTo>
                <a:cubicBezTo>
                  <a:pt x="9164984" y="-89406"/>
                  <a:pt x="9343038" y="34837"/>
                  <a:pt x="9596846" y="0"/>
                </a:cubicBezTo>
                <a:cubicBezTo>
                  <a:pt x="9850654" y="-34837"/>
                  <a:pt x="9865958" y="12167"/>
                  <a:pt x="9933577" y="0"/>
                </a:cubicBezTo>
                <a:cubicBezTo>
                  <a:pt x="10001196" y="-12167"/>
                  <a:pt x="10177324" y="30435"/>
                  <a:pt x="10270309" y="0"/>
                </a:cubicBezTo>
                <a:cubicBezTo>
                  <a:pt x="10363294" y="-30435"/>
                  <a:pt x="10526622" y="28642"/>
                  <a:pt x="10607040" y="0"/>
                </a:cubicBezTo>
                <a:cubicBezTo>
                  <a:pt x="10687458" y="-28642"/>
                  <a:pt x="11108083" y="39245"/>
                  <a:pt x="11309531" y="0"/>
                </a:cubicBezTo>
                <a:cubicBezTo>
                  <a:pt x="11510979" y="-39245"/>
                  <a:pt x="11475260" y="23491"/>
                  <a:pt x="11524343" y="0"/>
                </a:cubicBezTo>
                <a:cubicBezTo>
                  <a:pt x="11573426" y="-23491"/>
                  <a:pt x="11955728" y="7881"/>
                  <a:pt x="12192000" y="0"/>
                </a:cubicBezTo>
                <a:cubicBezTo>
                  <a:pt x="12262278" y="197286"/>
                  <a:pt x="12146127" y="450914"/>
                  <a:pt x="12192000" y="640080"/>
                </a:cubicBezTo>
                <a:cubicBezTo>
                  <a:pt x="12237873" y="829246"/>
                  <a:pt x="12131544" y="1102525"/>
                  <a:pt x="12192000" y="1280160"/>
                </a:cubicBezTo>
                <a:cubicBezTo>
                  <a:pt x="12252456" y="1457795"/>
                  <a:pt x="12141485" y="1612875"/>
                  <a:pt x="12192000" y="1920240"/>
                </a:cubicBezTo>
                <a:cubicBezTo>
                  <a:pt x="12242515" y="2227605"/>
                  <a:pt x="12181946" y="2384730"/>
                  <a:pt x="12192000" y="2560320"/>
                </a:cubicBezTo>
                <a:cubicBezTo>
                  <a:pt x="12202054" y="2735910"/>
                  <a:pt x="12159627" y="2832807"/>
                  <a:pt x="12192000" y="3063240"/>
                </a:cubicBezTo>
                <a:cubicBezTo>
                  <a:pt x="12224373" y="3293673"/>
                  <a:pt x="12151183" y="3543306"/>
                  <a:pt x="12192000" y="3771900"/>
                </a:cubicBezTo>
                <a:cubicBezTo>
                  <a:pt x="12232817" y="4000494"/>
                  <a:pt x="12186797" y="4221547"/>
                  <a:pt x="12192000" y="4480560"/>
                </a:cubicBezTo>
                <a:cubicBezTo>
                  <a:pt x="12197203" y="4739573"/>
                  <a:pt x="12161966" y="4749045"/>
                  <a:pt x="12192000" y="4983480"/>
                </a:cubicBezTo>
                <a:cubicBezTo>
                  <a:pt x="12222034" y="5217915"/>
                  <a:pt x="12150751" y="5379610"/>
                  <a:pt x="12192000" y="5486400"/>
                </a:cubicBezTo>
                <a:cubicBezTo>
                  <a:pt x="12233249" y="5593190"/>
                  <a:pt x="12140590" y="5706013"/>
                  <a:pt x="12192000" y="5920740"/>
                </a:cubicBezTo>
                <a:cubicBezTo>
                  <a:pt x="12243410" y="6135467"/>
                  <a:pt x="12140493" y="6242432"/>
                  <a:pt x="12192000" y="6355080"/>
                </a:cubicBezTo>
                <a:cubicBezTo>
                  <a:pt x="12243507" y="6467728"/>
                  <a:pt x="12175129" y="6644284"/>
                  <a:pt x="12192000" y="6858000"/>
                </a:cubicBezTo>
                <a:cubicBezTo>
                  <a:pt x="11993138" y="6869068"/>
                  <a:pt x="11847619" y="6855561"/>
                  <a:pt x="11733349" y="6858000"/>
                </a:cubicBezTo>
                <a:cubicBezTo>
                  <a:pt x="11619079" y="6860439"/>
                  <a:pt x="11548359" y="6823137"/>
                  <a:pt x="11396617" y="6858000"/>
                </a:cubicBezTo>
                <a:cubicBezTo>
                  <a:pt x="11244875" y="6892863"/>
                  <a:pt x="11223304" y="6855972"/>
                  <a:pt x="11059886" y="6858000"/>
                </a:cubicBezTo>
                <a:cubicBezTo>
                  <a:pt x="10896468" y="6860028"/>
                  <a:pt x="10476135" y="6818507"/>
                  <a:pt x="10235474" y="6858000"/>
                </a:cubicBezTo>
                <a:cubicBezTo>
                  <a:pt x="9994813" y="6897493"/>
                  <a:pt x="9994151" y="6814776"/>
                  <a:pt x="9776823" y="6858000"/>
                </a:cubicBezTo>
                <a:cubicBezTo>
                  <a:pt x="9559495" y="6901224"/>
                  <a:pt x="9573384" y="6839499"/>
                  <a:pt x="9440091" y="6858000"/>
                </a:cubicBezTo>
                <a:cubicBezTo>
                  <a:pt x="9306798" y="6876501"/>
                  <a:pt x="8945267" y="6809647"/>
                  <a:pt x="8737600" y="6858000"/>
                </a:cubicBezTo>
                <a:cubicBezTo>
                  <a:pt x="8529933" y="6906353"/>
                  <a:pt x="8443076" y="6842662"/>
                  <a:pt x="8278949" y="6858000"/>
                </a:cubicBezTo>
                <a:cubicBezTo>
                  <a:pt x="8114822" y="6873338"/>
                  <a:pt x="7964615" y="6833229"/>
                  <a:pt x="7820297" y="6858000"/>
                </a:cubicBezTo>
                <a:cubicBezTo>
                  <a:pt x="7675979" y="6882771"/>
                  <a:pt x="7463396" y="6846452"/>
                  <a:pt x="7239726" y="6858000"/>
                </a:cubicBezTo>
                <a:cubicBezTo>
                  <a:pt x="7016056" y="6869548"/>
                  <a:pt x="6796207" y="6796853"/>
                  <a:pt x="6659154" y="6858000"/>
                </a:cubicBezTo>
                <a:cubicBezTo>
                  <a:pt x="6522101" y="6919147"/>
                  <a:pt x="6338642" y="6849777"/>
                  <a:pt x="6078583" y="6858000"/>
                </a:cubicBezTo>
                <a:cubicBezTo>
                  <a:pt x="5818524" y="6866223"/>
                  <a:pt x="5776293" y="6845745"/>
                  <a:pt x="5619931" y="6858000"/>
                </a:cubicBezTo>
                <a:cubicBezTo>
                  <a:pt x="5463569" y="6870255"/>
                  <a:pt x="5100993" y="6782973"/>
                  <a:pt x="4795520" y="6858000"/>
                </a:cubicBezTo>
                <a:cubicBezTo>
                  <a:pt x="4490047" y="6933027"/>
                  <a:pt x="4494969" y="6806124"/>
                  <a:pt x="4336869" y="6858000"/>
                </a:cubicBezTo>
                <a:cubicBezTo>
                  <a:pt x="4178769" y="6909876"/>
                  <a:pt x="3881223" y="6850583"/>
                  <a:pt x="3634377" y="6858000"/>
                </a:cubicBezTo>
                <a:cubicBezTo>
                  <a:pt x="3387531" y="6865417"/>
                  <a:pt x="3497101" y="6852746"/>
                  <a:pt x="3419566" y="6858000"/>
                </a:cubicBezTo>
                <a:cubicBezTo>
                  <a:pt x="3342031" y="6863254"/>
                  <a:pt x="3003085" y="6789909"/>
                  <a:pt x="2595154" y="6858000"/>
                </a:cubicBezTo>
                <a:cubicBezTo>
                  <a:pt x="2187223" y="6926091"/>
                  <a:pt x="2341178" y="6838242"/>
                  <a:pt x="2258423" y="6858000"/>
                </a:cubicBezTo>
                <a:cubicBezTo>
                  <a:pt x="2175668" y="6877758"/>
                  <a:pt x="1992688" y="6857466"/>
                  <a:pt x="1921691" y="6858000"/>
                </a:cubicBezTo>
                <a:cubicBezTo>
                  <a:pt x="1850694" y="6858534"/>
                  <a:pt x="1794170" y="6853007"/>
                  <a:pt x="1706880" y="6858000"/>
                </a:cubicBezTo>
                <a:cubicBezTo>
                  <a:pt x="1619590" y="6862993"/>
                  <a:pt x="1452568" y="6829853"/>
                  <a:pt x="1248229" y="6858000"/>
                </a:cubicBezTo>
                <a:cubicBezTo>
                  <a:pt x="1043890" y="6886147"/>
                  <a:pt x="921156" y="6843117"/>
                  <a:pt x="789577" y="6858000"/>
                </a:cubicBezTo>
                <a:cubicBezTo>
                  <a:pt x="657998" y="6872883"/>
                  <a:pt x="207399" y="6845463"/>
                  <a:pt x="0" y="6858000"/>
                </a:cubicBezTo>
                <a:cubicBezTo>
                  <a:pt x="-12340" y="6699656"/>
                  <a:pt x="15473" y="6588178"/>
                  <a:pt x="0" y="6492240"/>
                </a:cubicBezTo>
                <a:cubicBezTo>
                  <a:pt x="-15473" y="6396302"/>
                  <a:pt x="3189" y="6164536"/>
                  <a:pt x="0" y="5920740"/>
                </a:cubicBezTo>
                <a:cubicBezTo>
                  <a:pt x="-3189" y="5676944"/>
                  <a:pt x="49983" y="5675710"/>
                  <a:pt x="0" y="5486400"/>
                </a:cubicBezTo>
                <a:cubicBezTo>
                  <a:pt x="-49983" y="5297090"/>
                  <a:pt x="53386" y="5233027"/>
                  <a:pt x="0" y="4983480"/>
                </a:cubicBezTo>
                <a:cubicBezTo>
                  <a:pt x="-53386" y="4733933"/>
                  <a:pt x="65811" y="4589467"/>
                  <a:pt x="0" y="4274820"/>
                </a:cubicBezTo>
                <a:cubicBezTo>
                  <a:pt x="-65811" y="3960173"/>
                  <a:pt x="50635" y="4010042"/>
                  <a:pt x="0" y="3840480"/>
                </a:cubicBezTo>
                <a:cubicBezTo>
                  <a:pt x="-50635" y="3670918"/>
                  <a:pt x="45491" y="3441878"/>
                  <a:pt x="0" y="3337560"/>
                </a:cubicBezTo>
                <a:cubicBezTo>
                  <a:pt x="-45491" y="3233242"/>
                  <a:pt x="77084" y="2858533"/>
                  <a:pt x="0" y="2628900"/>
                </a:cubicBezTo>
                <a:cubicBezTo>
                  <a:pt x="-77084" y="2399267"/>
                  <a:pt x="10602" y="2420800"/>
                  <a:pt x="0" y="2263140"/>
                </a:cubicBezTo>
                <a:cubicBezTo>
                  <a:pt x="-10602" y="2105480"/>
                  <a:pt x="22671" y="1870527"/>
                  <a:pt x="0" y="1760220"/>
                </a:cubicBezTo>
                <a:cubicBezTo>
                  <a:pt x="-22671" y="1649913"/>
                  <a:pt x="55893" y="1295682"/>
                  <a:pt x="0" y="1051560"/>
                </a:cubicBezTo>
                <a:cubicBezTo>
                  <a:pt x="-55893" y="807438"/>
                  <a:pt x="81883" y="304161"/>
                  <a:pt x="0" y="0"/>
                </a:cubicBezTo>
                <a:close/>
              </a:path>
            </a:pathLst>
          </a:custGeom>
          <a:gradFill flip="none" rotWithShape="1">
            <a:gsLst>
              <a:gs pos="56325">
                <a:srgbClr val="FFFF00"/>
              </a:gs>
              <a:gs pos="43700">
                <a:srgbClr val="84237A"/>
              </a:gs>
              <a:gs pos="11500">
                <a:srgbClr val="8E2683"/>
              </a:gs>
              <a:gs pos="0">
                <a:srgbClr val="00B050"/>
              </a:gs>
              <a:gs pos="23000">
                <a:schemeClr val="accent5">
                  <a:lumMod val="89000"/>
                </a:schemeClr>
              </a:gs>
              <a:gs pos="69000">
                <a:srgbClr val="00B0F0"/>
              </a:gs>
              <a:gs pos="97000">
                <a:schemeClr val="accent5">
                  <a:lumMod val="70000"/>
                </a:schemeClr>
              </a:gs>
            </a:gsLst>
            <a:path path="circle">
              <a:fillToRect l="100000" b="100000"/>
            </a:path>
            <a:tileRect t="-100000" r="-100000"/>
          </a:gradFill>
          <a:ln w="76200">
            <a:extLst>
              <a:ext uri="{C807C97D-BFC1-408E-A445-0C87EB9F89A2}">
                <ask:lineSketchStyleProps xmlns:ask="http://schemas.microsoft.com/office/drawing/2018/sketchyshapes" sd="1063006649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ibbon: Curved and Tilted Down 5">
            <a:extLst>
              <a:ext uri="{FF2B5EF4-FFF2-40B4-BE49-F238E27FC236}">
                <a16:creationId xmlns:a16="http://schemas.microsoft.com/office/drawing/2014/main" id="{3FB63D3F-EDFB-12C3-D4CA-FA037938ACE3}"/>
              </a:ext>
            </a:extLst>
          </p:cNvPr>
          <p:cNvSpPr/>
          <p:nvPr/>
        </p:nvSpPr>
        <p:spPr>
          <a:xfrm>
            <a:off x="1360715" y="108856"/>
            <a:ext cx="8795657" cy="1240970"/>
          </a:xfrm>
          <a:prstGeom prst="ellipseRibbon">
            <a:avLst>
              <a:gd name="adj1" fmla="val 25877"/>
              <a:gd name="adj2" fmla="val 73050"/>
              <a:gd name="adj3" fmla="val 9432"/>
            </a:avLst>
          </a:prstGeom>
          <a:ln w="76200">
            <a:solidFill>
              <a:srgbClr val="FFFF00"/>
            </a:solidFill>
            <a:extLst>
              <a:ext uri="{C807C97D-BFC1-408E-A445-0C87EB9F89A2}">
                <ask:lineSketchStyleProps xmlns:ask="http://schemas.microsoft.com/office/drawing/2018/sketchyshapes" sd="2128945136">
                  <a:custGeom>
                    <a:avLst/>
                    <a:gdLst>
                      <a:gd name="csX0" fmla="*/ 0 w 8795657"/>
                      <a:gd name="csY0" fmla="*/ 0 h 1240970"/>
                      <a:gd name="csX1" fmla="*/ 2284672 w 8795657"/>
                      <a:gd name="csY1" fmla="*/ 90024 h 1240970"/>
                      <a:gd name="csX2" fmla="*/ 1712954 w 8795657"/>
                      <a:gd name="csY2" fmla="*/ 172058 h 1240970"/>
                      <a:gd name="csX3" fmla="*/ 1185215 w 8795657"/>
                      <a:gd name="csY3" fmla="*/ 247782 h 1240970"/>
                      <a:gd name="csX4" fmla="*/ 7610442 w 8795657"/>
                      <a:gd name="csY4" fmla="*/ 247782 h 1240970"/>
                      <a:gd name="csX5" fmla="*/ 7049719 w 8795657"/>
                      <a:gd name="csY5" fmla="*/ 167325 h 1240970"/>
                      <a:gd name="csX6" fmla="*/ 6510985 w 8795657"/>
                      <a:gd name="csY6" fmla="*/ 90024 h 1240970"/>
                      <a:gd name="csX7" fmla="*/ 8795657 w 8795657"/>
                      <a:gd name="csY7" fmla="*/ 0 h 1240970"/>
                      <a:gd name="csX8" fmla="*/ 8407182 w 8795657"/>
                      <a:gd name="csY8" fmla="*/ 182522 h 1240970"/>
                      <a:gd name="csX9" fmla="*/ 8029702 w 8795657"/>
                      <a:gd name="csY9" fmla="*/ 359878 h 1240970"/>
                      <a:gd name="csX10" fmla="*/ 7696200 w 8795657"/>
                      <a:gd name="csY10" fmla="*/ 516572 h 1240970"/>
                      <a:gd name="csX11" fmla="*/ 8267918 w 8795657"/>
                      <a:gd name="csY11" fmla="*/ 731933 h 1240970"/>
                      <a:gd name="csX12" fmla="*/ 8795657 w 8795657"/>
                      <a:gd name="csY12" fmla="*/ 930728 h 1240970"/>
                      <a:gd name="csX13" fmla="*/ 8179345 w 8795657"/>
                      <a:gd name="csY13" fmla="*/ 959113 h 1240970"/>
                      <a:gd name="csX14" fmla="*/ 7610442 w 8795657"/>
                      <a:gd name="csY14" fmla="*/ 985315 h 1240970"/>
                      <a:gd name="csX15" fmla="*/ 7610442 w 8795657"/>
                      <a:gd name="csY15" fmla="*/ 1178509 h 1240970"/>
                      <a:gd name="csX16" fmla="*/ 1185215 w 8795657"/>
                      <a:gd name="csY16" fmla="*/ 1178509 h 1240970"/>
                      <a:gd name="csX17" fmla="*/ 1185215 w 8795657"/>
                      <a:gd name="csY17" fmla="*/ 985315 h 1240970"/>
                      <a:gd name="csX18" fmla="*/ 568903 w 8795657"/>
                      <a:gd name="csY18" fmla="*/ 956930 h 1240970"/>
                      <a:gd name="csX19" fmla="*/ 0 w 8795657"/>
                      <a:gd name="csY19" fmla="*/ 930728 h 1240970"/>
                      <a:gd name="csX20" fmla="*/ 538734 w 8795657"/>
                      <a:gd name="csY20" fmla="*/ 727792 h 1240970"/>
                      <a:gd name="csX21" fmla="*/ 1099457 w 8795657"/>
                      <a:gd name="csY21" fmla="*/ 516572 h 1240970"/>
                      <a:gd name="csX22" fmla="*/ 710982 w 8795657"/>
                      <a:gd name="csY22" fmla="*/ 334050 h 1240970"/>
                      <a:gd name="csX23" fmla="*/ 322507 w 8795657"/>
                      <a:gd name="csY23" fmla="*/ 151528 h 1240970"/>
                      <a:gd name="csX24" fmla="*/ 0 w 8795657"/>
                      <a:gd name="csY24" fmla="*/ 0 h 1240970"/>
                      <a:gd name="csX25" fmla="*/ 1185215 w 8795657"/>
                      <a:gd name="csY25" fmla="*/ 985315 h 1240970"/>
                      <a:gd name="csX26" fmla="*/ 1185215 w 8795657"/>
                      <a:gd name="csY26" fmla="*/ 623924 h 1240970"/>
                      <a:gd name="csX27" fmla="*/ 1185215 w 8795657"/>
                      <a:gd name="csY27" fmla="*/ 247782 h 1240970"/>
                      <a:gd name="csX28" fmla="*/ 7610442 w 8795657"/>
                      <a:gd name="csY28" fmla="*/ 247782 h 1240970"/>
                      <a:gd name="csX29" fmla="*/ 7610442 w 8795657"/>
                      <a:gd name="csY29" fmla="*/ 594423 h 1240970"/>
                      <a:gd name="csX30" fmla="*/ 7610442 w 8795657"/>
                      <a:gd name="csY30" fmla="*/ 985315 h 1240970"/>
                      <a:gd name="csX31" fmla="*/ 2284672 w 8795657"/>
                      <a:gd name="csY31" fmla="*/ 90024 h 1240970"/>
                      <a:gd name="csX32" fmla="*/ 2284672 w 8795657"/>
                      <a:gd name="csY32" fmla="*/ 283218 h 1240970"/>
                      <a:gd name="csX33" fmla="*/ 6510985 w 8795657"/>
                      <a:gd name="csY33" fmla="*/ 283218 h 1240970"/>
                      <a:gd name="csX34" fmla="*/ 6510985 w 8795657"/>
                      <a:gd name="csY34" fmla="*/ 90024 h 124097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</a:cxnLst>
                    <a:rect l="l" t="t" r="r" b="b"/>
                    <a:pathLst>
                      <a:path w="8795657" h="1240970" stroke="0" extrusionOk="0">
                        <a:moveTo>
                          <a:pt x="0" y="0"/>
                        </a:moveTo>
                        <a:cubicBezTo>
                          <a:pt x="839793" y="136444"/>
                          <a:pt x="1385175" y="-34570"/>
                          <a:pt x="2284672" y="90024"/>
                        </a:cubicBezTo>
                        <a:cubicBezTo>
                          <a:pt x="2152451" y="142100"/>
                          <a:pt x="1886474" y="127514"/>
                          <a:pt x="1767927" y="164170"/>
                        </a:cubicBezTo>
                        <a:cubicBezTo>
                          <a:pt x="1649380" y="200826"/>
                          <a:pt x="1384463" y="218194"/>
                          <a:pt x="1185215" y="247782"/>
                        </a:cubicBezTo>
                        <a:cubicBezTo>
                          <a:pt x="3362111" y="695551"/>
                          <a:pt x="5491369" y="-96947"/>
                          <a:pt x="7610442" y="247782"/>
                        </a:cubicBezTo>
                        <a:cubicBezTo>
                          <a:pt x="7404550" y="249297"/>
                          <a:pt x="7190172" y="154294"/>
                          <a:pt x="7071708" y="170481"/>
                        </a:cubicBezTo>
                        <a:cubicBezTo>
                          <a:pt x="6953244" y="186668"/>
                          <a:pt x="6741985" y="111692"/>
                          <a:pt x="6510985" y="90024"/>
                        </a:cubicBezTo>
                        <a:cubicBezTo>
                          <a:pt x="7378659" y="-6156"/>
                          <a:pt x="8022748" y="88201"/>
                          <a:pt x="8795657" y="0"/>
                        </a:cubicBezTo>
                        <a:cubicBezTo>
                          <a:pt x="8731841" y="42004"/>
                          <a:pt x="8519560" y="99576"/>
                          <a:pt x="8462155" y="156694"/>
                        </a:cubicBezTo>
                        <a:cubicBezTo>
                          <a:pt x="8404750" y="213812"/>
                          <a:pt x="8223402" y="240203"/>
                          <a:pt x="8117659" y="318553"/>
                        </a:cubicBezTo>
                        <a:cubicBezTo>
                          <a:pt x="8011916" y="396903"/>
                          <a:pt x="7769849" y="446056"/>
                          <a:pt x="7696200" y="516572"/>
                        </a:cubicBezTo>
                        <a:cubicBezTo>
                          <a:pt x="7832111" y="537665"/>
                          <a:pt x="8032359" y="718330"/>
                          <a:pt x="8256923" y="727792"/>
                        </a:cubicBezTo>
                        <a:cubicBezTo>
                          <a:pt x="8481487" y="737254"/>
                          <a:pt x="8548288" y="897659"/>
                          <a:pt x="8795657" y="930728"/>
                        </a:cubicBezTo>
                        <a:cubicBezTo>
                          <a:pt x="8642696" y="970529"/>
                          <a:pt x="8314702" y="891701"/>
                          <a:pt x="8179345" y="959113"/>
                        </a:cubicBezTo>
                        <a:cubicBezTo>
                          <a:pt x="8043988" y="1026525"/>
                          <a:pt x="7780396" y="919180"/>
                          <a:pt x="7610442" y="985315"/>
                        </a:cubicBezTo>
                        <a:cubicBezTo>
                          <a:pt x="7612031" y="1053958"/>
                          <a:pt x="7590510" y="1127448"/>
                          <a:pt x="7610442" y="1178509"/>
                        </a:cubicBezTo>
                        <a:cubicBezTo>
                          <a:pt x="5380599" y="1806963"/>
                          <a:pt x="3318749" y="1622048"/>
                          <a:pt x="1185215" y="1178509"/>
                        </a:cubicBezTo>
                        <a:cubicBezTo>
                          <a:pt x="1173155" y="1092614"/>
                          <a:pt x="1207009" y="1059445"/>
                          <a:pt x="1185215" y="985315"/>
                        </a:cubicBezTo>
                        <a:cubicBezTo>
                          <a:pt x="1038266" y="1032898"/>
                          <a:pt x="812809" y="950889"/>
                          <a:pt x="592608" y="958022"/>
                        </a:cubicBezTo>
                        <a:cubicBezTo>
                          <a:pt x="372407" y="965155"/>
                          <a:pt x="245178" y="918057"/>
                          <a:pt x="0" y="930728"/>
                        </a:cubicBezTo>
                        <a:cubicBezTo>
                          <a:pt x="97423" y="861973"/>
                          <a:pt x="316716" y="835953"/>
                          <a:pt x="516745" y="736075"/>
                        </a:cubicBezTo>
                        <a:cubicBezTo>
                          <a:pt x="716774" y="636197"/>
                          <a:pt x="859210" y="613789"/>
                          <a:pt x="1099457" y="516572"/>
                        </a:cubicBezTo>
                        <a:cubicBezTo>
                          <a:pt x="948127" y="485498"/>
                          <a:pt x="842907" y="365198"/>
                          <a:pt x="710982" y="334050"/>
                        </a:cubicBezTo>
                        <a:cubicBezTo>
                          <a:pt x="579057" y="302902"/>
                          <a:pt x="515471" y="213801"/>
                          <a:pt x="333502" y="156694"/>
                        </a:cubicBezTo>
                        <a:cubicBezTo>
                          <a:pt x="151533" y="99587"/>
                          <a:pt x="97986" y="-870"/>
                          <a:pt x="0" y="0"/>
                        </a:cubicBezTo>
                        <a:close/>
                      </a:path>
                      <a:path w="8795657" h="1240970" fill="darkenLess" stroke="0" extrusionOk="0">
                        <a:moveTo>
                          <a:pt x="2284672" y="283218"/>
                        </a:moveTo>
                        <a:cubicBezTo>
                          <a:pt x="2283135" y="207405"/>
                          <a:pt x="2287521" y="137800"/>
                          <a:pt x="2284672" y="90024"/>
                        </a:cubicBezTo>
                        <a:cubicBezTo>
                          <a:pt x="2041179" y="179749"/>
                          <a:pt x="1869332" y="121759"/>
                          <a:pt x="1745938" y="167325"/>
                        </a:cubicBezTo>
                        <a:cubicBezTo>
                          <a:pt x="1622544" y="212891"/>
                          <a:pt x="1383999" y="200567"/>
                          <a:pt x="1185215" y="247782"/>
                        </a:cubicBezTo>
                        <a:cubicBezTo>
                          <a:pt x="3733739" y="-162904"/>
                          <a:pt x="5376683" y="663794"/>
                          <a:pt x="7610442" y="247782"/>
                        </a:cubicBezTo>
                        <a:cubicBezTo>
                          <a:pt x="7437266" y="235384"/>
                          <a:pt x="7251143" y="173017"/>
                          <a:pt x="7049719" y="167325"/>
                        </a:cubicBezTo>
                        <a:cubicBezTo>
                          <a:pt x="6848295" y="161633"/>
                          <a:pt x="6778807" y="85456"/>
                          <a:pt x="6510985" y="90024"/>
                        </a:cubicBezTo>
                        <a:cubicBezTo>
                          <a:pt x="6533316" y="181020"/>
                          <a:pt x="6491841" y="193742"/>
                          <a:pt x="6510985" y="283218"/>
                        </a:cubicBezTo>
                        <a:cubicBezTo>
                          <a:pt x="5148445" y="196437"/>
                          <a:pt x="3942203" y="-1131"/>
                          <a:pt x="2284672" y="283218"/>
                        </a:cubicBezTo>
                        <a:close/>
                      </a:path>
                      <a:path w="8795657" h="1240970" fill="none" extrusionOk="0">
                        <a:moveTo>
                          <a:pt x="0" y="0"/>
                        </a:moveTo>
                        <a:cubicBezTo>
                          <a:pt x="832314" y="217855"/>
                          <a:pt x="1559157" y="99506"/>
                          <a:pt x="2284672" y="90024"/>
                        </a:cubicBezTo>
                        <a:cubicBezTo>
                          <a:pt x="2153951" y="174683"/>
                          <a:pt x="1934769" y="88878"/>
                          <a:pt x="1712954" y="172058"/>
                        </a:cubicBezTo>
                        <a:cubicBezTo>
                          <a:pt x="1491139" y="255238"/>
                          <a:pt x="1294585" y="197608"/>
                          <a:pt x="1185215" y="247782"/>
                        </a:cubicBezTo>
                        <a:cubicBezTo>
                          <a:pt x="3445824" y="245822"/>
                          <a:pt x="5475601" y="144669"/>
                          <a:pt x="7610442" y="247782"/>
                        </a:cubicBezTo>
                        <a:cubicBezTo>
                          <a:pt x="7376151" y="253428"/>
                          <a:pt x="7235077" y="180521"/>
                          <a:pt x="7049719" y="167325"/>
                        </a:cubicBezTo>
                        <a:cubicBezTo>
                          <a:pt x="6864361" y="154129"/>
                          <a:pt x="6774828" y="105544"/>
                          <a:pt x="6510985" y="90024"/>
                        </a:cubicBezTo>
                        <a:cubicBezTo>
                          <a:pt x="7366412" y="-72017"/>
                          <a:pt x="7937428" y="3502"/>
                          <a:pt x="8795657" y="0"/>
                        </a:cubicBezTo>
                        <a:cubicBezTo>
                          <a:pt x="8637868" y="110433"/>
                          <a:pt x="8483529" y="102238"/>
                          <a:pt x="8407182" y="182522"/>
                        </a:cubicBezTo>
                        <a:cubicBezTo>
                          <a:pt x="8330835" y="262806"/>
                          <a:pt x="8169340" y="249025"/>
                          <a:pt x="8029702" y="359878"/>
                        </a:cubicBezTo>
                        <a:cubicBezTo>
                          <a:pt x="7890064" y="470732"/>
                          <a:pt x="7782806" y="443945"/>
                          <a:pt x="7696200" y="516572"/>
                        </a:cubicBezTo>
                        <a:cubicBezTo>
                          <a:pt x="7880953" y="557751"/>
                          <a:pt x="8076657" y="707837"/>
                          <a:pt x="8267918" y="731933"/>
                        </a:cubicBezTo>
                        <a:cubicBezTo>
                          <a:pt x="8459179" y="756029"/>
                          <a:pt x="8647926" y="877093"/>
                          <a:pt x="8795657" y="930728"/>
                        </a:cubicBezTo>
                        <a:cubicBezTo>
                          <a:pt x="8525781" y="1002008"/>
                          <a:pt x="8377328" y="888925"/>
                          <a:pt x="8179345" y="959113"/>
                        </a:cubicBezTo>
                        <a:cubicBezTo>
                          <a:pt x="7981362" y="1029301"/>
                          <a:pt x="7882137" y="968302"/>
                          <a:pt x="7610442" y="985315"/>
                        </a:cubicBezTo>
                        <a:cubicBezTo>
                          <a:pt x="7623874" y="1056332"/>
                          <a:pt x="7587813" y="1089555"/>
                          <a:pt x="7610442" y="1178509"/>
                        </a:cubicBezTo>
                        <a:cubicBezTo>
                          <a:pt x="5031763" y="1462776"/>
                          <a:pt x="3073850" y="1808519"/>
                          <a:pt x="1185215" y="1178509"/>
                        </a:cubicBezTo>
                        <a:cubicBezTo>
                          <a:pt x="1183060" y="1105190"/>
                          <a:pt x="1198892" y="1074507"/>
                          <a:pt x="1185215" y="985315"/>
                        </a:cubicBezTo>
                        <a:cubicBezTo>
                          <a:pt x="956088" y="1038837"/>
                          <a:pt x="709223" y="892030"/>
                          <a:pt x="568903" y="956930"/>
                        </a:cubicBezTo>
                        <a:cubicBezTo>
                          <a:pt x="428583" y="1021830"/>
                          <a:pt x="245661" y="911671"/>
                          <a:pt x="0" y="930728"/>
                        </a:cubicBezTo>
                        <a:cubicBezTo>
                          <a:pt x="90846" y="823797"/>
                          <a:pt x="395849" y="791243"/>
                          <a:pt x="538734" y="727792"/>
                        </a:cubicBezTo>
                        <a:cubicBezTo>
                          <a:pt x="681619" y="664341"/>
                          <a:pt x="941065" y="579268"/>
                          <a:pt x="1099457" y="516572"/>
                        </a:cubicBezTo>
                        <a:cubicBezTo>
                          <a:pt x="940040" y="473757"/>
                          <a:pt x="884329" y="401413"/>
                          <a:pt x="710982" y="334050"/>
                        </a:cubicBezTo>
                        <a:cubicBezTo>
                          <a:pt x="537635" y="266687"/>
                          <a:pt x="482330" y="220115"/>
                          <a:pt x="322507" y="151528"/>
                        </a:cubicBezTo>
                        <a:cubicBezTo>
                          <a:pt x="162684" y="82941"/>
                          <a:pt x="118921" y="38010"/>
                          <a:pt x="0" y="0"/>
                        </a:cubicBezTo>
                        <a:close/>
                        <a:moveTo>
                          <a:pt x="1185215" y="985315"/>
                        </a:moveTo>
                        <a:cubicBezTo>
                          <a:pt x="1176124" y="852263"/>
                          <a:pt x="1193622" y="712145"/>
                          <a:pt x="1185215" y="623924"/>
                        </a:cubicBezTo>
                        <a:cubicBezTo>
                          <a:pt x="1176808" y="535703"/>
                          <a:pt x="1215873" y="406695"/>
                          <a:pt x="1185215" y="247782"/>
                        </a:cubicBezTo>
                        <a:moveTo>
                          <a:pt x="7610442" y="247782"/>
                        </a:moveTo>
                        <a:cubicBezTo>
                          <a:pt x="7614104" y="406268"/>
                          <a:pt x="7602024" y="421869"/>
                          <a:pt x="7610442" y="594423"/>
                        </a:cubicBezTo>
                        <a:cubicBezTo>
                          <a:pt x="7618860" y="766977"/>
                          <a:pt x="7585367" y="899776"/>
                          <a:pt x="7610442" y="985315"/>
                        </a:cubicBezTo>
                        <a:moveTo>
                          <a:pt x="2284672" y="90024"/>
                        </a:moveTo>
                        <a:cubicBezTo>
                          <a:pt x="2300195" y="148482"/>
                          <a:pt x="2271891" y="192672"/>
                          <a:pt x="2284672" y="283218"/>
                        </a:cubicBezTo>
                        <a:moveTo>
                          <a:pt x="6510985" y="283218"/>
                        </a:moveTo>
                        <a:cubicBezTo>
                          <a:pt x="6494944" y="226630"/>
                          <a:pt x="6515641" y="146936"/>
                          <a:pt x="6510985" y="90024"/>
                        </a:cubicBezTo>
                      </a:path>
                      <a:path w="8795657" h="1240970" fill="none" stroke="0" extrusionOk="0">
                        <a:moveTo>
                          <a:pt x="0" y="0"/>
                        </a:moveTo>
                        <a:cubicBezTo>
                          <a:pt x="742638" y="22468"/>
                          <a:pt x="1544343" y="72755"/>
                          <a:pt x="2284672" y="90024"/>
                        </a:cubicBezTo>
                        <a:cubicBezTo>
                          <a:pt x="2154475" y="139761"/>
                          <a:pt x="1993269" y="122468"/>
                          <a:pt x="1723949" y="170481"/>
                        </a:cubicBezTo>
                        <a:cubicBezTo>
                          <a:pt x="1454629" y="218494"/>
                          <a:pt x="1431973" y="160388"/>
                          <a:pt x="1185215" y="247782"/>
                        </a:cubicBezTo>
                        <a:cubicBezTo>
                          <a:pt x="3504184" y="344563"/>
                          <a:pt x="5870899" y="9901"/>
                          <a:pt x="7610442" y="247782"/>
                        </a:cubicBezTo>
                        <a:cubicBezTo>
                          <a:pt x="7382407" y="242943"/>
                          <a:pt x="7297054" y="192045"/>
                          <a:pt x="7071708" y="170481"/>
                        </a:cubicBezTo>
                        <a:cubicBezTo>
                          <a:pt x="6846362" y="148916"/>
                          <a:pt x="6736230" y="84237"/>
                          <a:pt x="6510985" y="90024"/>
                        </a:cubicBezTo>
                        <a:cubicBezTo>
                          <a:pt x="7412584" y="101985"/>
                          <a:pt x="7979848" y="158159"/>
                          <a:pt x="8795657" y="0"/>
                        </a:cubicBezTo>
                        <a:cubicBezTo>
                          <a:pt x="8723897" y="47607"/>
                          <a:pt x="8577105" y="84710"/>
                          <a:pt x="8440166" y="167025"/>
                        </a:cubicBezTo>
                        <a:cubicBezTo>
                          <a:pt x="8303227" y="249339"/>
                          <a:pt x="8214295" y="237835"/>
                          <a:pt x="8106664" y="323718"/>
                        </a:cubicBezTo>
                        <a:cubicBezTo>
                          <a:pt x="7999033" y="409602"/>
                          <a:pt x="7881589" y="394930"/>
                          <a:pt x="7696200" y="516572"/>
                        </a:cubicBezTo>
                        <a:cubicBezTo>
                          <a:pt x="7822263" y="532076"/>
                          <a:pt x="8008627" y="699176"/>
                          <a:pt x="8223939" y="715367"/>
                        </a:cubicBezTo>
                        <a:cubicBezTo>
                          <a:pt x="8439251" y="731558"/>
                          <a:pt x="8615407" y="926256"/>
                          <a:pt x="8795657" y="930728"/>
                        </a:cubicBezTo>
                        <a:cubicBezTo>
                          <a:pt x="8647297" y="937576"/>
                          <a:pt x="8322936" y="882284"/>
                          <a:pt x="8191197" y="958567"/>
                        </a:cubicBezTo>
                        <a:cubicBezTo>
                          <a:pt x="8059458" y="1034850"/>
                          <a:pt x="7882148" y="943155"/>
                          <a:pt x="7610442" y="985315"/>
                        </a:cubicBezTo>
                        <a:cubicBezTo>
                          <a:pt x="7618238" y="1058292"/>
                          <a:pt x="7596625" y="1084711"/>
                          <a:pt x="7610442" y="1178509"/>
                        </a:cubicBezTo>
                        <a:cubicBezTo>
                          <a:pt x="4861311" y="1407364"/>
                          <a:pt x="3440826" y="1675466"/>
                          <a:pt x="1185215" y="1178509"/>
                        </a:cubicBezTo>
                        <a:cubicBezTo>
                          <a:pt x="1184033" y="1119934"/>
                          <a:pt x="1195717" y="1061182"/>
                          <a:pt x="1185215" y="985315"/>
                        </a:cubicBezTo>
                        <a:cubicBezTo>
                          <a:pt x="935104" y="993369"/>
                          <a:pt x="869168" y="951945"/>
                          <a:pt x="628164" y="959659"/>
                        </a:cubicBezTo>
                        <a:cubicBezTo>
                          <a:pt x="387160" y="967374"/>
                          <a:pt x="191248" y="882476"/>
                          <a:pt x="0" y="930728"/>
                        </a:cubicBezTo>
                        <a:cubicBezTo>
                          <a:pt x="251602" y="819038"/>
                          <a:pt x="399351" y="800585"/>
                          <a:pt x="571718" y="715367"/>
                        </a:cubicBezTo>
                        <a:cubicBezTo>
                          <a:pt x="744085" y="630148"/>
                          <a:pt x="898905" y="592528"/>
                          <a:pt x="1099457" y="516572"/>
                        </a:cubicBezTo>
                        <a:cubicBezTo>
                          <a:pt x="1014271" y="509257"/>
                          <a:pt x="834158" y="368995"/>
                          <a:pt x="754960" y="354713"/>
                        </a:cubicBezTo>
                        <a:cubicBezTo>
                          <a:pt x="675762" y="340431"/>
                          <a:pt x="528489" y="191558"/>
                          <a:pt x="366486" y="172191"/>
                        </a:cubicBezTo>
                        <a:cubicBezTo>
                          <a:pt x="204483" y="152824"/>
                          <a:pt x="173302" y="52237"/>
                          <a:pt x="0" y="0"/>
                        </a:cubicBezTo>
                        <a:close/>
                        <a:moveTo>
                          <a:pt x="1185215" y="985315"/>
                        </a:moveTo>
                        <a:cubicBezTo>
                          <a:pt x="1153384" y="856665"/>
                          <a:pt x="1189182" y="695940"/>
                          <a:pt x="1185215" y="616549"/>
                        </a:cubicBezTo>
                        <a:cubicBezTo>
                          <a:pt x="1181248" y="537158"/>
                          <a:pt x="1189117" y="376160"/>
                          <a:pt x="1185215" y="247782"/>
                        </a:cubicBezTo>
                        <a:moveTo>
                          <a:pt x="7610442" y="247782"/>
                        </a:moveTo>
                        <a:cubicBezTo>
                          <a:pt x="7624220" y="321921"/>
                          <a:pt x="7599185" y="525335"/>
                          <a:pt x="7610442" y="601798"/>
                        </a:cubicBezTo>
                        <a:cubicBezTo>
                          <a:pt x="7621699" y="678261"/>
                          <a:pt x="7597771" y="874930"/>
                          <a:pt x="7610442" y="985315"/>
                        </a:cubicBezTo>
                        <a:moveTo>
                          <a:pt x="2284672" y="90024"/>
                        </a:moveTo>
                        <a:cubicBezTo>
                          <a:pt x="2295899" y="145375"/>
                          <a:pt x="2266197" y="194865"/>
                          <a:pt x="2284672" y="283218"/>
                        </a:cubicBezTo>
                        <a:moveTo>
                          <a:pt x="6510985" y="283218"/>
                        </a:moveTo>
                        <a:cubicBezTo>
                          <a:pt x="6498958" y="197641"/>
                          <a:pt x="6528371" y="164502"/>
                          <a:pt x="6510985" y="90024"/>
                        </a:cubicBezTo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000" dirty="0" err="1"/>
              <a:t>শব্দের</a:t>
            </a:r>
            <a:r>
              <a:rPr lang="en-US" sz="6000" dirty="0"/>
              <a:t> </a:t>
            </a:r>
            <a:r>
              <a:rPr lang="en-US" sz="6000" dirty="0" err="1"/>
              <a:t>অর্থ</a:t>
            </a:r>
            <a:r>
              <a:rPr lang="en-US" sz="6000" dirty="0"/>
              <a:t> 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E8F8BD5C-E011-281F-4412-0AA2E2FD5C02}"/>
              </a:ext>
            </a:extLst>
          </p:cNvPr>
          <p:cNvSpPr/>
          <p:nvPr/>
        </p:nvSpPr>
        <p:spPr>
          <a:xfrm>
            <a:off x="914400" y="2487387"/>
            <a:ext cx="4397828" cy="990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5">
                    <a:lumMod val="50000"/>
                  </a:schemeClr>
                </a:solidFill>
              </a:rPr>
              <a:t>আর্তস্বর</a:t>
            </a: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1DE39925-87E6-31D7-D148-D4D409F0A4C6}"/>
              </a:ext>
            </a:extLst>
          </p:cNvPr>
          <p:cNvSpPr/>
          <p:nvPr/>
        </p:nvSpPr>
        <p:spPr>
          <a:xfrm>
            <a:off x="7086600" y="2569033"/>
            <a:ext cx="4397828" cy="990600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5">
                    <a:lumMod val="50000"/>
                  </a:schemeClr>
                </a:solidFill>
              </a:rPr>
              <a:t>কাতর</a:t>
            </a:r>
            <a:r>
              <a:rPr lang="en-US" sz="48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5">
                    <a:lumMod val="50000"/>
                  </a:schemeClr>
                </a:solidFill>
              </a:rPr>
              <a:t>ধ্বনি</a:t>
            </a:r>
            <a:endParaRPr lang="en-US" sz="48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63266445-3417-B709-03E1-B21191148AB3}"/>
              </a:ext>
            </a:extLst>
          </p:cNvPr>
          <p:cNvSpPr/>
          <p:nvPr/>
        </p:nvSpPr>
        <p:spPr>
          <a:xfrm>
            <a:off x="7130142" y="3578682"/>
            <a:ext cx="4397828" cy="9906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C00000"/>
                </a:solidFill>
              </a:rPr>
              <a:t>শাসক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80D25C1-3BF5-B9FE-D365-A25AA57FF98D}"/>
              </a:ext>
            </a:extLst>
          </p:cNvPr>
          <p:cNvSpPr/>
          <p:nvPr/>
        </p:nvSpPr>
        <p:spPr>
          <a:xfrm>
            <a:off x="7130142" y="4638682"/>
            <a:ext cx="4397828" cy="990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6">
                    <a:lumMod val="50000"/>
                  </a:schemeClr>
                </a:solidFill>
              </a:rPr>
              <a:t>গরম</a:t>
            </a:r>
            <a:endParaRPr lang="en-US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B4D95C1A-6C51-2FFC-7D1D-6480C5F5FF51}"/>
              </a:ext>
            </a:extLst>
          </p:cNvPr>
          <p:cNvSpPr/>
          <p:nvPr/>
        </p:nvSpPr>
        <p:spPr>
          <a:xfrm>
            <a:off x="7130142" y="5687789"/>
            <a:ext cx="4397828" cy="990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</a:rPr>
              <a:t>রাজার</a:t>
            </a:r>
            <a:r>
              <a:rPr lang="en-US" sz="4800" dirty="0">
                <a:solidFill>
                  <a:srgbClr val="002060"/>
                </a:solidFill>
              </a:rPr>
              <a:t> </a:t>
            </a:r>
            <a:r>
              <a:rPr lang="en-US" sz="4800" dirty="0" err="1">
                <a:solidFill>
                  <a:srgbClr val="002060"/>
                </a:solidFill>
              </a:rPr>
              <a:t>প্রতিনিধি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1C99AA47-3FDF-FAD3-6EDB-AFA996867FC5}"/>
              </a:ext>
            </a:extLst>
          </p:cNvPr>
          <p:cNvSpPr/>
          <p:nvPr/>
        </p:nvSpPr>
        <p:spPr>
          <a:xfrm>
            <a:off x="914400" y="4659088"/>
            <a:ext cx="4397828" cy="990600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6">
                    <a:lumMod val="50000"/>
                  </a:schemeClr>
                </a:solidFill>
              </a:rPr>
              <a:t>তপ্ত</a:t>
            </a:r>
            <a:endParaRPr lang="en-US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FF014DB5-1511-B7F6-378A-26F24A3D47D7}"/>
              </a:ext>
            </a:extLst>
          </p:cNvPr>
          <p:cNvSpPr/>
          <p:nvPr/>
        </p:nvSpPr>
        <p:spPr>
          <a:xfrm>
            <a:off x="914400" y="5758544"/>
            <a:ext cx="4397828" cy="990600"/>
          </a:xfrm>
          <a:prstGeom prst="roundRec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002060"/>
                </a:solidFill>
              </a:rPr>
              <a:t>দূত</a:t>
            </a:r>
            <a:endParaRPr lang="en-US" sz="4800" dirty="0">
              <a:solidFill>
                <a:srgbClr val="00206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2607A112-ADE1-354A-C97C-2236450571CA}"/>
              </a:ext>
            </a:extLst>
          </p:cNvPr>
          <p:cNvSpPr/>
          <p:nvPr/>
        </p:nvSpPr>
        <p:spPr>
          <a:xfrm>
            <a:off x="914400" y="1462770"/>
            <a:ext cx="4397828" cy="990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6">
                    <a:lumMod val="50000"/>
                  </a:schemeClr>
                </a:solidFill>
              </a:rPr>
              <a:t>অর্ধ</a:t>
            </a:r>
            <a:r>
              <a:rPr lang="en-US" sz="48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800" dirty="0" err="1">
                <a:solidFill>
                  <a:schemeClr val="accent6">
                    <a:lumMod val="50000"/>
                  </a:schemeClr>
                </a:solidFill>
              </a:rPr>
              <a:t>জাহান</a:t>
            </a:r>
            <a:endParaRPr lang="en-US" sz="4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E0AEAA92-6245-8249-B946-5CC27A33B461}"/>
              </a:ext>
            </a:extLst>
          </p:cNvPr>
          <p:cNvSpPr/>
          <p:nvPr/>
        </p:nvSpPr>
        <p:spPr>
          <a:xfrm>
            <a:off x="914400" y="3559632"/>
            <a:ext cx="4397828" cy="990600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rgbClr val="C00000"/>
                </a:solidFill>
              </a:rPr>
              <a:t>খলিফা</a:t>
            </a:r>
            <a:endParaRPr lang="en-US" sz="4800" dirty="0">
              <a:solidFill>
                <a:srgbClr val="C00000"/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E3E4750-76BC-E9F4-2746-F4631A251AB4}"/>
              </a:ext>
            </a:extLst>
          </p:cNvPr>
          <p:cNvSpPr/>
          <p:nvPr/>
        </p:nvSpPr>
        <p:spPr>
          <a:xfrm>
            <a:off x="7075715" y="1498147"/>
            <a:ext cx="4397828" cy="990600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</a:rPr>
              <a:t>অর্ধেক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</a:rPr>
              <a:t>দুনিয়া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17" name="Action Button: Go Forward or Next 16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C8A7E237-E0C7-AE05-357D-AFA9E6FEB244}"/>
              </a:ext>
            </a:extLst>
          </p:cNvPr>
          <p:cNvSpPr/>
          <p:nvPr/>
        </p:nvSpPr>
        <p:spPr>
          <a:xfrm>
            <a:off x="5758543" y="1894113"/>
            <a:ext cx="729343" cy="293916"/>
          </a:xfrm>
          <a:prstGeom prst="actionButtonForwardNex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Action Button: Go Forward or Next 17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D2EAD04-C8F4-AD9A-88D5-169C4FF19D18}"/>
              </a:ext>
            </a:extLst>
          </p:cNvPr>
          <p:cNvSpPr/>
          <p:nvPr/>
        </p:nvSpPr>
        <p:spPr>
          <a:xfrm>
            <a:off x="5758541" y="2901045"/>
            <a:ext cx="729343" cy="293916"/>
          </a:xfrm>
          <a:prstGeom prst="actionButtonForwardNex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ction Button: Go Forward or Next 20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38F2270F-3AAC-4DEF-6347-6E9922386E78}"/>
              </a:ext>
            </a:extLst>
          </p:cNvPr>
          <p:cNvSpPr/>
          <p:nvPr/>
        </p:nvSpPr>
        <p:spPr>
          <a:xfrm>
            <a:off x="5769427" y="3907977"/>
            <a:ext cx="729343" cy="293916"/>
          </a:xfrm>
          <a:prstGeom prst="actionButtonForwardNex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ction Button: Go Forward or Next 21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F35A1F57-C124-AEED-B073-CABD0A12B94D}"/>
              </a:ext>
            </a:extLst>
          </p:cNvPr>
          <p:cNvSpPr/>
          <p:nvPr/>
        </p:nvSpPr>
        <p:spPr>
          <a:xfrm>
            <a:off x="5769427" y="5102680"/>
            <a:ext cx="729343" cy="293916"/>
          </a:xfrm>
          <a:prstGeom prst="actionButtonForwardNex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ction Button: Go Forward or Next 22">
            <a:hlinkClick r:id="" action="ppaction://hlinkshowjump?jump=nextslide" highlightClick="1"/>
            <a:extLst>
              <a:ext uri="{FF2B5EF4-FFF2-40B4-BE49-F238E27FC236}">
                <a16:creationId xmlns:a16="http://schemas.microsoft.com/office/drawing/2014/main" id="{535FB3CC-0946-F520-71D7-3FDC8DEA6904}"/>
              </a:ext>
            </a:extLst>
          </p:cNvPr>
          <p:cNvSpPr/>
          <p:nvPr/>
        </p:nvSpPr>
        <p:spPr>
          <a:xfrm>
            <a:off x="5851071" y="6128659"/>
            <a:ext cx="729343" cy="293916"/>
          </a:xfrm>
          <a:prstGeom prst="actionButtonForwardNext">
            <a:avLst/>
          </a:prstGeom>
          <a:solidFill>
            <a:schemeClr val="bg2">
              <a:lumMod val="9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59433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9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0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7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83" dur="2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>
                      <p:stCondLst>
                        <p:cond delay="indefinite"/>
                      </p:stCondLst>
                      <p:childTnLst>
                        <p:par>
                          <p:cTn id="85" fill="hold">
                            <p:stCondLst>
                              <p:cond delay="0"/>
                            </p:stCondLst>
                            <p:childTnLst>
                              <p:par>
                                <p:cTn id="8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8" dur="2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21" grpId="0" animBg="1"/>
      <p:bldP spid="22" grpId="0" animBg="1"/>
      <p:bldP spid="2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3984CF5-934B-6ABF-090C-44B201208B35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custGeom>
            <a:avLst/>
            <a:gdLst>
              <a:gd name="csX0" fmla="*/ 0 w 12192000"/>
              <a:gd name="csY0" fmla="*/ 0 h 6858000"/>
              <a:gd name="csX1" fmla="*/ 458651 w 12192000"/>
              <a:gd name="csY1" fmla="*/ 0 h 6858000"/>
              <a:gd name="csX2" fmla="*/ 1283063 w 12192000"/>
              <a:gd name="csY2" fmla="*/ 0 h 6858000"/>
              <a:gd name="csX3" fmla="*/ 1863634 w 12192000"/>
              <a:gd name="csY3" fmla="*/ 0 h 6858000"/>
              <a:gd name="csX4" fmla="*/ 2688046 w 12192000"/>
              <a:gd name="csY4" fmla="*/ 0 h 6858000"/>
              <a:gd name="csX5" fmla="*/ 3146697 w 12192000"/>
              <a:gd name="csY5" fmla="*/ 0 h 6858000"/>
              <a:gd name="csX6" fmla="*/ 3605349 w 12192000"/>
              <a:gd name="csY6" fmla="*/ 0 h 6858000"/>
              <a:gd name="csX7" fmla="*/ 4064000 w 12192000"/>
              <a:gd name="csY7" fmla="*/ 0 h 6858000"/>
              <a:gd name="csX8" fmla="*/ 4766491 w 12192000"/>
              <a:gd name="csY8" fmla="*/ 0 h 6858000"/>
              <a:gd name="csX9" fmla="*/ 5468983 w 12192000"/>
              <a:gd name="csY9" fmla="*/ 0 h 6858000"/>
              <a:gd name="csX10" fmla="*/ 6049554 w 12192000"/>
              <a:gd name="csY10" fmla="*/ 0 h 6858000"/>
              <a:gd name="csX11" fmla="*/ 6873966 w 12192000"/>
              <a:gd name="csY11" fmla="*/ 0 h 6858000"/>
              <a:gd name="csX12" fmla="*/ 7576457 w 12192000"/>
              <a:gd name="csY12" fmla="*/ 0 h 6858000"/>
              <a:gd name="csX13" fmla="*/ 7791269 w 12192000"/>
              <a:gd name="csY13" fmla="*/ 0 h 6858000"/>
              <a:gd name="csX14" fmla="*/ 8128000 w 12192000"/>
              <a:gd name="csY14" fmla="*/ 0 h 6858000"/>
              <a:gd name="csX15" fmla="*/ 8952411 w 12192000"/>
              <a:gd name="csY15" fmla="*/ 0 h 6858000"/>
              <a:gd name="csX16" fmla="*/ 9167223 w 12192000"/>
              <a:gd name="csY16" fmla="*/ 0 h 6858000"/>
              <a:gd name="csX17" fmla="*/ 9991634 w 12192000"/>
              <a:gd name="csY17" fmla="*/ 0 h 6858000"/>
              <a:gd name="csX18" fmla="*/ 10450286 w 12192000"/>
              <a:gd name="csY18" fmla="*/ 0 h 6858000"/>
              <a:gd name="csX19" fmla="*/ 11152777 w 12192000"/>
              <a:gd name="csY19" fmla="*/ 0 h 6858000"/>
              <a:gd name="csX20" fmla="*/ 12192000 w 12192000"/>
              <a:gd name="csY20" fmla="*/ 0 h 6858000"/>
              <a:gd name="csX21" fmla="*/ 12192000 w 12192000"/>
              <a:gd name="csY21" fmla="*/ 365760 h 6858000"/>
              <a:gd name="csX22" fmla="*/ 12192000 w 12192000"/>
              <a:gd name="csY22" fmla="*/ 868680 h 6858000"/>
              <a:gd name="csX23" fmla="*/ 12192000 w 12192000"/>
              <a:gd name="csY23" fmla="*/ 1371600 h 6858000"/>
              <a:gd name="csX24" fmla="*/ 12192000 w 12192000"/>
              <a:gd name="csY24" fmla="*/ 1874520 h 6858000"/>
              <a:gd name="csX25" fmla="*/ 12192000 w 12192000"/>
              <a:gd name="csY25" fmla="*/ 2514600 h 6858000"/>
              <a:gd name="csX26" fmla="*/ 12192000 w 12192000"/>
              <a:gd name="csY26" fmla="*/ 3154680 h 6858000"/>
              <a:gd name="csX27" fmla="*/ 12192000 w 12192000"/>
              <a:gd name="csY27" fmla="*/ 3726180 h 6858000"/>
              <a:gd name="csX28" fmla="*/ 12192000 w 12192000"/>
              <a:gd name="csY28" fmla="*/ 4366260 h 6858000"/>
              <a:gd name="csX29" fmla="*/ 12192000 w 12192000"/>
              <a:gd name="csY29" fmla="*/ 4732020 h 6858000"/>
              <a:gd name="csX30" fmla="*/ 12192000 w 12192000"/>
              <a:gd name="csY30" fmla="*/ 5166360 h 6858000"/>
              <a:gd name="csX31" fmla="*/ 12192000 w 12192000"/>
              <a:gd name="csY31" fmla="*/ 5737860 h 6858000"/>
              <a:gd name="csX32" fmla="*/ 12192000 w 12192000"/>
              <a:gd name="csY32" fmla="*/ 6172200 h 6858000"/>
              <a:gd name="csX33" fmla="*/ 12192000 w 12192000"/>
              <a:gd name="csY33" fmla="*/ 6858000 h 6858000"/>
              <a:gd name="csX34" fmla="*/ 11977189 w 12192000"/>
              <a:gd name="csY34" fmla="*/ 6858000 h 6858000"/>
              <a:gd name="csX35" fmla="*/ 11152777 w 12192000"/>
              <a:gd name="csY35" fmla="*/ 6858000 h 6858000"/>
              <a:gd name="csX36" fmla="*/ 10937966 w 12192000"/>
              <a:gd name="csY36" fmla="*/ 6858000 h 6858000"/>
              <a:gd name="csX37" fmla="*/ 10113554 w 12192000"/>
              <a:gd name="csY37" fmla="*/ 6858000 h 6858000"/>
              <a:gd name="csX38" fmla="*/ 9898743 w 12192000"/>
              <a:gd name="csY38" fmla="*/ 6858000 h 6858000"/>
              <a:gd name="csX39" fmla="*/ 9683931 w 12192000"/>
              <a:gd name="csY39" fmla="*/ 6858000 h 6858000"/>
              <a:gd name="csX40" fmla="*/ 8981440 w 12192000"/>
              <a:gd name="csY40" fmla="*/ 6858000 h 6858000"/>
              <a:gd name="csX41" fmla="*/ 8157029 w 12192000"/>
              <a:gd name="csY41" fmla="*/ 6858000 h 6858000"/>
              <a:gd name="csX42" fmla="*/ 7576457 w 12192000"/>
              <a:gd name="csY42" fmla="*/ 6858000 h 6858000"/>
              <a:gd name="csX43" fmla="*/ 6752046 w 12192000"/>
              <a:gd name="csY43" fmla="*/ 6858000 h 6858000"/>
              <a:gd name="csX44" fmla="*/ 5927634 w 12192000"/>
              <a:gd name="csY44" fmla="*/ 6858000 h 6858000"/>
              <a:gd name="csX45" fmla="*/ 5712823 w 12192000"/>
              <a:gd name="csY45" fmla="*/ 6858000 h 6858000"/>
              <a:gd name="csX46" fmla="*/ 4888411 w 12192000"/>
              <a:gd name="csY46" fmla="*/ 6858000 h 6858000"/>
              <a:gd name="csX47" fmla="*/ 4429760 w 12192000"/>
              <a:gd name="csY47" fmla="*/ 6858000 h 6858000"/>
              <a:gd name="csX48" fmla="*/ 3605349 w 12192000"/>
              <a:gd name="csY48" fmla="*/ 6858000 h 6858000"/>
              <a:gd name="csX49" fmla="*/ 3390537 w 12192000"/>
              <a:gd name="csY49" fmla="*/ 6858000 h 6858000"/>
              <a:gd name="csX50" fmla="*/ 2688046 w 12192000"/>
              <a:gd name="csY50" fmla="*/ 6858000 h 6858000"/>
              <a:gd name="csX51" fmla="*/ 2351314 w 12192000"/>
              <a:gd name="csY51" fmla="*/ 6858000 h 6858000"/>
              <a:gd name="csX52" fmla="*/ 1770743 w 12192000"/>
              <a:gd name="csY52" fmla="*/ 6858000 h 6858000"/>
              <a:gd name="csX53" fmla="*/ 1312091 w 12192000"/>
              <a:gd name="csY53" fmla="*/ 6858000 h 6858000"/>
              <a:gd name="csX54" fmla="*/ 975360 w 12192000"/>
              <a:gd name="csY54" fmla="*/ 6858000 h 6858000"/>
              <a:gd name="csX55" fmla="*/ 638629 w 12192000"/>
              <a:gd name="csY55" fmla="*/ 6858000 h 6858000"/>
              <a:gd name="csX56" fmla="*/ 0 w 12192000"/>
              <a:gd name="csY56" fmla="*/ 6858000 h 6858000"/>
              <a:gd name="csX57" fmla="*/ 0 w 12192000"/>
              <a:gd name="csY57" fmla="*/ 6149340 h 6858000"/>
              <a:gd name="csX58" fmla="*/ 0 w 12192000"/>
              <a:gd name="csY58" fmla="*/ 5783580 h 6858000"/>
              <a:gd name="csX59" fmla="*/ 0 w 12192000"/>
              <a:gd name="csY59" fmla="*/ 5280660 h 6858000"/>
              <a:gd name="csX60" fmla="*/ 0 w 12192000"/>
              <a:gd name="csY60" fmla="*/ 4572000 h 6858000"/>
              <a:gd name="csX61" fmla="*/ 0 w 12192000"/>
              <a:gd name="csY61" fmla="*/ 4000500 h 6858000"/>
              <a:gd name="csX62" fmla="*/ 0 w 12192000"/>
              <a:gd name="csY62" fmla="*/ 3429000 h 6858000"/>
              <a:gd name="csX63" fmla="*/ 0 w 12192000"/>
              <a:gd name="csY63" fmla="*/ 2857500 h 6858000"/>
              <a:gd name="csX64" fmla="*/ 0 w 12192000"/>
              <a:gd name="csY64" fmla="*/ 2491740 h 6858000"/>
              <a:gd name="csX65" fmla="*/ 0 w 12192000"/>
              <a:gd name="csY65" fmla="*/ 1920240 h 6858000"/>
              <a:gd name="csX66" fmla="*/ 0 w 12192000"/>
              <a:gd name="csY66" fmla="*/ 1348740 h 6858000"/>
              <a:gd name="csX67" fmla="*/ 0 w 12192000"/>
              <a:gd name="csY67" fmla="*/ 914400 h 6858000"/>
              <a:gd name="csX68" fmla="*/ 0 w 12192000"/>
              <a:gd name="csY68" fmla="*/ 0 h 6858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</a:cxnLst>
            <a:rect l="l" t="t" r="r" b="b"/>
            <a:pathLst>
              <a:path w="12192000" h="6858000" fill="none" extrusionOk="0">
                <a:moveTo>
                  <a:pt x="0" y="0"/>
                </a:moveTo>
                <a:cubicBezTo>
                  <a:pt x="200779" y="-29635"/>
                  <a:pt x="335587" y="10659"/>
                  <a:pt x="458651" y="0"/>
                </a:cubicBezTo>
                <a:cubicBezTo>
                  <a:pt x="581715" y="-10659"/>
                  <a:pt x="974222" y="29478"/>
                  <a:pt x="1283063" y="0"/>
                </a:cubicBezTo>
                <a:cubicBezTo>
                  <a:pt x="1591904" y="-29478"/>
                  <a:pt x="1696970" y="45153"/>
                  <a:pt x="1863634" y="0"/>
                </a:cubicBezTo>
                <a:cubicBezTo>
                  <a:pt x="2030298" y="-45153"/>
                  <a:pt x="2471602" y="14120"/>
                  <a:pt x="2688046" y="0"/>
                </a:cubicBezTo>
                <a:cubicBezTo>
                  <a:pt x="2904490" y="-14120"/>
                  <a:pt x="2986850" y="36950"/>
                  <a:pt x="3146697" y="0"/>
                </a:cubicBezTo>
                <a:cubicBezTo>
                  <a:pt x="3306544" y="-36950"/>
                  <a:pt x="3474738" y="22925"/>
                  <a:pt x="3605349" y="0"/>
                </a:cubicBezTo>
                <a:cubicBezTo>
                  <a:pt x="3735960" y="-22925"/>
                  <a:pt x="3971039" y="39096"/>
                  <a:pt x="4064000" y="0"/>
                </a:cubicBezTo>
                <a:cubicBezTo>
                  <a:pt x="4156961" y="-39096"/>
                  <a:pt x="4459373" y="8974"/>
                  <a:pt x="4766491" y="0"/>
                </a:cubicBezTo>
                <a:cubicBezTo>
                  <a:pt x="5073609" y="-8974"/>
                  <a:pt x="5220938" y="78281"/>
                  <a:pt x="5468983" y="0"/>
                </a:cubicBezTo>
                <a:cubicBezTo>
                  <a:pt x="5717028" y="-78281"/>
                  <a:pt x="5814771" y="62239"/>
                  <a:pt x="6049554" y="0"/>
                </a:cubicBezTo>
                <a:cubicBezTo>
                  <a:pt x="6284337" y="-62239"/>
                  <a:pt x="6618327" y="52690"/>
                  <a:pt x="6873966" y="0"/>
                </a:cubicBezTo>
                <a:cubicBezTo>
                  <a:pt x="7129605" y="-52690"/>
                  <a:pt x="7420395" y="23349"/>
                  <a:pt x="7576457" y="0"/>
                </a:cubicBezTo>
                <a:cubicBezTo>
                  <a:pt x="7732519" y="-23349"/>
                  <a:pt x="7693869" y="16217"/>
                  <a:pt x="7791269" y="0"/>
                </a:cubicBezTo>
                <a:cubicBezTo>
                  <a:pt x="7888669" y="-16217"/>
                  <a:pt x="8007342" y="8512"/>
                  <a:pt x="8128000" y="0"/>
                </a:cubicBezTo>
                <a:cubicBezTo>
                  <a:pt x="8248658" y="-8512"/>
                  <a:pt x="8712648" y="3674"/>
                  <a:pt x="8952411" y="0"/>
                </a:cubicBezTo>
                <a:cubicBezTo>
                  <a:pt x="9192174" y="-3674"/>
                  <a:pt x="9075164" y="9894"/>
                  <a:pt x="9167223" y="0"/>
                </a:cubicBezTo>
                <a:cubicBezTo>
                  <a:pt x="9259282" y="-9894"/>
                  <a:pt x="9648922" y="28958"/>
                  <a:pt x="9991634" y="0"/>
                </a:cubicBezTo>
                <a:cubicBezTo>
                  <a:pt x="10334346" y="-28958"/>
                  <a:pt x="10325377" y="171"/>
                  <a:pt x="10450286" y="0"/>
                </a:cubicBezTo>
                <a:cubicBezTo>
                  <a:pt x="10575195" y="-171"/>
                  <a:pt x="10938870" y="78624"/>
                  <a:pt x="11152777" y="0"/>
                </a:cubicBezTo>
                <a:cubicBezTo>
                  <a:pt x="11366684" y="-78624"/>
                  <a:pt x="11918362" y="64758"/>
                  <a:pt x="12192000" y="0"/>
                </a:cubicBezTo>
                <a:cubicBezTo>
                  <a:pt x="12228506" y="179465"/>
                  <a:pt x="12169142" y="232744"/>
                  <a:pt x="12192000" y="365760"/>
                </a:cubicBezTo>
                <a:cubicBezTo>
                  <a:pt x="12214858" y="498776"/>
                  <a:pt x="12172478" y="709122"/>
                  <a:pt x="12192000" y="868680"/>
                </a:cubicBezTo>
                <a:cubicBezTo>
                  <a:pt x="12211522" y="1028238"/>
                  <a:pt x="12150225" y="1200916"/>
                  <a:pt x="12192000" y="1371600"/>
                </a:cubicBezTo>
                <a:cubicBezTo>
                  <a:pt x="12233775" y="1542284"/>
                  <a:pt x="12166151" y="1698060"/>
                  <a:pt x="12192000" y="1874520"/>
                </a:cubicBezTo>
                <a:cubicBezTo>
                  <a:pt x="12217849" y="2050980"/>
                  <a:pt x="12165279" y="2382339"/>
                  <a:pt x="12192000" y="2514600"/>
                </a:cubicBezTo>
                <a:cubicBezTo>
                  <a:pt x="12218721" y="2646861"/>
                  <a:pt x="12141972" y="2979965"/>
                  <a:pt x="12192000" y="3154680"/>
                </a:cubicBezTo>
                <a:cubicBezTo>
                  <a:pt x="12242028" y="3329395"/>
                  <a:pt x="12172306" y="3549692"/>
                  <a:pt x="12192000" y="3726180"/>
                </a:cubicBezTo>
                <a:cubicBezTo>
                  <a:pt x="12211694" y="3902668"/>
                  <a:pt x="12150380" y="4128419"/>
                  <a:pt x="12192000" y="4366260"/>
                </a:cubicBezTo>
                <a:cubicBezTo>
                  <a:pt x="12233620" y="4604101"/>
                  <a:pt x="12160721" y="4560066"/>
                  <a:pt x="12192000" y="4732020"/>
                </a:cubicBezTo>
                <a:cubicBezTo>
                  <a:pt x="12223279" y="4903974"/>
                  <a:pt x="12145595" y="5034947"/>
                  <a:pt x="12192000" y="5166360"/>
                </a:cubicBezTo>
                <a:cubicBezTo>
                  <a:pt x="12238405" y="5297773"/>
                  <a:pt x="12151134" y="5605988"/>
                  <a:pt x="12192000" y="5737860"/>
                </a:cubicBezTo>
                <a:cubicBezTo>
                  <a:pt x="12232866" y="5869732"/>
                  <a:pt x="12175422" y="6059310"/>
                  <a:pt x="12192000" y="6172200"/>
                </a:cubicBezTo>
                <a:cubicBezTo>
                  <a:pt x="12208578" y="6285090"/>
                  <a:pt x="12160979" y="6705017"/>
                  <a:pt x="12192000" y="6858000"/>
                </a:cubicBezTo>
                <a:cubicBezTo>
                  <a:pt x="12106529" y="6860018"/>
                  <a:pt x="12033878" y="6851989"/>
                  <a:pt x="11977189" y="6858000"/>
                </a:cubicBezTo>
                <a:cubicBezTo>
                  <a:pt x="11920500" y="6864011"/>
                  <a:pt x="11472840" y="6839594"/>
                  <a:pt x="11152777" y="6858000"/>
                </a:cubicBezTo>
                <a:cubicBezTo>
                  <a:pt x="10832714" y="6876406"/>
                  <a:pt x="11017692" y="6839950"/>
                  <a:pt x="10937966" y="6858000"/>
                </a:cubicBezTo>
                <a:cubicBezTo>
                  <a:pt x="10858240" y="6876050"/>
                  <a:pt x="10431626" y="6820788"/>
                  <a:pt x="10113554" y="6858000"/>
                </a:cubicBezTo>
                <a:cubicBezTo>
                  <a:pt x="9795482" y="6895212"/>
                  <a:pt x="9983048" y="6852048"/>
                  <a:pt x="9898743" y="6858000"/>
                </a:cubicBezTo>
                <a:cubicBezTo>
                  <a:pt x="9814438" y="6863952"/>
                  <a:pt x="9755189" y="6857147"/>
                  <a:pt x="9683931" y="6858000"/>
                </a:cubicBezTo>
                <a:cubicBezTo>
                  <a:pt x="9612673" y="6858853"/>
                  <a:pt x="9126713" y="6781109"/>
                  <a:pt x="8981440" y="6858000"/>
                </a:cubicBezTo>
                <a:cubicBezTo>
                  <a:pt x="8836167" y="6934891"/>
                  <a:pt x="8489643" y="6826679"/>
                  <a:pt x="8157029" y="6858000"/>
                </a:cubicBezTo>
                <a:cubicBezTo>
                  <a:pt x="7824415" y="6889321"/>
                  <a:pt x="7811998" y="6816038"/>
                  <a:pt x="7576457" y="6858000"/>
                </a:cubicBezTo>
                <a:cubicBezTo>
                  <a:pt x="7340916" y="6899962"/>
                  <a:pt x="7138528" y="6837492"/>
                  <a:pt x="6752046" y="6858000"/>
                </a:cubicBezTo>
                <a:cubicBezTo>
                  <a:pt x="6365564" y="6878508"/>
                  <a:pt x="6099829" y="6799591"/>
                  <a:pt x="5927634" y="6858000"/>
                </a:cubicBezTo>
                <a:cubicBezTo>
                  <a:pt x="5755439" y="6916409"/>
                  <a:pt x="5792532" y="6857502"/>
                  <a:pt x="5712823" y="6858000"/>
                </a:cubicBezTo>
                <a:cubicBezTo>
                  <a:pt x="5633114" y="6858498"/>
                  <a:pt x="5072440" y="6795418"/>
                  <a:pt x="4888411" y="6858000"/>
                </a:cubicBezTo>
                <a:cubicBezTo>
                  <a:pt x="4704382" y="6920582"/>
                  <a:pt x="4597937" y="6852948"/>
                  <a:pt x="4429760" y="6858000"/>
                </a:cubicBezTo>
                <a:cubicBezTo>
                  <a:pt x="4261583" y="6863052"/>
                  <a:pt x="3942307" y="6827994"/>
                  <a:pt x="3605349" y="6858000"/>
                </a:cubicBezTo>
                <a:cubicBezTo>
                  <a:pt x="3268391" y="6888006"/>
                  <a:pt x="3469374" y="6852399"/>
                  <a:pt x="3390537" y="6858000"/>
                </a:cubicBezTo>
                <a:cubicBezTo>
                  <a:pt x="3311700" y="6863601"/>
                  <a:pt x="2889429" y="6852223"/>
                  <a:pt x="2688046" y="6858000"/>
                </a:cubicBezTo>
                <a:cubicBezTo>
                  <a:pt x="2486663" y="6863777"/>
                  <a:pt x="2472347" y="6852984"/>
                  <a:pt x="2351314" y="6858000"/>
                </a:cubicBezTo>
                <a:cubicBezTo>
                  <a:pt x="2230281" y="6863016"/>
                  <a:pt x="1894602" y="6853838"/>
                  <a:pt x="1770743" y="6858000"/>
                </a:cubicBezTo>
                <a:cubicBezTo>
                  <a:pt x="1646884" y="6862162"/>
                  <a:pt x="1491473" y="6825743"/>
                  <a:pt x="1312091" y="6858000"/>
                </a:cubicBezTo>
                <a:cubicBezTo>
                  <a:pt x="1132709" y="6890257"/>
                  <a:pt x="1047513" y="6826596"/>
                  <a:pt x="975360" y="6858000"/>
                </a:cubicBezTo>
                <a:cubicBezTo>
                  <a:pt x="903207" y="6889404"/>
                  <a:pt x="754331" y="6840432"/>
                  <a:pt x="638629" y="6858000"/>
                </a:cubicBezTo>
                <a:cubicBezTo>
                  <a:pt x="522927" y="6875568"/>
                  <a:pt x="254091" y="6819080"/>
                  <a:pt x="0" y="6858000"/>
                </a:cubicBezTo>
                <a:cubicBezTo>
                  <a:pt x="-10951" y="6588940"/>
                  <a:pt x="52522" y="6300130"/>
                  <a:pt x="0" y="6149340"/>
                </a:cubicBezTo>
                <a:cubicBezTo>
                  <a:pt x="-52522" y="5998550"/>
                  <a:pt x="29057" y="5906650"/>
                  <a:pt x="0" y="5783580"/>
                </a:cubicBezTo>
                <a:cubicBezTo>
                  <a:pt x="-29057" y="5660510"/>
                  <a:pt x="4370" y="5455704"/>
                  <a:pt x="0" y="5280660"/>
                </a:cubicBezTo>
                <a:cubicBezTo>
                  <a:pt x="-4370" y="5105616"/>
                  <a:pt x="39758" y="4715859"/>
                  <a:pt x="0" y="4572000"/>
                </a:cubicBezTo>
                <a:cubicBezTo>
                  <a:pt x="-39758" y="4428141"/>
                  <a:pt x="52414" y="4144512"/>
                  <a:pt x="0" y="4000500"/>
                </a:cubicBezTo>
                <a:cubicBezTo>
                  <a:pt x="-52414" y="3856488"/>
                  <a:pt x="9583" y="3604688"/>
                  <a:pt x="0" y="3429000"/>
                </a:cubicBezTo>
                <a:cubicBezTo>
                  <a:pt x="-9583" y="3253312"/>
                  <a:pt x="64833" y="2989963"/>
                  <a:pt x="0" y="2857500"/>
                </a:cubicBezTo>
                <a:cubicBezTo>
                  <a:pt x="-64833" y="2725037"/>
                  <a:pt x="39643" y="2581969"/>
                  <a:pt x="0" y="2491740"/>
                </a:cubicBezTo>
                <a:cubicBezTo>
                  <a:pt x="-39643" y="2401511"/>
                  <a:pt x="35311" y="2121830"/>
                  <a:pt x="0" y="1920240"/>
                </a:cubicBezTo>
                <a:cubicBezTo>
                  <a:pt x="-35311" y="1718650"/>
                  <a:pt x="15315" y="1619524"/>
                  <a:pt x="0" y="1348740"/>
                </a:cubicBezTo>
                <a:cubicBezTo>
                  <a:pt x="-15315" y="1077956"/>
                  <a:pt x="24661" y="1004527"/>
                  <a:pt x="0" y="914400"/>
                </a:cubicBezTo>
                <a:cubicBezTo>
                  <a:pt x="-24661" y="824273"/>
                  <a:pt x="30454" y="319639"/>
                  <a:pt x="0" y="0"/>
                </a:cubicBezTo>
                <a:close/>
              </a:path>
              <a:path w="12192000" h="6858000" stroke="0" extrusionOk="0">
                <a:moveTo>
                  <a:pt x="0" y="0"/>
                </a:moveTo>
                <a:cubicBezTo>
                  <a:pt x="239473" y="-5975"/>
                  <a:pt x="342498" y="12676"/>
                  <a:pt x="580571" y="0"/>
                </a:cubicBezTo>
                <a:cubicBezTo>
                  <a:pt x="818644" y="-12676"/>
                  <a:pt x="1019353" y="51861"/>
                  <a:pt x="1161143" y="0"/>
                </a:cubicBezTo>
                <a:cubicBezTo>
                  <a:pt x="1302933" y="-51861"/>
                  <a:pt x="1421500" y="39765"/>
                  <a:pt x="1497874" y="0"/>
                </a:cubicBezTo>
                <a:cubicBezTo>
                  <a:pt x="1574248" y="-39765"/>
                  <a:pt x="1622925" y="5078"/>
                  <a:pt x="1712686" y="0"/>
                </a:cubicBezTo>
                <a:cubicBezTo>
                  <a:pt x="1802447" y="-5078"/>
                  <a:pt x="1967820" y="17291"/>
                  <a:pt x="2049417" y="0"/>
                </a:cubicBezTo>
                <a:cubicBezTo>
                  <a:pt x="2131014" y="-17291"/>
                  <a:pt x="2603850" y="70430"/>
                  <a:pt x="2751909" y="0"/>
                </a:cubicBezTo>
                <a:cubicBezTo>
                  <a:pt x="2899968" y="-70430"/>
                  <a:pt x="3200355" y="14479"/>
                  <a:pt x="3576320" y="0"/>
                </a:cubicBezTo>
                <a:cubicBezTo>
                  <a:pt x="3952285" y="-14479"/>
                  <a:pt x="4110120" y="40808"/>
                  <a:pt x="4278811" y="0"/>
                </a:cubicBezTo>
                <a:cubicBezTo>
                  <a:pt x="4447502" y="-40808"/>
                  <a:pt x="4602016" y="24480"/>
                  <a:pt x="4859383" y="0"/>
                </a:cubicBezTo>
                <a:cubicBezTo>
                  <a:pt x="5116750" y="-24480"/>
                  <a:pt x="5319679" y="40170"/>
                  <a:pt x="5561874" y="0"/>
                </a:cubicBezTo>
                <a:cubicBezTo>
                  <a:pt x="5804069" y="-40170"/>
                  <a:pt x="5822623" y="12736"/>
                  <a:pt x="5898606" y="0"/>
                </a:cubicBezTo>
                <a:cubicBezTo>
                  <a:pt x="5974589" y="-12736"/>
                  <a:pt x="6321498" y="11450"/>
                  <a:pt x="6479177" y="0"/>
                </a:cubicBezTo>
                <a:cubicBezTo>
                  <a:pt x="6636856" y="-11450"/>
                  <a:pt x="6941848" y="68432"/>
                  <a:pt x="7303589" y="0"/>
                </a:cubicBezTo>
                <a:cubicBezTo>
                  <a:pt x="7665330" y="-68432"/>
                  <a:pt x="7862522" y="69065"/>
                  <a:pt x="8006080" y="0"/>
                </a:cubicBezTo>
                <a:cubicBezTo>
                  <a:pt x="8149638" y="-69065"/>
                  <a:pt x="8371221" y="3572"/>
                  <a:pt x="8464731" y="0"/>
                </a:cubicBezTo>
                <a:cubicBezTo>
                  <a:pt x="8558241" y="-3572"/>
                  <a:pt x="8584589" y="21063"/>
                  <a:pt x="8679543" y="0"/>
                </a:cubicBezTo>
                <a:cubicBezTo>
                  <a:pt x="8774497" y="-21063"/>
                  <a:pt x="9079118" y="35349"/>
                  <a:pt x="9260114" y="0"/>
                </a:cubicBezTo>
                <a:cubicBezTo>
                  <a:pt x="9441110" y="-35349"/>
                  <a:pt x="9368400" y="24340"/>
                  <a:pt x="9474926" y="0"/>
                </a:cubicBezTo>
                <a:cubicBezTo>
                  <a:pt x="9581452" y="-24340"/>
                  <a:pt x="9665500" y="10843"/>
                  <a:pt x="9811657" y="0"/>
                </a:cubicBezTo>
                <a:cubicBezTo>
                  <a:pt x="9957814" y="-10843"/>
                  <a:pt x="10118905" y="56394"/>
                  <a:pt x="10392229" y="0"/>
                </a:cubicBezTo>
                <a:cubicBezTo>
                  <a:pt x="10665553" y="-56394"/>
                  <a:pt x="10724600" y="50467"/>
                  <a:pt x="10972800" y="0"/>
                </a:cubicBezTo>
                <a:cubicBezTo>
                  <a:pt x="11221000" y="-50467"/>
                  <a:pt x="11468588" y="78846"/>
                  <a:pt x="11675291" y="0"/>
                </a:cubicBezTo>
                <a:cubicBezTo>
                  <a:pt x="11881994" y="-78846"/>
                  <a:pt x="12045418" y="44157"/>
                  <a:pt x="12192000" y="0"/>
                </a:cubicBezTo>
                <a:cubicBezTo>
                  <a:pt x="12215192" y="298970"/>
                  <a:pt x="12186333" y="378789"/>
                  <a:pt x="12192000" y="640080"/>
                </a:cubicBezTo>
                <a:cubicBezTo>
                  <a:pt x="12197667" y="901371"/>
                  <a:pt x="12152998" y="1028163"/>
                  <a:pt x="12192000" y="1143000"/>
                </a:cubicBezTo>
                <a:cubicBezTo>
                  <a:pt x="12231002" y="1257837"/>
                  <a:pt x="12172189" y="1558574"/>
                  <a:pt x="12192000" y="1714500"/>
                </a:cubicBezTo>
                <a:cubicBezTo>
                  <a:pt x="12211811" y="1870426"/>
                  <a:pt x="12175040" y="1971130"/>
                  <a:pt x="12192000" y="2080260"/>
                </a:cubicBezTo>
                <a:cubicBezTo>
                  <a:pt x="12208960" y="2189390"/>
                  <a:pt x="12131814" y="2513226"/>
                  <a:pt x="12192000" y="2720340"/>
                </a:cubicBezTo>
                <a:cubicBezTo>
                  <a:pt x="12252186" y="2927454"/>
                  <a:pt x="12142521" y="3029777"/>
                  <a:pt x="12192000" y="3291840"/>
                </a:cubicBezTo>
                <a:cubicBezTo>
                  <a:pt x="12241479" y="3553903"/>
                  <a:pt x="12121962" y="3692228"/>
                  <a:pt x="12192000" y="3931920"/>
                </a:cubicBezTo>
                <a:cubicBezTo>
                  <a:pt x="12262038" y="4171612"/>
                  <a:pt x="12189823" y="4157000"/>
                  <a:pt x="12192000" y="4366260"/>
                </a:cubicBezTo>
                <a:cubicBezTo>
                  <a:pt x="12194177" y="4575520"/>
                  <a:pt x="12132305" y="4833877"/>
                  <a:pt x="12192000" y="5006340"/>
                </a:cubicBezTo>
                <a:cubicBezTo>
                  <a:pt x="12251695" y="5178803"/>
                  <a:pt x="12143035" y="5350816"/>
                  <a:pt x="12192000" y="5440680"/>
                </a:cubicBezTo>
                <a:cubicBezTo>
                  <a:pt x="12240965" y="5530544"/>
                  <a:pt x="12108210" y="6006098"/>
                  <a:pt x="12192000" y="6149340"/>
                </a:cubicBezTo>
                <a:cubicBezTo>
                  <a:pt x="12275790" y="6292582"/>
                  <a:pt x="12184249" y="6629834"/>
                  <a:pt x="12192000" y="6858000"/>
                </a:cubicBezTo>
                <a:cubicBezTo>
                  <a:pt x="12120113" y="6872205"/>
                  <a:pt x="11988495" y="6844845"/>
                  <a:pt x="11855269" y="6858000"/>
                </a:cubicBezTo>
                <a:cubicBezTo>
                  <a:pt x="11722043" y="6871155"/>
                  <a:pt x="11514636" y="6839747"/>
                  <a:pt x="11396617" y="6858000"/>
                </a:cubicBezTo>
                <a:cubicBezTo>
                  <a:pt x="11278598" y="6876253"/>
                  <a:pt x="11013736" y="6798708"/>
                  <a:pt x="10816046" y="6858000"/>
                </a:cubicBezTo>
                <a:cubicBezTo>
                  <a:pt x="10618356" y="6917292"/>
                  <a:pt x="10502911" y="6794263"/>
                  <a:pt x="10235474" y="6858000"/>
                </a:cubicBezTo>
                <a:cubicBezTo>
                  <a:pt x="9968037" y="6921737"/>
                  <a:pt x="10067513" y="6847087"/>
                  <a:pt x="10020663" y="6858000"/>
                </a:cubicBezTo>
                <a:cubicBezTo>
                  <a:pt x="9973813" y="6868913"/>
                  <a:pt x="9528411" y="6852579"/>
                  <a:pt x="9196251" y="6858000"/>
                </a:cubicBezTo>
                <a:cubicBezTo>
                  <a:pt x="8864091" y="6863421"/>
                  <a:pt x="8619717" y="6762638"/>
                  <a:pt x="8371840" y="6858000"/>
                </a:cubicBezTo>
                <a:cubicBezTo>
                  <a:pt x="8123963" y="6953362"/>
                  <a:pt x="8250113" y="6842239"/>
                  <a:pt x="8157029" y="6858000"/>
                </a:cubicBezTo>
                <a:cubicBezTo>
                  <a:pt x="8063945" y="6873761"/>
                  <a:pt x="7600658" y="6852875"/>
                  <a:pt x="7332617" y="6858000"/>
                </a:cubicBezTo>
                <a:cubicBezTo>
                  <a:pt x="7064576" y="6863125"/>
                  <a:pt x="6975639" y="6822730"/>
                  <a:pt x="6752046" y="6858000"/>
                </a:cubicBezTo>
                <a:cubicBezTo>
                  <a:pt x="6528453" y="6893270"/>
                  <a:pt x="6515085" y="6853057"/>
                  <a:pt x="6293394" y="6858000"/>
                </a:cubicBezTo>
                <a:cubicBezTo>
                  <a:pt x="6071703" y="6862943"/>
                  <a:pt x="5892598" y="6817407"/>
                  <a:pt x="5712823" y="6858000"/>
                </a:cubicBezTo>
                <a:cubicBezTo>
                  <a:pt x="5533048" y="6898593"/>
                  <a:pt x="5528651" y="6849519"/>
                  <a:pt x="5376091" y="6858000"/>
                </a:cubicBezTo>
                <a:cubicBezTo>
                  <a:pt x="5223531" y="6866481"/>
                  <a:pt x="4975833" y="6785799"/>
                  <a:pt x="4673600" y="6858000"/>
                </a:cubicBezTo>
                <a:cubicBezTo>
                  <a:pt x="4371367" y="6930201"/>
                  <a:pt x="4512788" y="6836718"/>
                  <a:pt x="4458789" y="6858000"/>
                </a:cubicBezTo>
                <a:cubicBezTo>
                  <a:pt x="4404790" y="6879282"/>
                  <a:pt x="4136954" y="6806886"/>
                  <a:pt x="3878217" y="6858000"/>
                </a:cubicBezTo>
                <a:cubicBezTo>
                  <a:pt x="3619480" y="6909114"/>
                  <a:pt x="3709576" y="6843098"/>
                  <a:pt x="3541486" y="6858000"/>
                </a:cubicBezTo>
                <a:cubicBezTo>
                  <a:pt x="3373396" y="6872902"/>
                  <a:pt x="3199854" y="6849767"/>
                  <a:pt x="2960914" y="6858000"/>
                </a:cubicBezTo>
                <a:cubicBezTo>
                  <a:pt x="2721974" y="6866233"/>
                  <a:pt x="2465555" y="6805352"/>
                  <a:pt x="2258423" y="6858000"/>
                </a:cubicBezTo>
                <a:cubicBezTo>
                  <a:pt x="2051291" y="6910648"/>
                  <a:pt x="1816953" y="6834341"/>
                  <a:pt x="1434011" y="6858000"/>
                </a:cubicBezTo>
                <a:cubicBezTo>
                  <a:pt x="1051069" y="6881659"/>
                  <a:pt x="1203446" y="6835541"/>
                  <a:pt x="1097280" y="6858000"/>
                </a:cubicBezTo>
                <a:cubicBezTo>
                  <a:pt x="991114" y="6880459"/>
                  <a:pt x="945094" y="6855478"/>
                  <a:pt x="882469" y="6858000"/>
                </a:cubicBezTo>
                <a:cubicBezTo>
                  <a:pt x="819844" y="6860522"/>
                  <a:pt x="279199" y="6857668"/>
                  <a:pt x="0" y="6858000"/>
                </a:cubicBezTo>
                <a:cubicBezTo>
                  <a:pt x="-56235" y="6628024"/>
                  <a:pt x="49960" y="6412693"/>
                  <a:pt x="0" y="6217920"/>
                </a:cubicBezTo>
                <a:cubicBezTo>
                  <a:pt x="-49960" y="6023147"/>
                  <a:pt x="53950" y="5827280"/>
                  <a:pt x="0" y="5577840"/>
                </a:cubicBezTo>
                <a:cubicBezTo>
                  <a:pt x="-53950" y="5328400"/>
                  <a:pt x="42318" y="5286952"/>
                  <a:pt x="0" y="5212080"/>
                </a:cubicBezTo>
                <a:cubicBezTo>
                  <a:pt x="-42318" y="5137208"/>
                  <a:pt x="58278" y="4872752"/>
                  <a:pt x="0" y="4640580"/>
                </a:cubicBezTo>
                <a:cubicBezTo>
                  <a:pt x="-58278" y="4408408"/>
                  <a:pt x="24939" y="4327153"/>
                  <a:pt x="0" y="4206240"/>
                </a:cubicBezTo>
                <a:cubicBezTo>
                  <a:pt x="-24939" y="4085327"/>
                  <a:pt x="1555" y="3927709"/>
                  <a:pt x="0" y="3771900"/>
                </a:cubicBezTo>
                <a:cubicBezTo>
                  <a:pt x="-1555" y="3616091"/>
                  <a:pt x="35858" y="3285198"/>
                  <a:pt x="0" y="3131820"/>
                </a:cubicBezTo>
                <a:cubicBezTo>
                  <a:pt x="-35858" y="2978442"/>
                  <a:pt x="49357" y="2624923"/>
                  <a:pt x="0" y="2491740"/>
                </a:cubicBezTo>
                <a:cubicBezTo>
                  <a:pt x="-49357" y="2358557"/>
                  <a:pt x="23218" y="2180831"/>
                  <a:pt x="0" y="2057400"/>
                </a:cubicBezTo>
                <a:cubicBezTo>
                  <a:pt x="-23218" y="1933969"/>
                  <a:pt x="55566" y="1681894"/>
                  <a:pt x="0" y="1417320"/>
                </a:cubicBezTo>
                <a:cubicBezTo>
                  <a:pt x="-55566" y="1152746"/>
                  <a:pt x="2097" y="1227995"/>
                  <a:pt x="0" y="1051560"/>
                </a:cubicBezTo>
                <a:cubicBezTo>
                  <a:pt x="-2097" y="875125"/>
                  <a:pt x="75869" y="399351"/>
                  <a:pt x="0" y="0"/>
                </a:cubicBezTo>
                <a:close/>
              </a:path>
            </a:pathLst>
          </a:custGeom>
          <a:gradFill flip="none" rotWithShape="1">
            <a:gsLst>
              <a:gs pos="91362">
                <a:srgbClr val="DCE2E8"/>
              </a:gs>
              <a:gs pos="36200">
                <a:schemeClr val="tx1">
                  <a:lumMod val="85000"/>
                  <a:lumOff val="15000"/>
                </a:schemeClr>
              </a:gs>
              <a:gs pos="57476">
                <a:srgbClr val="FFFF00"/>
              </a:gs>
              <a:gs pos="21250">
                <a:srgbClr val="FFC000"/>
              </a:gs>
              <a:gs pos="66650">
                <a:schemeClr val="accent5">
                  <a:lumMod val="75000"/>
                </a:schemeClr>
              </a:gs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lin ang="0" scaled="1"/>
            <a:tileRect/>
          </a:gradFill>
          <a:ln w="76200">
            <a:extLst>
              <a:ext uri="{C807C97D-BFC1-408E-A445-0C87EB9F89A2}">
                <ask:lineSketchStyleProps xmlns:ask="http://schemas.microsoft.com/office/drawing/2018/sketchyshapes" sd="1330867178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Explosion: 14 Points 4">
            <a:extLst>
              <a:ext uri="{FF2B5EF4-FFF2-40B4-BE49-F238E27FC236}">
                <a16:creationId xmlns:a16="http://schemas.microsoft.com/office/drawing/2014/main" id="{E2FF1DB1-1B87-BEC9-FF3B-B9D7D55CB514}"/>
              </a:ext>
            </a:extLst>
          </p:cNvPr>
          <p:cNvSpPr/>
          <p:nvPr/>
        </p:nvSpPr>
        <p:spPr>
          <a:xfrm>
            <a:off x="1045024" y="-55108"/>
            <a:ext cx="10439400" cy="1524000"/>
          </a:xfrm>
          <a:custGeom>
            <a:avLst/>
            <a:gdLst>
              <a:gd name="csX0" fmla="*/ 5539648 w 10439400"/>
              <a:gd name="csY0" fmla="*/ 306352 h 1524000"/>
              <a:gd name="csX1" fmla="*/ 6027542 w 10439400"/>
              <a:gd name="csY1" fmla="*/ 213425 h 1524000"/>
              <a:gd name="csX2" fmla="*/ 6531520 w 10439400"/>
              <a:gd name="csY2" fmla="*/ 117435 h 1524000"/>
              <a:gd name="csX3" fmla="*/ 7148089 w 10439400"/>
              <a:gd name="csY3" fmla="*/ 0 h 1524000"/>
              <a:gd name="csX4" fmla="*/ 7020013 w 10439400"/>
              <a:gd name="csY4" fmla="*/ 407599 h 1524000"/>
              <a:gd name="csX5" fmla="*/ 7547312 w 10439400"/>
              <a:gd name="csY5" fmla="*/ 350009 h 1524000"/>
              <a:gd name="csX6" fmla="*/ 8057783 w 10439400"/>
              <a:gd name="csY6" fmla="*/ 294258 h 1524000"/>
              <a:gd name="csX7" fmla="*/ 8702883 w 10439400"/>
              <a:gd name="csY7" fmla="*/ 223802 h 1524000"/>
              <a:gd name="csX8" fmla="*/ 8317577 w 10439400"/>
              <a:gd name="csY8" fmla="*/ 339964 h 1524000"/>
              <a:gd name="csX9" fmla="*/ 7916545 w 10439400"/>
              <a:gd name="csY9" fmla="*/ 460868 h 1524000"/>
              <a:gd name="csX10" fmla="*/ 8446345 w 10439400"/>
              <a:gd name="csY10" fmla="*/ 462542 h 1524000"/>
              <a:gd name="csX11" fmla="*/ 9001373 w 10439400"/>
              <a:gd name="csY11" fmla="*/ 464296 h 1524000"/>
              <a:gd name="csX12" fmla="*/ 9531172 w 10439400"/>
              <a:gd name="csY12" fmla="*/ 465971 h 1524000"/>
              <a:gd name="csX13" fmla="*/ 10439400 w 10439400"/>
              <a:gd name="csY13" fmla="*/ 468841 h 1524000"/>
              <a:gd name="csX14" fmla="*/ 9948700 w 10439400"/>
              <a:gd name="csY14" fmla="*/ 511636 h 1524000"/>
              <a:gd name="csX15" fmla="*/ 9368781 w 10439400"/>
              <a:gd name="csY15" fmla="*/ 562212 h 1524000"/>
              <a:gd name="csX16" fmla="*/ 8833472 w 10439400"/>
              <a:gd name="csY16" fmla="*/ 608897 h 1524000"/>
              <a:gd name="csX17" fmla="*/ 8208944 w 10439400"/>
              <a:gd name="csY17" fmla="*/ 663363 h 1524000"/>
              <a:gd name="csX18" fmla="*/ 8500837 w 10439400"/>
              <a:gd name="csY18" fmla="*/ 725971 h 1524000"/>
              <a:gd name="csX19" fmla="*/ 8829992 w 10439400"/>
              <a:gd name="csY19" fmla="*/ 796572 h 1524000"/>
              <a:gd name="csX20" fmla="*/ 8373269 w 10439400"/>
              <a:gd name="csY20" fmla="*/ 832555 h 1524000"/>
              <a:gd name="csX21" fmla="*/ 7916545 w 10439400"/>
              <a:gd name="csY21" fmla="*/ 868538 h 1524000"/>
              <a:gd name="csX22" fmla="*/ 8318816 w 10439400"/>
              <a:gd name="csY22" fmla="*/ 946667 h 1524000"/>
              <a:gd name="csX23" fmla="*/ 8696951 w 10439400"/>
              <a:gd name="csY23" fmla="*/ 1020108 h 1524000"/>
              <a:gd name="csX24" fmla="*/ 9123358 w 10439400"/>
              <a:gd name="csY24" fmla="*/ 1102924 h 1524000"/>
              <a:gd name="csX25" fmla="*/ 8631894 w 10439400"/>
              <a:gd name="csY25" fmla="*/ 1081216 h 1524000"/>
              <a:gd name="csX26" fmla="*/ 8099476 w 10439400"/>
              <a:gd name="csY26" fmla="*/ 1057698 h 1524000"/>
              <a:gd name="csX27" fmla="*/ 7628490 w 10439400"/>
              <a:gd name="csY27" fmla="*/ 1036894 h 1524000"/>
              <a:gd name="csX28" fmla="*/ 7075593 w 10439400"/>
              <a:gd name="csY28" fmla="*/ 1012472 h 1524000"/>
              <a:gd name="csX29" fmla="*/ 7221551 w 10439400"/>
              <a:gd name="csY29" fmla="*/ 1225550 h 1524000"/>
              <a:gd name="csX30" fmla="*/ 6816634 w 10439400"/>
              <a:gd name="csY30" fmla="*/ 1194838 h 1524000"/>
              <a:gd name="csX31" fmla="*/ 6398369 w 10439400"/>
              <a:gd name="csY31" fmla="*/ 1163114 h 1524000"/>
              <a:gd name="csX32" fmla="*/ 5886661 w 10439400"/>
              <a:gd name="csY32" fmla="*/ 1124302 h 1524000"/>
              <a:gd name="csX33" fmla="*/ 5612144 w 10439400"/>
              <a:gd name="csY33" fmla="*/ 1329407 h 1524000"/>
              <a:gd name="csX34" fmla="*/ 5174849 w 10439400"/>
              <a:gd name="csY34" fmla="*/ 1275401 h 1524000"/>
              <a:gd name="csX35" fmla="*/ 4771192 w 10439400"/>
              <a:gd name="csY35" fmla="*/ 1225550 h 1524000"/>
              <a:gd name="csX36" fmla="*/ 4204758 w 10439400"/>
              <a:gd name="csY36" fmla="*/ 1390791 h 1524000"/>
              <a:gd name="csX37" fmla="*/ 3637840 w 10439400"/>
              <a:gd name="csY37" fmla="*/ 1278819 h 1524000"/>
              <a:gd name="csX38" fmla="*/ 3204750 w 10439400"/>
              <a:gd name="csY38" fmla="*/ 1362998 h 1524000"/>
              <a:gd name="csX39" fmla="*/ 2796889 w 10439400"/>
              <a:gd name="csY39" fmla="*/ 1442273 h 1524000"/>
              <a:gd name="csX40" fmla="*/ 2376413 w 10439400"/>
              <a:gd name="csY40" fmla="*/ 1524000 h 1524000"/>
              <a:gd name="csX41" fmla="*/ 2322283 w 10439400"/>
              <a:gd name="csY41" fmla="*/ 1286933 h 1524000"/>
              <a:gd name="csX42" fmla="*/ 1789229 w 10439400"/>
              <a:gd name="csY42" fmla="*/ 1277758 h 1524000"/>
              <a:gd name="csX43" fmla="*/ 1239163 w 10439400"/>
              <a:gd name="csY43" fmla="*/ 1268291 h 1524000"/>
              <a:gd name="csX44" fmla="*/ 621047 w 10439400"/>
              <a:gd name="csY44" fmla="*/ 1257652 h 1524000"/>
              <a:gd name="csX45" fmla="*/ 1115227 w 10439400"/>
              <a:gd name="csY45" fmla="*/ 1171045 h 1524000"/>
              <a:gd name="csX46" fmla="*/ 1609407 w 10439400"/>
              <a:gd name="csY46" fmla="*/ 1084438 h 1524000"/>
              <a:gd name="csX47" fmla="*/ 1056844 w 10439400"/>
              <a:gd name="csY47" fmla="*/ 1024047 h 1524000"/>
              <a:gd name="csX48" fmla="*/ 568657 w 10439400"/>
              <a:gd name="csY48" fmla="*/ 970693 h 1524000"/>
              <a:gd name="csX49" fmla="*/ 0 w 10439400"/>
              <a:gd name="csY49" fmla="*/ 908543 h 1524000"/>
              <a:gd name="csX50" fmla="*/ 456434 w 10439400"/>
              <a:gd name="csY50" fmla="*/ 886784 h 1524000"/>
              <a:gd name="csX51" fmla="*/ 874831 w 10439400"/>
              <a:gd name="csY51" fmla="*/ 866838 h 1524000"/>
              <a:gd name="csX52" fmla="*/ 1350283 w 10439400"/>
              <a:gd name="csY52" fmla="*/ 844172 h 1524000"/>
              <a:gd name="csX53" fmla="*/ 1901807 w 10439400"/>
              <a:gd name="csY53" fmla="*/ 817880 h 1524000"/>
              <a:gd name="csX54" fmla="*/ 1443329 w 10439400"/>
              <a:gd name="csY54" fmla="*/ 737407 h 1524000"/>
              <a:gd name="csX55" fmla="*/ 1011558 w 10439400"/>
              <a:gd name="csY55" fmla="*/ 661623 h 1524000"/>
              <a:gd name="csX56" fmla="*/ 566434 w 10439400"/>
              <a:gd name="csY56" fmla="*/ 583494 h 1524000"/>
              <a:gd name="csX57" fmla="*/ 1013008 w 10439400"/>
              <a:gd name="csY57" fmla="*/ 576462 h 1524000"/>
              <a:gd name="csX58" fmla="*/ 1540778 w 10439400"/>
              <a:gd name="csY58" fmla="*/ 568152 h 1524000"/>
              <a:gd name="csX59" fmla="*/ 2007651 w 10439400"/>
              <a:gd name="csY59" fmla="*/ 560801 h 1524000"/>
              <a:gd name="csX60" fmla="*/ 2596317 w 10439400"/>
              <a:gd name="csY60" fmla="*/ 551532 h 1524000"/>
              <a:gd name="csX61" fmla="*/ 2175841 w 10439400"/>
              <a:gd name="csY61" fmla="*/ 255763 h 1524000"/>
              <a:gd name="csX62" fmla="*/ 2606254 w 10439400"/>
              <a:gd name="csY62" fmla="*/ 298558 h 1524000"/>
              <a:gd name="csX63" fmla="*/ 3114923 w 10439400"/>
              <a:gd name="csY63" fmla="*/ 349134 h 1524000"/>
              <a:gd name="csX64" fmla="*/ 3564900 w 10439400"/>
              <a:gd name="csY64" fmla="*/ 393874 h 1524000"/>
              <a:gd name="csX65" fmla="*/ 4132262 w 10439400"/>
              <a:gd name="csY65" fmla="*/ 450285 h 1524000"/>
              <a:gd name="csX66" fmla="*/ 4409815 w 10439400"/>
              <a:gd name="csY66" fmla="*/ 294883 h 1524000"/>
              <a:gd name="csX67" fmla="*/ 4698696 w 10439400"/>
              <a:gd name="csY67" fmla="*/ 133138 h 1524000"/>
              <a:gd name="csX68" fmla="*/ 5110762 w 10439400"/>
              <a:gd name="csY68" fmla="*/ 218013 h 1524000"/>
              <a:gd name="csX69" fmla="*/ 5539648 w 10439400"/>
              <a:gd name="csY69" fmla="*/ 306352 h 15240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</a:cxnLst>
            <a:rect l="l" t="t" r="r" b="b"/>
            <a:pathLst>
              <a:path w="10439400" h="1524000" fill="none" extrusionOk="0">
                <a:moveTo>
                  <a:pt x="5539648" y="306352"/>
                </a:moveTo>
                <a:cubicBezTo>
                  <a:pt x="5670510" y="269036"/>
                  <a:pt x="5805939" y="274921"/>
                  <a:pt x="6027542" y="213425"/>
                </a:cubicBezTo>
                <a:cubicBezTo>
                  <a:pt x="6249145" y="151930"/>
                  <a:pt x="6413664" y="150010"/>
                  <a:pt x="6531520" y="117435"/>
                </a:cubicBezTo>
                <a:cubicBezTo>
                  <a:pt x="6649376" y="84860"/>
                  <a:pt x="6981483" y="42453"/>
                  <a:pt x="7148089" y="0"/>
                </a:cubicBezTo>
                <a:cubicBezTo>
                  <a:pt x="7095796" y="95990"/>
                  <a:pt x="7068245" y="260836"/>
                  <a:pt x="7020013" y="407599"/>
                </a:cubicBezTo>
                <a:cubicBezTo>
                  <a:pt x="7228511" y="343992"/>
                  <a:pt x="7427507" y="368137"/>
                  <a:pt x="7547312" y="350009"/>
                </a:cubicBezTo>
                <a:cubicBezTo>
                  <a:pt x="7667117" y="331881"/>
                  <a:pt x="7932885" y="349258"/>
                  <a:pt x="8057783" y="294258"/>
                </a:cubicBezTo>
                <a:cubicBezTo>
                  <a:pt x="8182680" y="239257"/>
                  <a:pt x="8564150" y="308056"/>
                  <a:pt x="8702883" y="223802"/>
                </a:cubicBezTo>
                <a:cubicBezTo>
                  <a:pt x="8615363" y="253970"/>
                  <a:pt x="8385416" y="283975"/>
                  <a:pt x="8317577" y="339964"/>
                </a:cubicBezTo>
                <a:cubicBezTo>
                  <a:pt x="8249738" y="395953"/>
                  <a:pt x="8064178" y="376654"/>
                  <a:pt x="7916545" y="460868"/>
                </a:cubicBezTo>
                <a:cubicBezTo>
                  <a:pt x="8124246" y="448641"/>
                  <a:pt x="8252768" y="483614"/>
                  <a:pt x="8446345" y="462542"/>
                </a:cubicBezTo>
                <a:cubicBezTo>
                  <a:pt x="8639922" y="441470"/>
                  <a:pt x="8744407" y="511899"/>
                  <a:pt x="9001373" y="464296"/>
                </a:cubicBezTo>
                <a:cubicBezTo>
                  <a:pt x="9258339" y="416693"/>
                  <a:pt x="9344572" y="477543"/>
                  <a:pt x="9531172" y="465971"/>
                </a:cubicBezTo>
                <a:cubicBezTo>
                  <a:pt x="9717772" y="454399"/>
                  <a:pt x="10151176" y="523669"/>
                  <a:pt x="10439400" y="468841"/>
                </a:cubicBezTo>
                <a:cubicBezTo>
                  <a:pt x="10309087" y="532507"/>
                  <a:pt x="10164780" y="454119"/>
                  <a:pt x="9948700" y="511636"/>
                </a:cubicBezTo>
                <a:cubicBezTo>
                  <a:pt x="9732620" y="569153"/>
                  <a:pt x="9610033" y="503874"/>
                  <a:pt x="9368781" y="562212"/>
                </a:cubicBezTo>
                <a:cubicBezTo>
                  <a:pt x="9127529" y="620549"/>
                  <a:pt x="9021228" y="553659"/>
                  <a:pt x="8833472" y="608897"/>
                </a:cubicBezTo>
                <a:cubicBezTo>
                  <a:pt x="8645716" y="664135"/>
                  <a:pt x="8442052" y="612453"/>
                  <a:pt x="8208944" y="663363"/>
                </a:cubicBezTo>
                <a:cubicBezTo>
                  <a:pt x="8307844" y="679580"/>
                  <a:pt x="8421328" y="737497"/>
                  <a:pt x="8500837" y="725971"/>
                </a:cubicBezTo>
                <a:cubicBezTo>
                  <a:pt x="8580346" y="714445"/>
                  <a:pt x="8742121" y="790573"/>
                  <a:pt x="8829992" y="796572"/>
                </a:cubicBezTo>
                <a:cubicBezTo>
                  <a:pt x="8622581" y="835623"/>
                  <a:pt x="8494192" y="771844"/>
                  <a:pt x="8373269" y="832555"/>
                </a:cubicBezTo>
                <a:cubicBezTo>
                  <a:pt x="8252346" y="893266"/>
                  <a:pt x="8064496" y="804721"/>
                  <a:pt x="7916545" y="868538"/>
                </a:cubicBezTo>
                <a:cubicBezTo>
                  <a:pt x="8112868" y="874665"/>
                  <a:pt x="8227302" y="944640"/>
                  <a:pt x="8318816" y="946667"/>
                </a:cubicBezTo>
                <a:cubicBezTo>
                  <a:pt x="8410330" y="948694"/>
                  <a:pt x="8561352" y="1014446"/>
                  <a:pt x="8696951" y="1020108"/>
                </a:cubicBezTo>
                <a:cubicBezTo>
                  <a:pt x="8832550" y="1025770"/>
                  <a:pt x="8984607" y="1076281"/>
                  <a:pt x="9123358" y="1102924"/>
                </a:cubicBezTo>
                <a:cubicBezTo>
                  <a:pt x="8977131" y="1105563"/>
                  <a:pt x="8780532" y="1057621"/>
                  <a:pt x="8631894" y="1081216"/>
                </a:cubicBezTo>
                <a:cubicBezTo>
                  <a:pt x="8483256" y="1104811"/>
                  <a:pt x="8348312" y="1015437"/>
                  <a:pt x="8099476" y="1057698"/>
                </a:cubicBezTo>
                <a:cubicBezTo>
                  <a:pt x="7850640" y="1099960"/>
                  <a:pt x="7734811" y="1005027"/>
                  <a:pt x="7628490" y="1036894"/>
                </a:cubicBezTo>
                <a:cubicBezTo>
                  <a:pt x="7522169" y="1068761"/>
                  <a:pt x="7318197" y="998932"/>
                  <a:pt x="7075593" y="1012472"/>
                </a:cubicBezTo>
                <a:cubicBezTo>
                  <a:pt x="7137564" y="1048203"/>
                  <a:pt x="7155617" y="1152703"/>
                  <a:pt x="7221551" y="1225550"/>
                </a:cubicBezTo>
                <a:cubicBezTo>
                  <a:pt x="7021107" y="1219713"/>
                  <a:pt x="6948977" y="1182035"/>
                  <a:pt x="6816634" y="1194838"/>
                </a:cubicBezTo>
                <a:cubicBezTo>
                  <a:pt x="6684291" y="1207642"/>
                  <a:pt x="6526634" y="1159181"/>
                  <a:pt x="6398369" y="1163114"/>
                </a:cubicBezTo>
                <a:cubicBezTo>
                  <a:pt x="6270104" y="1167047"/>
                  <a:pt x="6095157" y="1109376"/>
                  <a:pt x="5886661" y="1124302"/>
                </a:cubicBezTo>
                <a:cubicBezTo>
                  <a:pt x="5825977" y="1205348"/>
                  <a:pt x="5723846" y="1240215"/>
                  <a:pt x="5612144" y="1329407"/>
                </a:cubicBezTo>
                <a:cubicBezTo>
                  <a:pt x="5522220" y="1327266"/>
                  <a:pt x="5394950" y="1287543"/>
                  <a:pt x="5174849" y="1275401"/>
                </a:cubicBezTo>
                <a:cubicBezTo>
                  <a:pt x="4954748" y="1263259"/>
                  <a:pt x="4898703" y="1223368"/>
                  <a:pt x="4771192" y="1225550"/>
                </a:cubicBezTo>
                <a:cubicBezTo>
                  <a:pt x="4565436" y="1305536"/>
                  <a:pt x="4395569" y="1270414"/>
                  <a:pt x="4204758" y="1390791"/>
                </a:cubicBezTo>
                <a:cubicBezTo>
                  <a:pt x="4078379" y="1410496"/>
                  <a:pt x="3830452" y="1253530"/>
                  <a:pt x="3637840" y="1278819"/>
                </a:cubicBezTo>
                <a:cubicBezTo>
                  <a:pt x="3528773" y="1328624"/>
                  <a:pt x="3336150" y="1335118"/>
                  <a:pt x="3204750" y="1362998"/>
                </a:cubicBezTo>
                <a:cubicBezTo>
                  <a:pt x="3073350" y="1390878"/>
                  <a:pt x="2988796" y="1381232"/>
                  <a:pt x="2796889" y="1442273"/>
                </a:cubicBezTo>
                <a:cubicBezTo>
                  <a:pt x="2604982" y="1503314"/>
                  <a:pt x="2510466" y="1448310"/>
                  <a:pt x="2376413" y="1524000"/>
                </a:cubicBezTo>
                <a:cubicBezTo>
                  <a:pt x="2349704" y="1463280"/>
                  <a:pt x="2333728" y="1356728"/>
                  <a:pt x="2322283" y="1286933"/>
                </a:cubicBezTo>
                <a:cubicBezTo>
                  <a:pt x="2130898" y="1326745"/>
                  <a:pt x="2017508" y="1248271"/>
                  <a:pt x="1789229" y="1277758"/>
                </a:cubicBezTo>
                <a:cubicBezTo>
                  <a:pt x="1560950" y="1307245"/>
                  <a:pt x="1456740" y="1234837"/>
                  <a:pt x="1239163" y="1268291"/>
                </a:cubicBezTo>
                <a:cubicBezTo>
                  <a:pt x="1021586" y="1301744"/>
                  <a:pt x="811462" y="1257823"/>
                  <a:pt x="621047" y="1257652"/>
                </a:cubicBezTo>
                <a:cubicBezTo>
                  <a:pt x="733652" y="1214235"/>
                  <a:pt x="879559" y="1229504"/>
                  <a:pt x="1115227" y="1171045"/>
                </a:cubicBezTo>
                <a:cubicBezTo>
                  <a:pt x="1350895" y="1112586"/>
                  <a:pt x="1497100" y="1155077"/>
                  <a:pt x="1609407" y="1084438"/>
                </a:cubicBezTo>
                <a:cubicBezTo>
                  <a:pt x="1493047" y="1080621"/>
                  <a:pt x="1294739" y="1000469"/>
                  <a:pt x="1056844" y="1024047"/>
                </a:cubicBezTo>
                <a:cubicBezTo>
                  <a:pt x="818949" y="1047625"/>
                  <a:pt x="811922" y="980671"/>
                  <a:pt x="568657" y="970693"/>
                </a:cubicBezTo>
                <a:cubicBezTo>
                  <a:pt x="325392" y="960715"/>
                  <a:pt x="243281" y="895002"/>
                  <a:pt x="0" y="908543"/>
                </a:cubicBezTo>
                <a:cubicBezTo>
                  <a:pt x="119178" y="895391"/>
                  <a:pt x="346863" y="905312"/>
                  <a:pt x="456434" y="886784"/>
                </a:cubicBezTo>
                <a:cubicBezTo>
                  <a:pt x="566005" y="868256"/>
                  <a:pt x="780850" y="908061"/>
                  <a:pt x="874831" y="866838"/>
                </a:cubicBezTo>
                <a:cubicBezTo>
                  <a:pt x="968812" y="825615"/>
                  <a:pt x="1225209" y="898634"/>
                  <a:pt x="1350283" y="844172"/>
                </a:cubicBezTo>
                <a:cubicBezTo>
                  <a:pt x="1475357" y="789710"/>
                  <a:pt x="1780847" y="857563"/>
                  <a:pt x="1901807" y="817880"/>
                </a:cubicBezTo>
                <a:cubicBezTo>
                  <a:pt x="1720529" y="788383"/>
                  <a:pt x="1612271" y="726521"/>
                  <a:pt x="1443329" y="737407"/>
                </a:cubicBezTo>
                <a:cubicBezTo>
                  <a:pt x="1274387" y="748293"/>
                  <a:pt x="1115790" y="657625"/>
                  <a:pt x="1011558" y="661623"/>
                </a:cubicBezTo>
                <a:cubicBezTo>
                  <a:pt x="907326" y="665621"/>
                  <a:pt x="756628" y="607957"/>
                  <a:pt x="566434" y="583494"/>
                </a:cubicBezTo>
                <a:cubicBezTo>
                  <a:pt x="772504" y="549591"/>
                  <a:pt x="834438" y="597923"/>
                  <a:pt x="1013008" y="576462"/>
                </a:cubicBezTo>
                <a:cubicBezTo>
                  <a:pt x="1191578" y="555001"/>
                  <a:pt x="1430407" y="620858"/>
                  <a:pt x="1540778" y="568152"/>
                </a:cubicBezTo>
                <a:cubicBezTo>
                  <a:pt x="1651149" y="515446"/>
                  <a:pt x="1813335" y="578553"/>
                  <a:pt x="2007651" y="560801"/>
                </a:cubicBezTo>
                <a:cubicBezTo>
                  <a:pt x="2201967" y="543049"/>
                  <a:pt x="2431144" y="571413"/>
                  <a:pt x="2596317" y="551532"/>
                </a:cubicBezTo>
                <a:cubicBezTo>
                  <a:pt x="2408192" y="467911"/>
                  <a:pt x="2386489" y="367112"/>
                  <a:pt x="2175841" y="255763"/>
                </a:cubicBezTo>
                <a:cubicBezTo>
                  <a:pt x="2337269" y="263456"/>
                  <a:pt x="2393445" y="315918"/>
                  <a:pt x="2606254" y="298558"/>
                </a:cubicBezTo>
                <a:cubicBezTo>
                  <a:pt x="2819063" y="281198"/>
                  <a:pt x="2964246" y="357599"/>
                  <a:pt x="3114923" y="349134"/>
                </a:cubicBezTo>
                <a:cubicBezTo>
                  <a:pt x="3265600" y="340669"/>
                  <a:pt x="3468557" y="423355"/>
                  <a:pt x="3564900" y="393874"/>
                </a:cubicBezTo>
                <a:cubicBezTo>
                  <a:pt x="3661243" y="364393"/>
                  <a:pt x="3891224" y="438610"/>
                  <a:pt x="4132262" y="450285"/>
                </a:cubicBezTo>
                <a:cubicBezTo>
                  <a:pt x="4228721" y="363920"/>
                  <a:pt x="4328722" y="350010"/>
                  <a:pt x="4409815" y="294883"/>
                </a:cubicBezTo>
                <a:cubicBezTo>
                  <a:pt x="4490907" y="239756"/>
                  <a:pt x="4567917" y="233728"/>
                  <a:pt x="4698696" y="133138"/>
                </a:cubicBezTo>
                <a:cubicBezTo>
                  <a:pt x="4884611" y="120333"/>
                  <a:pt x="4913570" y="194838"/>
                  <a:pt x="5110762" y="218013"/>
                </a:cubicBezTo>
                <a:cubicBezTo>
                  <a:pt x="5307954" y="241188"/>
                  <a:pt x="5374098" y="292416"/>
                  <a:pt x="5539648" y="306352"/>
                </a:cubicBezTo>
                <a:close/>
              </a:path>
              <a:path w="10439400" h="1524000" stroke="0" extrusionOk="0">
                <a:moveTo>
                  <a:pt x="5539648" y="306352"/>
                </a:moveTo>
                <a:cubicBezTo>
                  <a:pt x="5652840" y="231041"/>
                  <a:pt x="5804604" y="313608"/>
                  <a:pt x="6043626" y="210362"/>
                </a:cubicBezTo>
                <a:cubicBezTo>
                  <a:pt x="6282648" y="107116"/>
                  <a:pt x="6328546" y="199281"/>
                  <a:pt x="6595858" y="105181"/>
                </a:cubicBezTo>
                <a:cubicBezTo>
                  <a:pt x="6863170" y="11081"/>
                  <a:pt x="6936208" y="42113"/>
                  <a:pt x="7148089" y="0"/>
                </a:cubicBezTo>
                <a:cubicBezTo>
                  <a:pt x="7131091" y="135275"/>
                  <a:pt x="7060187" y="241798"/>
                  <a:pt x="7020013" y="407599"/>
                </a:cubicBezTo>
                <a:cubicBezTo>
                  <a:pt x="7149446" y="366269"/>
                  <a:pt x="7356674" y="411744"/>
                  <a:pt x="7530484" y="351847"/>
                </a:cubicBezTo>
                <a:cubicBezTo>
                  <a:pt x="7704294" y="291950"/>
                  <a:pt x="7815226" y="328507"/>
                  <a:pt x="8057783" y="294258"/>
                </a:cubicBezTo>
                <a:cubicBezTo>
                  <a:pt x="8300340" y="260008"/>
                  <a:pt x="8442807" y="279241"/>
                  <a:pt x="8702883" y="223802"/>
                </a:cubicBezTo>
                <a:cubicBezTo>
                  <a:pt x="8587683" y="285374"/>
                  <a:pt x="8452460" y="294665"/>
                  <a:pt x="8317577" y="339964"/>
                </a:cubicBezTo>
                <a:cubicBezTo>
                  <a:pt x="8182694" y="385264"/>
                  <a:pt x="8078235" y="389680"/>
                  <a:pt x="7916545" y="460868"/>
                </a:cubicBezTo>
                <a:cubicBezTo>
                  <a:pt x="8059379" y="447060"/>
                  <a:pt x="8194887" y="466284"/>
                  <a:pt x="8395887" y="462383"/>
                </a:cubicBezTo>
                <a:cubicBezTo>
                  <a:pt x="8596887" y="458481"/>
                  <a:pt x="8697265" y="521684"/>
                  <a:pt x="8925687" y="464057"/>
                </a:cubicBezTo>
                <a:cubicBezTo>
                  <a:pt x="9154109" y="406430"/>
                  <a:pt x="9242618" y="466035"/>
                  <a:pt x="9455487" y="465732"/>
                </a:cubicBezTo>
                <a:cubicBezTo>
                  <a:pt x="9668356" y="465429"/>
                  <a:pt x="10178059" y="484904"/>
                  <a:pt x="10439400" y="468841"/>
                </a:cubicBezTo>
                <a:cubicBezTo>
                  <a:pt x="10275924" y="521822"/>
                  <a:pt x="10069652" y="497364"/>
                  <a:pt x="9859481" y="519417"/>
                </a:cubicBezTo>
                <a:cubicBezTo>
                  <a:pt x="9649310" y="541469"/>
                  <a:pt x="9511983" y="498167"/>
                  <a:pt x="9279563" y="569992"/>
                </a:cubicBezTo>
                <a:cubicBezTo>
                  <a:pt x="9047143" y="641817"/>
                  <a:pt x="8675176" y="557520"/>
                  <a:pt x="8208944" y="663363"/>
                </a:cubicBezTo>
                <a:cubicBezTo>
                  <a:pt x="8348078" y="680817"/>
                  <a:pt x="8378445" y="739380"/>
                  <a:pt x="8525678" y="731300"/>
                </a:cubicBezTo>
                <a:cubicBezTo>
                  <a:pt x="8672911" y="723220"/>
                  <a:pt x="8725523" y="798352"/>
                  <a:pt x="8829992" y="796572"/>
                </a:cubicBezTo>
                <a:cubicBezTo>
                  <a:pt x="8660576" y="848238"/>
                  <a:pt x="8503702" y="797043"/>
                  <a:pt x="8391537" y="831116"/>
                </a:cubicBezTo>
                <a:cubicBezTo>
                  <a:pt x="8279372" y="865189"/>
                  <a:pt x="8115852" y="828097"/>
                  <a:pt x="7916545" y="868538"/>
                </a:cubicBezTo>
                <a:cubicBezTo>
                  <a:pt x="7999839" y="844968"/>
                  <a:pt x="8119137" y="929788"/>
                  <a:pt x="8282612" y="939635"/>
                </a:cubicBezTo>
                <a:cubicBezTo>
                  <a:pt x="8446087" y="949483"/>
                  <a:pt x="8524738" y="987190"/>
                  <a:pt x="8696951" y="1020108"/>
                </a:cubicBezTo>
                <a:cubicBezTo>
                  <a:pt x="8869164" y="1053026"/>
                  <a:pt x="8954809" y="1087643"/>
                  <a:pt x="9123358" y="1102924"/>
                </a:cubicBezTo>
                <a:cubicBezTo>
                  <a:pt x="9004685" y="1160572"/>
                  <a:pt x="8728872" y="1024570"/>
                  <a:pt x="8570461" y="1078502"/>
                </a:cubicBezTo>
                <a:cubicBezTo>
                  <a:pt x="8412050" y="1132434"/>
                  <a:pt x="8164443" y="1032709"/>
                  <a:pt x="8017565" y="1054080"/>
                </a:cubicBezTo>
                <a:cubicBezTo>
                  <a:pt x="7870687" y="1075451"/>
                  <a:pt x="7750572" y="1005183"/>
                  <a:pt x="7526101" y="1032371"/>
                </a:cubicBezTo>
                <a:cubicBezTo>
                  <a:pt x="7301630" y="1059560"/>
                  <a:pt x="7300271" y="1012092"/>
                  <a:pt x="7075593" y="1012472"/>
                </a:cubicBezTo>
                <a:cubicBezTo>
                  <a:pt x="7127907" y="1084537"/>
                  <a:pt x="7141664" y="1152406"/>
                  <a:pt x="7221551" y="1225550"/>
                </a:cubicBezTo>
                <a:cubicBezTo>
                  <a:pt x="7088854" y="1239961"/>
                  <a:pt x="7000414" y="1170924"/>
                  <a:pt x="6816634" y="1194838"/>
                </a:cubicBezTo>
                <a:cubicBezTo>
                  <a:pt x="6632854" y="1218752"/>
                  <a:pt x="6539182" y="1123535"/>
                  <a:pt x="6358322" y="1160076"/>
                </a:cubicBezTo>
                <a:cubicBezTo>
                  <a:pt x="6177462" y="1196617"/>
                  <a:pt x="6028259" y="1096593"/>
                  <a:pt x="5886661" y="1124302"/>
                </a:cubicBezTo>
                <a:cubicBezTo>
                  <a:pt x="5787619" y="1225324"/>
                  <a:pt x="5745781" y="1223002"/>
                  <a:pt x="5612144" y="1329407"/>
                </a:cubicBezTo>
                <a:cubicBezTo>
                  <a:pt x="5479773" y="1340223"/>
                  <a:pt x="5324406" y="1276752"/>
                  <a:pt x="5216897" y="1280594"/>
                </a:cubicBezTo>
                <a:cubicBezTo>
                  <a:pt x="5109388" y="1284436"/>
                  <a:pt x="4886926" y="1211443"/>
                  <a:pt x="4771192" y="1225550"/>
                </a:cubicBezTo>
                <a:cubicBezTo>
                  <a:pt x="4654855" y="1331347"/>
                  <a:pt x="4471069" y="1265173"/>
                  <a:pt x="4204758" y="1390791"/>
                </a:cubicBezTo>
                <a:cubicBezTo>
                  <a:pt x="3960609" y="1344091"/>
                  <a:pt x="3823342" y="1295334"/>
                  <a:pt x="3637840" y="1278819"/>
                </a:cubicBezTo>
                <a:cubicBezTo>
                  <a:pt x="3514769" y="1314569"/>
                  <a:pt x="3402093" y="1286110"/>
                  <a:pt x="3255207" y="1353191"/>
                </a:cubicBezTo>
                <a:cubicBezTo>
                  <a:pt x="3108321" y="1420272"/>
                  <a:pt x="2902134" y="1395800"/>
                  <a:pt x="2809503" y="1439821"/>
                </a:cubicBezTo>
                <a:cubicBezTo>
                  <a:pt x="2716872" y="1483842"/>
                  <a:pt x="2544743" y="1438603"/>
                  <a:pt x="2376413" y="1524000"/>
                </a:cubicBezTo>
                <a:cubicBezTo>
                  <a:pt x="2335754" y="1444891"/>
                  <a:pt x="2320217" y="1367730"/>
                  <a:pt x="2322283" y="1286933"/>
                </a:cubicBezTo>
                <a:cubicBezTo>
                  <a:pt x="2045638" y="1320603"/>
                  <a:pt x="2031214" y="1278375"/>
                  <a:pt x="1755204" y="1277173"/>
                </a:cubicBezTo>
                <a:cubicBezTo>
                  <a:pt x="1479194" y="1275970"/>
                  <a:pt x="1334951" y="1205493"/>
                  <a:pt x="1154101" y="1266827"/>
                </a:cubicBezTo>
                <a:cubicBezTo>
                  <a:pt x="973251" y="1328161"/>
                  <a:pt x="775610" y="1237667"/>
                  <a:pt x="621047" y="1257652"/>
                </a:cubicBezTo>
                <a:cubicBezTo>
                  <a:pt x="758267" y="1230447"/>
                  <a:pt x="894506" y="1270004"/>
                  <a:pt x="1115227" y="1171045"/>
                </a:cubicBezTo>
                <a:cubicBezTo>
                  <a:pt x="1335948" y="1072086"/>
                  <a:pt x="1477554" y="1138945"/>
                  <a:pt x="1609407" y="1084438"/>
                </a:cubicBezTo>
                <a:cubicBezTo>
                  <a:pt x="1370350" y="1109300"/>
                  <a:pt x="1353853" y="1003571"/>
                  <a:pt x="1089032" y="1027565"/>
                </a:cubicBezTo>
                <a:cubicBezTo>
                  <a:pt x="824211" y="1051560"/>
                  <a:pt x="721982" y="967507"/>
                  <a:pt x="520375" y="965416"/>
                </a:cubicBezTo>
                <a:cubicBezTo>
                  <a:pt x="318768" y="963324"/>
                  <a:pt x="138737" y="909843"/>
                  <a:pt x="0" y="908543"/>
                </a:cubicBezTo>
                <a:cubicBezTo>
                  <a:pt x="219362" y="898016"/>
                  <a:pt x="373190" y="944498"/>
                  <a:pt x="475452" y="885877"/>
                </a:cubicBezTo>
                <a:cubicBezTo>
                  <a:pt x="577714" y="827257"/>
                  <a:pt x="718052" y="911881"/>
                  <a:pt x="912867" y="865025"/>
                </a:cubicBezTo>
                <a:cubicBezTo>
                  <a:pt x="1107682" y="818169"/>
                  <a:pt x="1169800" y="905356"/>
                  <a:pt x="1388319" y="842359"/>
                </a:cubicBezTo>
                <a:cubicBezTo>
                  <a:pt x="1606838" y="779362"/>
                  <a:pt x="1775412" y="859418"/>
                  <a:pt x="1901807" y="817880"/>
                </a:cubicBezTo>
                <a:cubicBezTo>
                  <a:pt x="1795532" y="808780"/>
                  <a:pt x="1697610" y="738722"/>
                  <a:pt x="1483390" y="744439"/>
                </a:cubicBezTo>
                <a:cubicBezTo>
                  <a:pt x="1269170" y="750156"/>
                  <a:pt x="1202569" y="642851"/>
                  <a:pt x="1038266" y="666310"/>
                </a:cubicBezTo>
                <a:cubicBezTo>
                  <a:pt x="873963" y="689769"/>
                  <a:pt x="762113" y="609765"/>
                  <a:pt x="566434" y="583494"/>
                </a:cubicBezTo>
                <a:cubicBezTo>
                  <a:pt x="698429" y="539370"/>
                  <a:pt x="938152" y="611870"/>
                  <a:pt x="1033307" y="576143"/>
                </a:cubicBezTo>
                <a:cubicBezTo>
                  <a:pt x="1128462" y="540416"/>
                  <a:pt x="1328369" y="626449"/>
                  <a:pt x="1561077" y="567833"/>
                </a:cubicBezTo>
                <a:cubicBezTo>
                  <a:pt x="1793785" y="509217"/>
                  <a:pt x="1808627" y="593551"/>
                  <a:pt x="2027950" y="560481"/>
                </a:cubicBezTo>
                <a:cubicBezTo>
                  <a:pt x="2247273" y="527412"/>
                  <a:pt x="2424919" y="566338"/>
                  <a:pt x="2596317" y="551532"/>
                </a:cubicBezTo>
                <a:cubicBezTo>
                  <a:pt x="2428393" y="445266"/>
                  <a:pt x="2363673" y="312618"/>
                  <a:pt x="2175841" y="255763"/>
                </a:cubicBezTo>
                <a:cubicBezTo>
                  <a:pt x="2401961" y="222359"/>
                  <a:pt x="2448584" y="311571"/>
                  <a:pt x="2645382" y="302448"/>
                </a:cubicBezTo>
                <a:cubicBezTo>
                  <a:pt x="2842180" y="293325"/>
                  <a:pt x="2900421" y="345426"/>
                  <a:pt x="3095359" y="347188"/>
                </a:cubicBezTo>
                <a:cubicBezTo>
                  <a:pt x="3290297" y="348951"/>
                  <a:pt x="3402022" y="387320"/>
                  <a:pt x="3604028" y="397764"/>
                </a:cubicBezTo>
                <a:cubicBezTo>
                  <a:pt x="3806034" y="408208"/>
                  <a:pt x="3951572" y="445269"/>
                  <a:pt x="4132262" y="450285"/>
                </a:cubicBezTo>
                <a:cubicBezTo>
                  <a:pt x="4213544" y="394315"/>
                  <a:pt x="4361530" y="344511"/>
                  <a:pt x="4415479" y="291712"/>
                </a:cubicBezTo>
                <a:cubicBezTo>
                  <a:pt x="4469427" y="238913"/>
                  <a:pt x="4625683" y="217516"/>
                  <a:pt x="4698696" y="133138"/>
                </a:cubicBezTo>
                <a:cubicBezTo>
                  <a:pt x="4810074" y="154855"/>
                  <a:pt x="4924540" y="234003"/>
                  <a:pt x="5135991" y="223209"/>
                </a:cubicBezTo>
                <a:cubicBezTo>
                  <a:pt x="5347442" y="212415"/>
                  <a:pt x="5360448" y="287229"/>
                  <a:pt x="5539648" y="306352"/>
                </a:cubicBezTo>
                <a:close/>
              </a:path>
            </a:pathLst>
          </a:custGeom>
          <a:ln w="76200">
            <a:solidFill>
              <a:schemeClr val="bg2">
                <a:lumMod val="90000"/>
              </a:schemeClr>
            </a:solidFill>
            <a:extLst>
              <a:ext uri="{C807C97D-BFC1-408E-A445-0C87EB9F89A2}">
                <ask:lineSketchStyleProps xmlns:ask="http://schemas.microsoft.com/office/drawing/2018/sketchyshapes" sd="3538182800">
                  <a:prstGeom prst="irregularSeal2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FF00"/>
                </a:solidFill>
              </a:rPr>
              <a:t>এক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কথায়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লিখি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7A301FEA-EDD7-228E-1925-D9D26CE481DF}"/>
              </a:ext>
            </a:extLst>
          </p:cNvPr>
          <p:cNvSpPr/>
          <p:nvPr/>
        </p:nvSpPr>
        <p:spPr>
          <a:xfrm>
            <a:off x="391881" y="3309260"/>
            <a:ext cx="4604657" cy="8273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C00000"/>
                </a:solidFill>
              </a:rPr>
              <a:t>যিনি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কবিতা</a:t>
            </a:r>
            <a:r>
              <a:rPr lang="en-US" sz="3600" dirty="0">
                <a:solidFill>
                  <a:srgbClr val="C00000"/>
                </a:solidFill>
              </a:rPr>
              <a:t> </a:t>
            </a:r>
            <a:r>
              <a:rPr lang="en-US" sz="3600" dirty="0" err="1">
                <a:solidFill>
                  <a:srgbClr val="C00000"/>
                </a:solidFill>
              </a:rPr>
              <a:t>লিখেন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37097FD-FAF7-3D5B-0B7F-383062C34AAA}"/>
              </a:ext>
            </a:extLst>
          </p:cNvPr>
          <p:cNvSpPr/>
          <p:nvPr/>
        </p:nvSpPr>
        <p:spPr>
          <a:xfrm>
            <a:off x="391880" y="2394860"/>
            <a:ext cx="4604657" cy="8273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সাহস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আছে</a:t>
            </a:r>
            <a:r>
              <a:rPr lang="en-US" sz="3600" dirty="0">
                <a:solidFill>
                  <a:schemeClr val="accent6">
                    <a:lumMod val="75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6">
                    <a:lumMod val="75000"/>
                  </a:schemeClr>
                </a:solidFill>
              </a:rPr>
              <a:t>যার</a:t>
            </a:r>
            <a:endParaRPr lang="en-US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4104CBCE-A877-A6CC-21EB-363792874E72}"/>
              </a:ext>
            </a:extLst>
          </p:cNvPr>
          <p:cNvSpPr/>
          <p:nvPr/>
        </p:nvSpPr>
        <p:spPr>
          <a:xfrm>
            <a:off x="370114" y="4190999"/>
            <a:ext cx="4604657" cy="8273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</a:rPr>
              <a:t>যিনি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যুদ্ধ</a:t>
            </a:r>
            <a:r>
              <a:rPr lang="en-US" sz="3600" dirty="0">
                <a:solidFill>
                  <a:srgbClr val="0070C0"/>
                </a:solidFill>
              </a:rPr>
              <a:t> </a:t>
            </a:r>
            <a:r>
              <a:rPr lang="en-US" sz="3600" dirty="0" err="1">
                <a:solidFill>
                  <a:srgbClr val="0070C0"/>
                </a:solidFill>
              </a:rPr>
              <a:t>করেন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8A53164F-12AA-2751-1D5C-2B437B5CDCEA}"/>
              </a:ext>
            </a:extLst>
          </p:cNvPr>
          <p:cNvSpPr/>
          <p:nvPr/>
        </p:nvSpPr>
        <p:spPr>
          <a:xfrm>
            <a:off x="391882" y="5072746"/>
            <a:ext cx="4604657" cy="8273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</a:rPr>
              <a:t>যিনি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কুস্তি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করেন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C446340-26BB-C47D-9FFC-FE33B28AD73A}"/>
              </a:ext>
            </a:extLst>
          </p:cNvPr>
          <p:cNvSpPr/>
          <p:nvPr/>
        </p:nvSpPr>
        <p:spPr>
          <a:xfrm>
            <a:off x="228601" y="5954493"/>
            <a:ext cx="5127170" cy="827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</a:rPr>
              <a:t>সুন্দর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</a:rPr>
              <a:t>করে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 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</a:rPr>
              <a:t>বক্তব্য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</a:rPr>
              <a:t>দেন</a:t>
            </a:r>
            <a:r>
              <a:rPr lang="en-US" sz="3200" dirty="0">
                <a:solidFill>
                  <a:schemeClr val="accent4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4">
                    <a:lumMod val="50000"/>
                  </a:schemeClr>
                </a:solidFill>
              </a:rPr>
              <a:t>যিনি</a:t>
            </a:r>
            <a:endParaRPr lang="en-US" sz="32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C2EAF23F-C7D6-82FA-D79D-2498E884B8D7}"/>
              </a:ext>
            </a:extLst>
          </p:cNvPr>
          <p:cNvSpPr/>
          <p:nvPr/>
        </p:nvSpPr>
        <p:spPr>
          <a:xfrm>
            <a:off x="391880" y="1507676"/>
            <a:ext cx="4604657" cy="82731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</a:rPr>
              <a:t>নগরে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বাস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করেন</a:t>
            </a:r>
            <a:r>
              <a:rPr lang="en-US" sz="3600" dirty="0">
                <a:solidFill>
                  <a:srgbClr val="002060"/>
                </a:solidFill>
              </a:rPr>
              <a:t> </a:t>
            </a:r>
            <a:r>
              <a:rPr lang="en-US" sz="3600" dirty="0" err="1">
                <a:solidFill>
                  <a:srgbClr val="002060"/>
                </a:solidFill>
              </a:rPr>
              <a:t>যারা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BD727B64-AEAC-216B-CAEF-03047F2EB750}"/>
              </a:ext>
            </a:extLst>
          </p:cNvPr>
          <p:cNvSpPr/>
          <p:nvPr/>
        </p:nvSpPr>
        <p:spPr>
          <a:xfrm>
            <a:off x="6629402" y="3273877"/>
            <a:ext cx="4604657" cy="827314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C00000"/>
                </a:solidFill>
              </a:rPr>
              <a:t>কবি</a:t>
            </a:r>
            <a:endParaRPr lang="en-US" sz="3600" dirty="0">
              <a:solidFill>
                <a:srgbClr val="C00000"/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6255DA10-9860-A30A-1EFD-6AF6E6ACE8FF}"/>
              </a:ext>
            </a:extLst>
          </p:cNvPr>
          <p:cNvSpPr/>
          <p:nvPr/>
        </p:nvSpPr>
        <p:spPr>
          <a:xfrm>
            <a:off x="6683828" y="4177395"/>
            <a:ext cx="4604657" cy="827314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70C0"/>
                </a:solidFill>
              </a:rPr>
              <a:t>যোদ্ধা</a:t>
            </a:r>
            <a:endParaRPr lang="en-US" sz="3600" dirty="0">
              <a:solidFill>
                <a:srgbClr val="0070C0"/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D51516F8-7204-C44E-413D-151664752389}"/>
              </a:ext>
            </a:extLst>
          </p:cNvPr>
          <p:cNvSpPr/>
          <p:nvPr/>
        </p:nvSpPr>
        <p:spPr>
          <a:xfrm>
            <a:off x="6683827" y="5059817"/>
            <a:ext cx="4604657" cy="827314"/>
          </a:xfrm>
          <a:prstGeom prst="roundRect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</a:rPr>
              <a:t>কুস্তিগির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5195A769-1255-9D7D-D95E-9A0C9F7E4C2A}"/>
              </a:ext>
            </a:extLst>
          </p:cNvPr>
          <p:cNvSpPr/>
          <p:nvPr/>
        </p:nvSpPr>
        <p:spPr>
          <a:xfrm>
            <a:off x="6694718" y="5953812"/>
            <a:ext cx="4604657" cy="827314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chemeClr val="accent4">
                    <a:lumMod val="50000"/>
                  </a:schemeClr>
                </a:solidFill>
              </a:rPr>
              <a:t>সুবক্তা</a:t>
            </a:r>
            <a:endParaRPr lang="en-US" sz="3600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FD187815-F3AB-8B8B-FA13-9FA9463960AA}"/>
              </a:ext>
            </a:extLst>
          </p:cNvPr>
          <p:cNvSpPr/>
          <p:nvPr/>
        </p:nvSpPr>
        <p:spPr>
          <a:xfrm>
            <a:off x="6629402" y="1513115"/>
            <a:ext cx="4604657" cy="827314"/>
          </a:xfrm>
          <a:prstGeom prst="roundRect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2060"/>
                </a:solidFill>
              </a:rPr>
              <a:t>নাগরিক</a:t>
            </a:r>
            <a:endParaRPr lang="en-US" sz="3600" dirty="0">
              <a:solidFill>
                <a:srgbClr val="002060"/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CF04E5B7-6652-04F7-EF3A-7C5084C89C0D}"/>
              </a:ext>
            </a:extLst>
          </p:cNvPr>
          <p:cNvSpPr/>
          <p:nvPr/>
        </p:nvSpPr>
        <p:spPr>
          <a:xfrm>
            <a:off x="6629402" y="2389413"/>
            <a:ext cx="4604657" cy="827314"/>
          </a:xfrm>
          <a:prstGeom prst="roundRect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0" err="1">
                <a:solidFill>
                  <a:srgbClr val="00B050"/>
                </a:solidFill>
              </a:rPr>
              <a:t>সাহসী</a:t>
            </a:r>
            <a:endParaRPr lang="en-US" sz="3600" dirty="0">
              <a:solidFill>
                <a:srgbClr val="00B050"/>
              </a:solidFill>
            </a:endParaRPr>
          </a:p>
        </p:txBody>
      </p:sp>
      <p:sp>
        <p:nvSpPr>
          <p:cNvPr id="18" name="Arrow: Right 17">
            <a:extLst>
              <a:ext uri="{FF2B5EF4-FFF2-40B4-BE49-F238E27FC236}">
                <a16:creationId xmlns:a16="http://schemas.microsoft.com/office/drawing/2014/main" id="{16B3FFCC-B7F8-AC0A-8E76-B7C847BBCEF0}"/>
              </a:ext>
            </a:extLst>
          </p:cNvPr>
          <p:cNvSpPr/>
          <p:nvPr/>
        </p:nvSpPr>
        <p:spPr>
          <a:xfrm>
            <a:off x="5442855" y="1752260"/>
            <a:ext cx="740229" cy="381000"/>
          </a:xfrm>
          <a:prstGeom prst="rightArrow">
            <a:avLst/>
          </a:prstGeom>
          <a:solidFill>
            <a:srgbClr val="FFFF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Arrow: Right 18">
            <a:extLst>
              <a:ext uri="{FF2B5EF4-FFF2-40B4-BE49-F238E27FC236}">
                <a16:creationId xmlns:a16="http://schemas.microsoft.com/office/drawing/2014/main" id="{05C51623-C43B-D06B-B694-9D8FC449599C}"/>
              </a:ext>
            </a:extLst>
          </p:cNvPr>
          <p:cNvSpPr/>
          <p:nvPr/>
        </p:nvSpPr>
        <p:spPr>
          <a:xfrm>
            <a:off x="5442855" y="2748649"/>
            <a:ext cx="740229" cy="38100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Arrow: Right 20">
            <a:extLst>
              <a:ext uri="{FF2B5EF4-FFF2-40B4-BE49-F238E27FC236}">
                <a16:creationId xmlns:a16="http://schemas.microsoft.com/office/drawing/2014/main" id="{E68C7EEA-55C9-CDD2-4755-7D3134488A56}"/>
              </a:ext>
            </a:extLst>
          </p:cNvPr>
          <p:cNvSpPr/>
          <p:nvPr/>
        </p:nvSpPr>
        <p:spPr>
          <a:xfrm>
            <a:off x="5442856" y="3671210"/>
            <a:ext cx="740229" cy="381000"/>
          </a:xfrm>
          <a:prstGeom prst="rightArrow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Arrow: Right 21">
            <a:extLst>
              <a:ext uri="{FF2B5EF4-FFF2-40B4-BE49-F238E27FC236}">
                <a16:creationId xmlns:a16="http://schemas.microsoft.com/office/drawing/2014/main" id="{11474EDC-5401-636C-63CA-A4DB6487916E}"/>
              </a:ext>
            </a:extLst>
          </p:cNvPr>
          <p:cNvSpPr/>
          <p:nvPr/>
        </p:nvSpPr>
        <p:spPr>
          <a:xfrm>
            <a:off x="5497284" y="4446813"/>
            <a:ext cx="740229" cy="381000"/>
          </a:xfrm>
          <a:prstGeom prst="rightArrow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Arrow: Right 22">
            <a:extLst>
              <a:ext uri="{FF2B5EF4-FFF2-40B4-BE49-F238E27FC236}">
                <a16:creationId xmlns:a16="http://schemas.microsoft.com/office/drawing/2014/main" id="{041EA69D-72CF-A026-59D6-CA4BF72F6CC2}"/>
              </a:ext>
            </a:extLst>
          </p:cNvPr>
          <p:cNvSpPr/>
          <p:nvPr/>
        </p:nvSpPr>
        <p:spPr>
          <a:xfrm>
            <a:off x="5508173" y="5323119"/>
            <a:ext cx="740229" cy="381000"/>
          </a:xfrm>
          <a:prstGeom prst="rightArrow">
            <a:avLst/>
          </a:prstGeom>
          <a:solidFill>
            <a:schemeClr val="accent5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Arrow: Right 23">
            <a:extLst>
              <a:ext uri="{FF2B5EF4-FFF2-40B4-BE49-F238E27FC236}">
                <a16:creationId xmlns:a16="http://schemas.microsoft.com/office/drawing/2014/main" id="{9AD4E1BD-21C2-D407-FC4B-7A89575E4CA4}"/>
              </a:ext>
            </a:extLst>
          </p:cNvPr>
          <p:cNvSpPr/>
          <p:nvPr/>
        </p:nvSpPr>
        <p:spPr>
          <a:xfrm>
            <a:off x="5524495" y="6090559"/>
            <a:ext cx="740229" cy="381000"/>
          </a:xfrm>
          <a:prstGeom prst="rightArrow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5713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3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 tmFilter="0, 0; .2, .5; .8, .5; 1, 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6" dur="250" autoRev="1" fill="hold"/>
                                        <p:tgtEl>
                                          <p:spTgt spid="1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2" fill="hold">
                      <p:stCondLst>
                        <p:cond delay="indefinite"/>
                      </p:stCondLst>
                      <p:childTnLst>
                        <p:par>
                          <p:cTn id="103" fill="hold">
                            <p:stCondLst>
                              <p:cond delay="0"/>
                            </p:stCondLst>
                            <p:childTnLst>
                              <p:par>
                                <p:cTn id="104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6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1" fill="hold">
                      <p:stCondLst>
                        <p:cond delay="indefinite"/>
                      </p:stCondLst>
                      <p:childTnLst>
                        <p:par>
                          <p:cTn id="132" fill="hold">
                            <p:stCondLst>
                              <p:cond delay="0"/>
                            </p:stCondLst>
                            <p:childTnLst>
                              <p:par>
                                <p:cTn id="133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4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60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8" grpId="1" animBg="1"/>
      <p:bldP spid="19" grpId="0" animBg="1"/>
      <p:bldP spid="21" grpId="0" animBg="1"/>
      <p:bldP spid="22" grpId="0" animBg="1"/>
      <p:bldP spid="23" grpId="0" animBg="1"/>
      <p:bldP spid="2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CB4879F4-C5A2-2E0D-B62C-F2DEC2D1A9FC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85632">
                <a:srgbClr val="FF0000"/>
              </a:gs>
              <a:gs pos="64369">
                <a:schemeClr val="accent6">
                  <a:lumMod val="50000"/>
                </a:schemeClr>
              </a:gs>
              <a:gs pos="73540">
                <a:srgbClr val="C15B26"/>
              </a:gs>
              <a:gs pos="18392">
                <a:srgbClr val="F1A780"/>
              </a:gs>
              <a:gs pos="31602">
                <a:srgbClr val="7030A0"/>
              </a:gs>
              <a:gs pos="0">
                <a:schemeClr val="accent2">
                  <a:lumMod val="40000"/>
                  <a:lumOff val="60000"/>
                </a:schemeClr>
              </a:gs>
              <a:gs pos="8037">
                <a:srgbClr val="002060"/>
              </a:gs>
              <a:gs pos="46000">
                <a:srgbClr val="FFFF00"/>
              </a:gs>
              <a:gs pos="100000">
                <a:schemeClr val="accent6">
                  <a:lumMod val="75000"/>
                </a:schemeClr>
              </a:gs>
            </a:gsLst>
            <a:path path="circle">
              <a:fillToRect l="50000" t="130000" r="50000" b="-30000"/>
            </a:path>
            <a:tileRect/>
          </a:gradFill>
          <a:ln w="76200" cap="rnd">
            <a:solidFill>
              <a:srgbClr val="EDECE9"/>
            </a:solidFill>
            <a:prstDash val="sysDot"/>
            <a:bevel/>
            <a:extLst>
              <a:ext uri="{C807C97D-BFC1-408E-A445-0C87EB9F89A2}">
                <ask:lineSketchStyleProps xmlns:ask="http://schemas.microsoft.com/office/drawing/2018/sketchyshapes" sd="284342360">
                  <a:custGeom>
                    <a:avLst/>
                    <a:gdLst>
                      <a:gd name="csX0" fmla="*/ 0 w 12192000"/>
                      <a:gd name="csY0" fmla="*/ 0 h 6858000"/>
                      <a:gd name="csX1" fmla="*/ 702491 w 12192000"/>
                      <a:gd name="csY1" fmla="*/ 0 h 6858000"/>
                      <a:gd name="csX2" fmla="*/ 917303 w 12192000"/>
                      <a:gd name="csY2" fmla="*/ 0 h 6858000"/>
                      <a:gd name="csX3" fmla="*/ 1497874 w 12192000"/>
                      <a:gd name="csY3" fmla="*/ 0 h 6858000"/>
                      <a:gd name="csX4" fmla="*/ 1712686 w 12192000"/>
                      <a:gd name="csY4" fmla="*/ 0 h 6858000"/>
                      <a:gd name="csX5" fmla="*/ 2293257 w 12192000"/>
                      <a:gd name="csY5" fmla="*/ 0 h 6858000"/>
                      <a:gd name="csX6" fmla="*/ 2751909 w 12192000"/>
                      <a:gd name="csY6" fmla="*/ 0 h 6858000"/>
                      <a:gd name="csX7" fmla="*/ 3088640 w 12192000"/>
                      <a:gd name="csY7" fmla="*/ 0 h 6858000"/>
                      <a:gd name="csX8" fmla="*/ 3547291 w 12192000"/>
                      <a:gd name="csY8" fmla="*/ 0 h 6858000"/>
                      <a:gd name="csX9" fmla="*/ 3884023 w 12192000"/>
                      <a:gd name="csY9" fmla="*/ 0 h 6858000"/>
                      <a:gd name="csX10" fmla="*/ 4708434 w 12192000"/>
                      <a:gd name="csY10" fmla="*/ 0 h 6858000"/>
                      <a:gd name="csX11" fmla="*/ 5167086 w 12192000"/>
                      <a:gd name="csY11" fmla="*/ 0 h 6858000"/>
                      <a:gd name="csX12" fmla="*/ 5747657 w 12192000"/>
                      <a:gd name="csY12" fmla="*/ 0 h 6858000"/>
                      <a:gd name="csX13" fmla="*/ 6206309 w 12192000"/>
                      <a:gd name="csY13" fmla="*/ 0 h 6858000"/>
                      <a:gd name="csX14" fmla="*/ 6664960 w 12192000"/>
                      <a:gd name="csY14" fmla="*/ 0 h 6858000"/>
                      <a:gd name="csX15" fmla="*/ 7245531 w 12192000"/>
                      <a:gd name="csY15" fmla="*/ 0 h 6858000"/>
                      <a:gd name="csX16" fmla="*/ 7948023 w 12192000"/>
                      <a:gd name="csY16" fmla="*/ 0 h 6858000"/>
                      <a:gd name="csX17" fmla="*/ 8772434 w 12192000"/>
                      <a:gd name="csY17" fmla="*/ 0 h 6858000"/>
                      <a:gd name="csX18" fmla="*/ 9474926 w 12192000"/>
                      <a:gd name="csY18" fmla="*/ 0 h 6858000"/>
                      <a:gd name="csX19" fmla="*/ 10177417 w 12192000"/>
                      <a:gd name="csY19" fmla="*/ 0 h 6858000"/>
                      <a:gd name="csX20" fmla="*/ 11001829 w 12192000"/>
                      <a:gd name="csY20" fmla="*/ 0 h 6858000"/>
                      <a:gd name="csX21" fmla="*/ 12192000 w 12192000"/>
                      <a:gd name="csY21" fmla="*/ 0 h 6858000"/>
                      <a:gd name="csX22" fmla="*/ 12192000 w 12192000"/>
                      <a:gd name="csY22" fmla="*/ 502920 h 6858000"/>
                      <a:gd name="csX23" fmla="*/ 12192000 w 12192000"/>
                      <a:gd name="csY23" fmla="*/ 937260 h 6858000"/>
                      <a:gd name="csX24" fmla="*/ 12192000 w 12192000"/>
                      <a:gd name="csY24" fmla="*/ 1577340 h 6858000"/>
                      <a:gd name="csX25" fmla="*/ 12192000 w 12192000"/>
                      <a:gd name="csY25" fmla="*/ 2148840 h 6858000"/>
                      <a:gd name="csX26" fmla="*/ 12192000 w 12192000"/>
                      <a:gd name="csY26" fmla="*/ 2788920 h 6858000"/>
                      <a:gd name="csX27" fmla="*/ 12192000 w 12192000"/>
                      <a:gd name="csY27" fmla="*/ 3154680 h 6858000"/>
                      <a:gd name="csX28" fmla="*/ 12192000 w 12192000"/>
                      <a:gd name="csY28" fmla="*/ 3726180 h 6858000"/>
                      <a:gd name="csX29" fmla="*/ 12192000 w 12192000"/>
                      <a:gd name="csY29" fmla="*/ 4229100 h 6858000"/>
                      <a:gd name="csX30" fmla="*/ 12192000 w 12192000"/>
                      <a:gd name="csY30" fmla="*/ 4869180 h 6858000"/>
                      <a:gd name="csX31" fmla="*/ 12192000 w 12192000"/>
                      <a:gd name="csY31" fmla="*/ 5234940 h 6858000"/>
                      <a:gd name="csX32" fmla="*/ 12192000 w 12192000"/>
                      <a:gd name="csY32" fmla="*/ 5669280 h 6858000"/>
                      <a:gd name="csX33" fmla="*/ 12192000 w 12192000"/>
                      <a:gd name="csY33" fmla="*/ 6240780 h 6858000"/>
                      <a:gd name="csX34" fmla="*/ 12192000 w 12192000"/>
                      <a:gd name="csY34" fmla="*/ 6858000 h 6858000"/>
                      <a:gd name="csX35" fmla="*/ 11733349 w 12192000"/>
                      <a:gd name="csY35" fmla="*/ 6858000 h 6858000"/>
                      <a:gd name="csX36" fmla="*/ 11152777 w 12192000"/>
                      <a:gd name="csY36" fmla="*/ 6858000 h 6858000"/>
                      <a:gd name="csX37" fmla="*/ 10572206 w 12192000"/>
                      <a:gd name="csY37" fmla="*/ 6858000 h 6858000"/>
                      <a:gd name="csX38" fmla="*/ 9991634 w 12192000"/>
                      <a:gd name="csY38" fmla="*/ 6858000 h 6858000"/>
                      <a:gd name="csX39" fmla="*/ 9532983 w 12192000"/>
                      <a:gd name="csY39" fmla="*/ 6858000 h 6858000"/>
                      <a:gd name="csX40" fmla="*/ 8952411 w 12192000"/>
                      <a:gd name="csY40" fmla="*/ 6858000 h 6858000"/>
                      <a:gd name="csX41" fmla="*/ 8371840 w 12192000"/>
                      <a:gd name="csY41" fmla="*/ 6858000 h 6858000"/>
                      <a:gd name="csX42" fmla="*/ 8157029 w 12192000"/>
                      <a:gd name="csY42" fmla="*/ 6858000 h 6858000"/>
                      <a:gd name="csX43" fmla="*/ 7698377 w 12192000"/>
                      <a:gd name="csY43" fmla="*/ 6858000 h 6858000"/>
                      <a:gd name="csX44" fmla="*/ 7239726 w 12192000"/>
                      <a:gd name="csY44" fmla="*/ 6858000 h 6858000"/>
                      <a:gd name="csX45" fmla="*/ 6781074 w 12192000"/>
                      <a:gd name="csY45" fmla="*/ 6858000 h 6858000"/>
                      <a:gd name="csX46" fmla="*/ 6200503 w 12192000"/>
                      <a:gd name="csY46" fmla="*/ 6858000 h 6858000"/>
                      <a:gd name="csX47" fmla="*/ 5498011 w 12192000"/>
                      <a:gd name="csY47" fmla="*/ 6858000 h 6858000"/>
                      <a:gd name="csX48" fmla="*/ 5039360 w 12192000"/>
                      <a:gd name="csY48" fmla="*/ 6858000 h 6858000"/>
                      <a:gd name="csX49" fmla="*/ 4702629 w 12192000"/>
                      <a:gd name="csY49" fmla="*/ 6858000 h 6858000"/>
                      <a:gd name="csX50" fmla="*/ 4000137 w 12192000"/>
                      <a:gd name="csY50" fmla="*/ 6858000 h 6858000"/>
                      <a:gd name="csX51" fmla="*/ 3663406 w 12192000"/>
                      <a:gd name="csY51" fmla="*/ 6858000 h 6858000"/>
                      <a:gd name="csX52" fmla="*/ 2960914 w 12192000"/>
                      <a:gd name="csY52" fmla="*/ 6858000 h 6858000"/>
                      <a:gd name="csX53" fmla="*/ 2380343 w 12192000"/>
                      <a:gd name="csY53" fmla="*/ 6858000 h 6858000"/>
                      <a:gd name="csX54" fmla="*/ 1921691 w 12192000"/>
                      <a:gd name="csY54" fmla="*/ 6858000 h 6858000"/>
                      <a:gd name="csX55" fmla="*/ 1584960 w 12192000"/>
                      <a:gd name="csY55" fmla="*/ 6858000 h 6858000"/>
                      <a:gd name="csX56" fmla="*/ 760549 w 12192000"/>
                      <a:gd name="csY56" fmla="*/ 6858000 h 6858000"/>
                      <a:gd name="csX57" fmla="*/ 0 w 12192000"/>
                      <a:gd name="csY57" fmla="*/ 6858000 h 6858000"/>
                      <a:gd name="csX58" fmla="*/ 0 w 12192000"/>
                      <a:gd name="csY58" fmla="*/ 6217920 h 6858000"/>
                      <a:gd name="csX59" fmla="*/ 0 w 12192000"/>
                      <a:gd name="csY59" fmla="*/ 5577840 h 6858000"/>
                      <a:gd name="csX60" fmla="*/ 0 w 12192000"/>
                      <a:gd name="csY60" fmla="*/ 4869180 h 6858000"/>
                      <a:gd name="csX61" fmla="*/ 0 w 12192000"/>
                      <a:gd name="csY61" fmla="*/ 4434840 h 6858000"/>
                      <a:gd name="csX62" fmla="*/ 0 w 12192000"/>
                      <a:gd name="csY62" fmla="*/ 3931920 h 6858000"/>
                      <a:gd name="csX63" fmla="*/ 0 w 12192000"/>
                      <a:gd name="csY63" fmla="*/ 3566160 h 6858000"/>
                      <a:gd name="csX64" fmla="*/ 0 w 12192000"/>
                      <a:gd name="csY64" fmla="*/ 2857500 h 6858000"/>
                      <a:gd name="csX65" fmla="*/ 0 w 12192000"/>
                      <a:gd name="csY65" fmla="*/ 2491740 h 6858000"/>
                      <a:gd name="csX66" fmla="*/ 0 w 12192000"/>
                      <a:gd name="csY66" fmla="*/ 1988820 h 6858000"/>
                      <a:gd name="csX67" fmla="*/ 0 w 12192000"/>
                      <a:gd name="csY67" fmla="*/ 1554480 h 6858000"/>
                      <a:gd name="csX68" fmla="*/ 0 w 12192000"/>
                      <a:gd name="csY68" fmla="*/ 1120140 h 6858000"/>
                      <a:gd name="csX69" fmla="*/ 0 w 12192000"/>
                      <a:gd name="csY69" fmla="*/ 617220 h 6858000"/>
                      <a:gd name="csX70" fmla="*/ 0 w 12192000"/>
                      <a:gd name="csY70" fmla="*/ 0 h 6858000"/>
                    </a:gdLst>
                    <a:ahLst/>
                    <a:cxnLst>
                      <a:cxn ang="0">
                        <a:pos x="csX0" y="csY0"/>
                      </a:cxn>
                      <a:cxn ang="0">
                        <a:pos x="csX1" y="csY1"/>
                      </a:cxn>
                      <a:cxn ang="0">
                        <a:pos x="csX2" y="csY2"/>
                      </a:cxn>
                      <a:cxn ang="0">
                        <a:pos x="csX3" y="csY3"/>
                      </a:cxn>
                      <a:cxn ang="0">
                        <a:pos x="csX4" y="csY4"/>
                      </a:cxn>
                      <a:cxn ang="0">
                        <a:pos x="csX5" y="csY5"/>
                      </a:cxn>
                      <a:cxn ang="0">
                        <a:pos x="csX6" y="csY6"/>
                      </a:cxn>
                      <a:cxn ang="0">
                        <a:pos x="csX7" y="csY7"/>
                      </a:cxn>
                      <a:cxn ang="0">
                        <a:pos x="csX8" y="csY8"/>
                      </a:cxn>
                      <a:cxn ang="0">
                        <a:pos x="csX9" y="csY9"/>
                      </a:cxn>
                      <a:cxn ang="0">
                        <a:pos x="csX10" y="csY10"/>
                      </a:cxn>
                      <a:cxn ang="0">
                        <a:pos x="csX11" y="csY11"/>
                      </a:cxn>
                      <a:cxn ang="0">
                        <a:pos x="csX12" y="csY12"/>
                      </a:cxn>
                      <a:cxn ang="0">
                        <a:pos x="csX13" y="csY13"/>
                      </a:cxn>
                      <a:cxn ang="0">
                        <a:pos x="csX14" y="csY14"/>
                      </a:cxn>
                      <a:cxn ang="0">
                        <a:pos x="csX15" y="csY15"/>
                      </a:cxn>
                      <a:cxn ang="0">
                        <a:pos x="csX16" y="csY16"/>
                      </a:cxn>
                      <a:cxn ang="0">
                        <a:pos x="csX17" y="csY17"/>
                      </a:cxn>
                      <a:cxn ang="0">
                        <a:pos x="csX18" y="csY18"/>
                      </a:cxn>
                      <a:cxn ang="0">
                        <a:pos x="csX19" y="csY19"/>
                      </a:cxn>
                      <a:cxn ang="0">
                        <a:pos x="csX20" y="csY20"/>
                      </a:cxn>
                      <a:cxn ang="0">
                        <a:pos x="csX21" y="csY21"/>
                      </a:cxn>
                      <a:cxn ang="0">
                        <a:pos x="csX22" y="csY22"/>
                      </a:cxn>
                      <a:cxn ang="0">
                        <a:pos x="csX23" y="csY23"/>
                      </a:cxn>
                      <a:cxn ang="0">
                        <a:pos x="csX24" y="csY24"/>
                      </a:cxn>
                      <a:cxn ang="0">
                        <a:pos x="csX25" y="csY25"/>
                      </a:cxn>
                      <a:cxn ang="0">
                        <a:pos x="csX26" y="csY26"/>
                      </a:cxn>
                      <a:cxn ang="0">
                        <a:pos x="csX27" y="csY27"/>
                      </a:cxn>
                      <a:cxn ang="0">
                        <a:pos x="csX28" y="csY28"/>
                      </a:cxn>
                      <a:cxn ang="0">
                        <a:pos x="csX29" y="csY29"/>
                      </a:cxn>
                      <a:cxn ang="0">
                        <a:pos x="csX30" y="csY30"/>
                      </a:cxn>
                      <a:cxn ang="0">
                        <a:pos x="csX31" y="csY31"/>
                      </a:cxn>
                      <a:cxn ang="0">
                        <a:pos x="csX32" y="csY32"/>
                      </a:cxn>
                      <a:cxn ang="0">
                        <a:pos x="csX33" y="csY33"/>
                      </a:cxn>
                      <a:cxn ang="0">
                        <a:pos x="csX34" y="csY34"/>
                      </a:cxn>
                      <a:cxn ang="0">
                        <a:pos x="csX35" y="csY35"/>
                      </a:cxn>
                      <a:cxn ang="0">
                        <a:pos x="csX36" y="csY36"/>
                      </a:cxn>
                      <a:cxn ang="0">
                        <a:pos x="csX37" y="csY37"/>
                      </a:cxn>
                      <a:cxn ang="0">
                        <a:pos x="csX38" y="csY38"/>
                      </a:cxn>
                      <a:cxn ang="0">
                        <a:pos x="csX39" y="csY39"/>
                      </a:cxn>
                      <a:cxn ang="0">
                        <a:pos x="csX40" y="csY40"/>
                      </a:cxn>
                      <a:cxn ang="0">
                        <a:pos x="csX41" y="csY41"/>
                      </a:cxn>
                      <a:cxn ang="0">
                        <a:pos x="csX42" y="csY42"/>
                      </a:cxn>
                      <a:cxn ang="0">
                        <a:pos x="csX43" y="csY43"/>
                      </a:cxn>
                      <a:cxn ang="0">
                        <a:pos x="csX44" y="csY44"/>
                      </a:cxn>
                      <a:cxn ang="0">
                        <a:pos x="csX45" y="csY45"/>
                      </a:cxn>
                      <a:cxn ang="0">
                        <a:pos x="csX46" y="csY46"/>
                      </a:cxn>
                      <a:cxn ang="0">
                        <a:pos x="csX47" y="csY47"/>
                      </a:cxn>
                      <a:cxn ang="0">
                        <a:pos x="csX48" y="csY48"/>
                      </a:cxn>
                      <a:cxn ang="0">
                        <a:pos x="csX49" y="csY49"/>
                      </a:cxn>
                      <a:cxn ang="0">
                        <a:pos x="csX50" y="csY50"/>
                      </a:cxn>
                      <a:cxn ang="0">
                        <a:pos x="csX51" y="csY51"/>
                      </a:cxn>
                      <a:cxn ang="0">
                        <a:pos x="csX52" y="csY52"/>
                      </a:cxn>
                      <a:cxn ang="0">
                        <a:pos x="csX53" y="csY53"/>
                      </a:cxn>
                      <a:cxn ang="0">
                        <a:pos x="csX54" y="csY54"/>
                      </a:cxn>
                      <a:cxn ang="0">
                        <a:pos x="csX55" y="csY55"/>
                      </a:cxn>
                      <a:cxn ang="0">
                        <a:pos x="csX56" y="csY56"/>
                      </a:cxn>
                      <a:cxn ang="0">
                        <a:pos x="csX57" y="csY57"/>
                      </a:cxn>
                      <a:cxn ang="0">
                        <a:pos x="csX58" y="csY58"/>
                      </a:cxn>
                      <a:cxn ang="0">
                        <a:pos x="csX59" y="csY59"/>
                      </a:cxn>
                      <a:cxn ang="0">
                        <a:pos x="csX60" y="csY60"/>
                      </a:cxn>
                      <a:cxn ang="0">
                        <a:pos x="csX61" y="csY61"/>
                      </a:cxn>
                      <a:cxn ang="0">
                        <a:pos x="csX62" y="csY62"/>
                      </a:cxn>
                      <a:cxn ang="0">
                        <a:pos x="csX63" y="csY63"/>
                      </a:cxn>
                      <a:cxn ang="0">
                        <a:pos x="csX64" y="csY64"/>
                      </a:cxn>
                      <a:cxn ang="0">
                        <a:pos x="csX65" y="csY65"/>
                      </a:cxn>
                      <a:cxn ang="0">
                        <a:pos x="csX66" y="csY66"/>
                      </a:cxn>
                      <a:cxn ang="0">
                        <a:pos x="csX67" y="csY67"/>
                      </a:cxn>
                      <a:cxn ang="0">
                        <a:pos x="csX68" y="csY68"/>
                      </a:cxn>
                      <a:cxn ang="0">
                        <a:pos x="csX69" y="csY69"/>
                      </a:cxn>
                      <a:cxn ang="0">
                        <a:pos x="csX70" y="csY70"/>
                      </a:cxn>
                    </a:cxnLst>
                    <a:rect l="l" t="t" r="r" b="b"/>
                    <a:pathLst>
                      <a:path w="12192000" h="6858000" fill="none" extrusionOk="0">
                        <a:moveTo>
                          <a:pt x="0" y="0"/>
                        </a:moveTo>
                        <a:cubicBezTo>
                          <a:pt x="341781" y="-18959"/>
                          <a:pt x="441501" y="491"/>
                          <a:pt x="702491" y="0"/>
                        </a:cubicBezTo>
                        <a:cubicBezTo>
                          <a:pt x="963481" y="-491"/>
                          <a:pt x="820834" y="185"/>
                          <a:pt x="917303" y="0"/>
                        </a:cubicBezTo>
                        <a:cubicBezTo>
                          <a:pt x="1013772" y="-185"/>
                          <a:pt x="1380641" y="60549"/>
                          <a:pt x="1497874" y="0"/>
                        </a:cubicBezTo>
                        <a:cubicBezTo>
                          <a:pt x="1615107" y="-60549"/>
                          <a:pt x="1619287" y="19654"/>
                          <a:pt x="1712686" y="0"/>
                        </a:cubicBezTo>
                        <a:cubicBezTo>
                          <a:pt x="1806085" y="-19654"/>
                          <a:pt x="2036813" y="41601"/>
                          <a:pt x="2293257" y="0"/>
                        </a:cubicBezTo>
                        <a:cubicBezTo>
                          <a:pt x="2549701" y="-41601"/>
                          <a:pt x="2579530" y="701"/>
                          <a:pt x="2751909" y="0"/>
                        </a:cubicBezTo>
                        <a:cubicBezTo>
                          <a:pt x="2924288" y="-701"/>
                          <a:pt x="2942350" y="305"/>
                          <a:pt x="3088640" y="0"/>
                        </a:cubicBezTo>
                        <a:cubicBezTo>
                          <a:pt x="3234930" y="-305"/>
                          <a:pt x="3392237" y="24112"/>
                          <a:pt x="3547291" y="0"/>
                        </a:cubicBezTo>
                        <a:cubicBezTo>
                          <a:pt x="3702345" y="-24112"/>
                          <a:pt x="3728268" y="4243"/>
                          <a:pt x="3884023" y="0"/>
                        </a:cubicBezTo>
                        <a:cubicBezTo>
                          <a:pt x="4039778" y="-4243"/>
                          <a:pt x="4360262" y="97429"/>
                          <a:pt x="4708434" y="0"/>
                        </a:cubicBezTo>
                        <a:cubicBezTo>
                          <a:pt x="5056606" y="-97429"/>
                          <a:pt x="5030118" y="36693"/>
                          <a:pt x="5167086" y="0"/>
                        </a:cubicBezTo>
                        <a:cubicBezTo>
                          <a:pt x="5304054" y="-36693"/>
                          <a:pt x="5523423" y="18982"/>
                          <a:pt x="5747657" y="0"/>
                        </a:cubicBezTo>
                        <a:cubicBezTo>
                          <a:pt x="5971891" y="-18982"/>
                          <a:pt x="6039492" y="27584"/>
                          <a:pt x="6206309" y="0"/>
                        </a:cubicBezTo>
                        <a:cubicBezTo>
                          <a:pt x="6373126" y="-27584"/>
                          <a:pt x="6539790" y="18044"/>
                          <a:pt x="6664960" y="0"/>
                        </a:cubicBezTo>
                        <a:cubicBezTo>
                          <a:pt x="6790130" y="-18044"/>
                          <a:pt x="6989060" y="37751"/>
                          <a:pt x="7245531" y="0"/>
                        </a:cubicBezTo>
                        <a:cubicBezTo>
                          <a:pt x="7502002" y="-37751"/>
                          <a:pt x="7617798" y="67952"/>
                          <a:pt x="7948023" y="0"/>
                        </a:cubicBezTo>
                        <a:cubicBezTo>
                          <a:pt x="8278248" y="-67952"/>
                          <a:pt x="8479251" y="40155"/>
                          <a:pt x="8772434" y="0"/>
                        </a:cubicBezTo>
                        <a:cubicBezTo>
                          <a:pt x="9065617" y="-40155"/>
                          <a:pt x="9128736" y="73786"/>
                          <a:pt x="9474926" y="0"/>
                        </a:cubicBezTo>
                        <a:cubicBezTo>
                          <a:pt x="9821116" y="-73786"/>
                          <a:pt x="10029449" y="84234"/>
                          <a:pt x="10177417" y="0"/>
                        </a:cubicBezTo>
                        <a:cubicBezTo>
                          <a:pt x="10325385" y="-84234"/>
                          <a:pt x="10613102" y="65909"/>
                          <a:pt x="11001829" y="0"/>
                        </a:cubicBezTo>
                        <a:cubicBezTo>
                          <a:pt x="11390556" y="-65909"/>
                          <a:pt x="11600027" y="46972"/>
                          <a:pt x="12192000" y="0"/>
                        </a:cubicBezTo>
                        <a:cubicBezTo>
                          <a:pt x="12220025" y="243901"/>
                          <a:pt x="12169687" y="397101"/>
                          <a:pt x="12192000" y="502920"/>
                        </a:cubicBezTo>
                        <a:cubicBezTo>
                          <a:pt x="12214313" y="608739"/>
                          <a:pt x="12176744" y="736766"/>
                          <a:pt x="12192000" y="937260"/>
                        </a:cubicBezTo>
                        <a:cubicBezTo>
                          <a:pt x="12207256" y="1137754"/>
                          <a:pt x="12129726" y="1433723"/>
                          <a:pt x="12192000" y="1577340"/>
                        </a:cubicBezTo>
                        <a:cubicBezTo>
                          <a:pt x="12254274" y="1720957"/>
                          <a:pt x="12162482" y="1980638"/>
                          <a:pt x="12192000" y="2148840"/>
                        </a:cubicBezTo>
                        <a:cubicBezTo>
                          <a:pt x="12221518" y="2317042"/>
                          <a:pt x="12171153" y="2495533"/>
                          <a:pt x="12192000" y="2788920"/>
                        </a:cubicBezTo>
                        <a:cubicBezTo>
                          <a:pt x="12212847" y="3082307"/>
                          <a:pt x="12171607" y="2986741"/>
                          <a:pt x="12192000" y="3154680"/>
                        </a:cubicBezTo>
                        <a:cubicBezTo>
                          <a:pt x="12212393" y="3322619"/>
                          <a:pt x="12151272" y="3506545"/>
                          <a:pt x="12192000" y="3726180"/>
                        </a:cubicBezTo>
                        <a:cubicBezTo>
                          <a:pt x="12232728" y="3945815"/>
                          <a:pt x="12175763" y="4058932"/>
                          <a:pt x="12192000" y="4229100"/>
                        </a:cubicBezTo>
                        <a:cubicBezTo>
                          <a:pt x="12208237" y="4399268"/>
                          <a:pt x="12150096" y="4685780"/>
                          <a:pt x="12192000" y="4869180"/>
                        </a:cubicBezTo>
                        <a:cubicBezTo>
                          <a:pt x="12233904" y="5052580"/>
                          <a:pt x="12157995" y="5130848"/>
                          <a:pt x="12192000" y="5234940"/>
                        </a:cubicBezTo>
                        <a:cubicBezTo>
                          <a:pt x="12226005" y="5339032"/>
                          <a:pt x="12148215" y="5555933"/>
                          <a:pt x="12192000" y="5669280"/>
                        </a:cubicBezTo>
                        <a:cubicBezTo>
                          <a:pt x="12235785" y="5782627"/>
                          <a:pt x="12167304" y="6122919"/>
                          <a:pt x="12192000" y="6240780"/>
                        </a:cubicBezTo>
                        <a:cubicBezTo>
                          <a:pt x="12216696" y="6358641"/>
                          <a:pt x="12159678" y="6604005"/>
                          <a:pt x="12192000" y="6858000"/>
                        </a:cubicBezTo>
                        <a:cubicBezTo>
                          <a:pt x="12071568" y="6871167"/>
                          <a:pt x="11881253" y="6855967"/>
                          <a:pt x="11733349" y="6858000"/>
                        </a:cubicBezTo>
                        <a:cubicBezTo>
                          <a:pt x="11585445" y="6860033"/>
                          <a:pt x="11428226" y="6814668"/>
                          <a:pt x="11152777" y="6858000"/>
                        </a:cubicBezTo>
                        <a:cubicBezTo>
                          <a:pt x="10877328" y="6901332"/>
                          <a:pt x="10813106" y="6844077"/>
                          <a:pt x="10572206" y="6858000"/>
                        </a:cubicBezTo>
                        <a:cubicBezTo>
                          <a:pt x="10331306" y="6871923"/>
                          <a:pt x="10245379" y="6821533"/>
                          <a:pt x="9991634" y="6858000"/>
                        </a:cubicBezTo>
                        <a:cubicBezTo>
                          <a:pt x="9737889" y="6894467"/>
                          <a:pt x="9759459" y="6856239"/>
                          <a:pt x="9532983" y="6858000"/>
                        </a:cubicBezTo>
                        <a:cubicBezTo>
                          <a:pt x="9306507" y="6859761"/>
                          <a:pt x="9107031" y="6817778"/>
                          <a:pt x="8952411" y="6858000"/>
                        </a:cubicBezTo>
                        <a:cubicBezTo>
                          <a:pt x="8797791" y="6898222"/>
                          <a:pt x="8568335" y="6852386"/>
                          <a:pt x="8371840" y="6858000"/>
                        </a:cubicBezTo>
                        <a:cubicBezTo>
                          <a:pt x="8175345" y="6863614"/>
                          <a:pt x="8214050" y="6854842"/>
                          <a:pt x="8157029" y="6858000"/>
                        </a:cubicBezTo>
                        <a:cubicBezTo>
                          <a:pt x="8100008" y="6861158"/>
                          <a:pt x="7804434" y="6810117"/>
                          <a:pt x="7698377" y="6858000"/>
                        </a:cubicBezTo>
                        <a:cubicBezTo>
                          <a:pt x="7592320" y="6905883"/>
                          <a:pt x="7464106" y="6850618"/>
                          <a:pt x="7239726" y="6858000"/>
                        </a:cubicBezTo>
                        <a:cubicBezTo>
                          <a:pt x="7015346" y="6865382"/>
                          <a:pt x="6997736" y="6857230"/>
                          <a:pt x="6781074" y="6858000"/>
                        </a:cubicBezTo>
                        <a:cubicBezTo>
                          <a:pt x="6564412" y="6858770"/>
                          <a:pt x="6323817" y="6827003"/>
                          <a:pt x="6200503" y="6858000"/>
                        </a:cubicBezTo>
                        <a:cubicBezTo>
                          <a:pt x="6077189" y="6888997"/>
                          <a:pt x="5660775" y="6797019"/>
                          <a:pt x="5498011" y="6858000"/>
                        </a:cubicBezTo>
                        <a:cubicBezTo>
                          <a:pt x="5335247" y="6918981"/>
                          <a:pt x="5235511" y="6816137"/>
                          <a:pt x="5039360" y="6858000"/>
                        </a:cubicBezTo>
                        <a:cubicBezTo>
                          <a:pt x="4843209" y="6899863"/>
                          <a:pt x="4846809" y="6817913"/>
                          <a:pt x="4702629" y="6858000"/>
                        </a:cubicBezTo>
                        <a:cubicBezTo>
                          <a:pt x="4558449" y="6898087"/>
                          <a:pt x="4282879" y="6819698"/>
                          <a:pt x="4000137" y="6858000"/>
                        </a:cubicBezTo>
                        <a:cubicBezTo>
                          <a:pt x="3717395" y="6896302"/>
                          <a:pt x="3809012" y="6822761"/>
                          <a:pt x="3663406" y="6858000"/>
                        </a:cubicBezTo>
                        <a:cubicBezTo>
                          <a:pt x="3517800" y="6893239"/>
                          <a:pt x="3149493" y="6801622"/>
                          <a:pt x="2960914" y="6858000"/>
                        </a:cubicBezTo>
                        <a:cubicBezTo>
                          <a:pt x="2772335" y="6914378"/>
                          <a:pt x="2632993" y="6857215"/>
                          <a:pt x="2380343" y="6858000"/>
                        </a:cubicBezTo>
                        <a:cubicBezTo>
                          <a:pt x="2127693" y="6858785"/>
                          <a:pt x="2085027" y="6820285"/>
                          <a:pt x="1921691" y="6858000"/>
                        </a:cubicBezTo>
                        <a:cubicBezTo>
                          <a:pt x="1758355" y="6895715"/>
                          <a:pt x="1710804" y="6856737"/>
                          <a:pt x="1584960" y="6858000"/>
                        </a:cubicBezTo>
                        <a:cubicBezTo>
                          <a:pt x="1459116" y="6859263"/>
                          <a:pt x="996235" y="6766146"/>
                          <a:pt x="760549" y="6858000"/>
                        </a:cubicBezTo>
                        <a:cubicBezTo>
                          <a:pt x="524863" y="6949854"/>
                          <a:pt x="310110" y="6818072"/>
                          <a:pt x="0" y="6858000"/>
                        </a:cubicBezTo>
                        <a:cubicBezTo>
                          <a:pt x="-1289" y="6545167"/>
                          <a:pt x="27851" y="6416396"/>
                          <a:pt x="0" y="6217920"/>
                        </a:cubicBezTo>
                        <a:cubicBezTo>
                          <a:pt x="-27851" y="6019444"/>
                          <a:pt x="23948" y="5845281"/>
                          <a:pt x="0" y="5577840"/>
                        </a:cubicBezTo>
                        <a:cubicBezTo>
                          <a:pt x="-23948" y="5310399"/>
                          <a:pt x="25107" y="5114247"/>
                          <a:pt x="0" y="4869180"/>
                        </a:cubicBezTo>
                        <a:cubicBezTo>
                          <a:pt x="-25107" y="4624113"/>
                          <a:pt x="48911" y="4530674"/>
                          <a:pt x="0" y="4434840"/>
                        </a:cubicBezTo>
                        <a:cubicBezTo>
                          <a:pt x="-48911" y="4339006"/>
                          <a:pt x="22186" y="4125105"/>
                          <a:pt x="0" y="3931920"/>
                        </a:cubicBezTo>
                        <a:cubicBezTo>
                          <a:pt x="-22186" y="3738735"/>
                          <a:pt x="28633" y="3737647"/>
                          <a:pt x="0" y="3566160"/>
                        </a:cubicBezTo>
                        <a:cubicBezTo>
                          <a:pt x="-28633" y="3394673"/>
                          <a:pt x="12447" y="3055055"/>
                          <a:pt x="0" y="2857500"/>
                        </a:cubicBezTo>
                        <a:cubicBezTo>
                          <a:pt x="-12447" y="2659945"/>
                          <a:pt x="37149" y="2619269"/>
                          <a:pt x="0" y="2491740"/>
                        </a:cubicBezTo>
                        <a:cubicBezTo>
                          <a:pt x="-37149" y="2364211"/>
                          <a:pt x="24409" y="2193724"/>
                          <a:pt x="0" y="1988820"/>
                        </a:cubicBezTo>
                        <a:cubicBezTo>
                          <a:pt x="-24409" y="1783916"/>
                          <a:pt x="40246" y="1669916"/>
                          <a:pt x="0" y="1554480"/>
                        </a:cubicBezTo>
                        <a:cubicBezTo>
                          <a:pt x="-40246" y="1439044"/>
                          <a:pt x="682" y="1211500"/>
                          <a:pt x="0" y="1120140"/>
                        </a:cubicBezTo>
                        <a:cubicBezTo>
                          <a:pt x="-682" y="1028780"/>
                          <a:pt x="59144" y="842211"/>
                          <a:pt x="0" y="617220"/>
                        </a:cubicBezTo>
                        <a:cubicBezTo>
                          <a:pt x="-59144" y="392229"/>
                          <a:pt x="17950" y="197531"/>
                          <a:pt x="0" y="0"/>
                        </a:cubicBezTo>
                        <a:close/>
                      </a:path>
                      <a:path w="12192000" h="6858000" stroke="0" extrusionOk="0">
                        <a:moveTo>
                          <a:pt x="0" y="0"/>
                        </a:moveTo>
                        <a:cubicBezTo>
                          <a:pt x="264490" y="-58163"/>
                          <a:pt x="473598" y="31879"/>
                          <a:pt x="702491" y="0"/>
                        </a:cubicBezTo>
                        <a:cubicBezTo>
                          <a:pt x="931384" y="-31879"/>
                          <a:pt x="1263838" y="61098"/>
                          <a:pt x="1404983" y="0"/>
                        </a:cubicBezTo>
                        <a:cubicBezTo>
                          <a:pt x="1546128" y="-61098"/>
                          <a:pt x="1867900" y="58909"/>
                          <a:pt x="2107474" y="0"/>
                        </a:cubicBezTo>
                        <a:cubicBezTo>
                          <a:pt x="2347048" y="-58909"/>
                          <a:pt x="2322238" y="9237"/>
                          <a:pt x="2444206" y="0"/>
                        </a:cubicBezTo>
                        <a:cubicBezTo>
                          <a:pt x="2566174" y="-9237"/>
                          <a:pt x="2807276" y="30456"/>
                          <a:pt x="2902857" y="0"/>
                        </a:cubicBezTo>
                        <a:cubicBezTo>
                          <a:pt x="2998438" y="-30456"/>
                          <a:pt x="3225822" y="40236"/>
                          <a:pt x="3483429" y="0"/>
                        </a:cubicBezTo>
                        <a:cubicBezTo>
                          <a:pt x="3741036" y="-40236"/>
                          <a:pt x="3666845" y="35697"/>
                          <a:pt x="3820160" y="0"/>
                        </a:cubicBezTo>
                        <a:cubicBezTo>
                          <a:pt x="3973475" y="-35697"/>
                          <a:pt x="4461587" y="52020"/>
                          <a:pt x="4644571" y="0"/>
                        </a:cubicBezTo>
                        <a:cubicBezTo>
                          <a:pt x="4827555" y="-52020"/>
                          <a:pt x="4771130" y="5055"/>
                          <a:pt x="4859383" y="0"/>
                        </a:cubicBezTo>
                        <a:cubicBezTo>
                          <a:pt x="4947636" y="-5055"/>
                          <a:pt x="5015589" y="4686"/>
                          <a:pt x="5074194" y="0"/>
                        </a:cubicBezTo>
                        <a:cubicBezTo>
                          <a:pt x="5132799" y="-4686"/>
                          <a:pt x="5385923" y="40443"/>
                          <a:pt x="5654766" y="0"/>
                        </a:cubicBezTo>
                        <a:cubicBezTo>
                          <a:pt x="5923609" y="-40443"/>
                          <a:pt x="6184279" y="23364"/>
                          <a:pt x="6357257" y="0"/>
                        </a:cubicBezTo>
                        <a:cubicBezTo>
                          <a:pt x="6530235" y="-23364"/>
                          <a:pt x="6731170" y="16202"/>
                          <a:pt x="6937829" y="0"/>
                        </a:cubicBezTo>
                        <a:cubicBezTo>
                          <a:pt x="7144488" y="-16202"/>
                          <a:pt x="7534015" y="27296"/>
                          <a:pt x="7762240" y="0"/>
                        </a:cubicBezTo>
                        <a:cubicBezTo>
                          <a:pt x="7990465" y="-27296"/>
                          <a:pt x="7991192" y="3763"/>
                          <a:pt x="8098971" y="0"/>
                        </a:cubicBezTo>
                        <a:cubicBezTo>
                          <a:pt x="8206750" y="-3763"/>
                          <a:pt x="8559496" y="37968"/>
                          <a:pt x="8801463" y="0"/>
                        </a:cubicBezTo>
                        <a:cubicBezTo>
                          <a:pt x="9043430" y="-37968"/>
                          <a:pt x="9213639" y="65665"/>
                          <a:pt x="9382034" y="0"/>
                        </a:cubicBezTo>
                        <a:cubicBezTo>
                          <a:pt x="9550429" y="-65665"/>
                          <a:pt x="9805891" y="36348"/>
                          <a:pt x="10084526" y="0"/>
                        </a:cubicBezTo>
                        <a:cubicBezTo>
                          <a:pt x="10363161" y="-36348"/>
                          <a:pt x="10716928" y="10243"/>
                          <a:pt x="10908937" y="0"/>
                        </a:cubicBezTo>
                        <a:cubicBezTo>
                          <a:pt x="11100946" y="-10243"/>
                          <a:pt x="11019532" y="23715"/>
                          <a:pt x="11123749" y="0"/>
                        </a:cubicBezTo>
                        <a:cubicBezTo>
                          <a:pt x="11227966" y="-23715"/>
                          <a:pt x="11947546" y="45049"/>
                          <a:pt x="12192000" y="0"/>
                        </a:cubicBezTo>
                        <a:cubicBezTo>
                          <a:pt x="12212590" y="125196"/>
                          <a:pt x="12152907" y="245121"/>
                          <a:pt x="12192000" y="365760"/>
                        </a:cubicBezTo>
                        <a:cubicBezTo>
                          <a:pt x="12231093" y="486399"/>
                          <a:pt x="12143605" y="795642"/>
                          <a:pt x="12192000" y="937260"/>
                        </a:cubicBezTo>
                        <a:cubicBezTo>
                          <a:pt x="12240395" y="1078878"/>
                          <a:pt x="12165061" y="1278304"/>
                          <a:pt x="12192000" y="1440180"/>
                        </a:cubicBezTo>
                        <a:cubicBezTo>
                          <a:pt x="12218939" y="1602056"/>
                          <a:pt x="12163263" y="1954811"/>
                          <a:pt x="12192000" y="2148840"/>
                        </a:cubicBezTo>
                        <a:cubicBezTo>
                          <a:pt x="12220737" y="2342869"/>
                          <a:pt x="12158181" y="2430906"/>
                          <a:pt x="12192000" y="2514600"/>
                        </a:cubicBezTo>
                        <a:cubicBezTo>
                          <a:pt x="12225819" y="2598294"/>
                          <a:pt x="12123769" y="2949215"/>
                          <a:pt x="12192000" y="3086100"/>
                        </a:cubicBezTo>
                        <a:cubicBezTo>
                          <a:pt x="12260231" y="3222985"/>
                          <a:pt x="12179024" y="3354180"/>
                          <a:pt x="12192000" y="3451860"/>
                        </a:cubicBezTo>
                        <a:cubicBezTo>
                          <a:pt x="12204976" y="3549540"/>
                          <a:pt x="12152350" y="3690964"/>
                          <a:pt x="12192000" y="3886200"/>
                        </a:cubicBezTo>
                        <a:cubicBezTo>
                          <a:pt x="12231650" y="4081436"/>
                          <a:pt x="12158698" y="4086434"/>
                          <a:pt x="12192000" y="4251960"/>
                        </a:cubicBezTo>
                        <a:cubicBezTo>
                          <a:pt x="12225302" y="4417486"/>
                          <a:pt x="12144334" y="4710757"/>
                          <a:pt x="12192000" y="4892040"/>
                        </a:cubicBezTo>
                        <a:cubicBezTo>
                          <a:pt x="12239666" y="5073323"/>
                          <a:pt x="12156575" y="5122850"/>
                          <a:pt x="12192000" y="5257800"/>
                        </a:cubicBezTo>
                        <a:cubicBezTo>
                          <a:pt x="12227425" y="5392750"/>
                          <a:pt x="12170766" y="5522657"/>
                          <a:pt x="12192000" y="5623560"/>
                        </a:cubicBezTo>
                        <a:cubicBezTo>
                          <a:pt x="12213234" y="5724463"/>
                          <a:pt x="12163600" y="5840136"/>
                          <a:pt x="12192000" y="5989320"/>
                        </a:cubicBezTo>
                        <a:cubicBezTo>
                          <a:pt x="12220400" y="6138504"/>
                          <a:pt x="12131563" y="6656416"/>
                          <a:pt x="12192000" y="6858000"/>
                        </a:cubicBezTo>
                        <a:cubicBezTo>
                          <a:pt x="12040377" y="6872599"/>
                          <a:pt x="11925538" y="6845096"/>
                          <a:pt x="11855269" y="6858000"/>
                        </a:cubicBezTo>
                        <a:cubicBezTo>
                          <a:pt x="11785000" y="6870904"/>
                          <a:pt x="11671151" y="6820383"/>
                          <a:pt x="11518537" y="6858000"/>
                        </a:cubicBezTo>
                        <a:cubicBezTo>
                          <a:pt x="11365923" y="6895617"/>
                          <a:pt x="11120590" y="6818139"/>
                          <a:pt x="10937966" y="6858000"/>
                        </a:cubicBezTo>
                        <a:cubicBezTo>
                          <a:pt x="10755342" y="6897861"/>
                          <a:pt x="10416996" y="6851044"/>
                          <a:pt x="10113554" y="6858000"/>
                        </a:cubicBezTo>
                        <a:cubicBezTo>
                          <a:pt x="9810112" y="6864956"/>
                          <a:pt x="9883237" y="6855971"/>
                          <a:pt x="9776823" y="6858000"/>
                        </a:cubicBezTo>
                        <a:cubicBezTo>
                          <a:pt x="9670409" y="6860029"/>
                          <a:pt x="9420091" y="6837438"/>
                          <a:pt x="9196251" y="6858000"/>
                        </a:cubicBezTo>
                        <a:cubicBezTo>
                          <a:pt x="8972411" y="6878562"/>
                          <a:pt x="8765767" y="6820288"/>
                          <a:pt x="8615680" y="6858000"/>
                        </a:cubicBezTo>
                        <a:cubicBezTo>
                          <a:pt x="8465593" y="6895712"/>
                          <a:pt x="8505811" y="6840067"/>
                          <a:pt x="8400869" y="6858000"/>
                        </a:cubicBezTo>
                        <a:cubicBezTo>
                          <a:pt x="8295927" y="6875933"/>
                          <a:pt x="7956990" y="6841702"/>
                          <a:pt x="7820297" y="6858000"/>
                        </a:cubicBezTo>
                        <a:cubicBezTo>
                          <a:pt x="7683604" y="6874298"/>
                          <a:pt x="7387536" y="6786210"/>
                          <a:pt x="7117806" y="6858000"/>
                        </a:cubicBezTo>
                        <a:cubicBezTo>
                          <a:pt x="6848076" y="6929790"/>
                          <a:pt x="6922944" y="6854305"/>
                          <a:pt x="6781074" y="6858000"/>
                        </a:cubicBezTo>
                        <a:cubicBezTo>
                          <a:pt x="6639204" y="6861695"/>
                          <a:pt x="6616469" y="6847488"/>
                          <a:pt x="6566263" y="6858000"/>
                        </a:cubicBezTo>
                        <a:cubicBezTo>
                          <a:pt x="6516057" y="6868512"/>
                          <a:pt x="6442147" y="6857693"/>
                          <a:pt x="6351451" y="6858000"/>
                        </a:cubicBezTo>
                        <a:cubicBezTo>
                          <a:pt x="6260755" y="6858307"/>
                          <a:pt x="6194759" y="6834886"/>
                          <a:pt x="6136640" y="6858000"/>
                        </a:cubicBezTo>
                        <a:cubicBezTo>
                          <a:pt x="6078521" y="6881114"/>
                          <a:pt x="5596395" y="6763806"/>
                          <a:pt x="5312229" y="6858000"/>
                        </a:cubicBezTo>
                        <a:cubicBezTo>
                          <a:pt x="5028063" y="6952194"/>
                          <a:pt x="4720284" y="6797681"/>
                          <a:pt x="4487817" y="6858000"/>
                        </a:cubicBezTo>
                        <a:cubicBezTo>
                          <a:pt x="4255350" y="6918319"/>
                          <a:pt x="3859752" y="6816204"/>
                          <a:pt x="3663406" y="6858000"/>
                        </a:cubicBezTo>
                        <a:cubicBezTo>
                          <a:pt x="3467060" y="6899796"/>
                          <a:pt x="3238766" y="6816943"/>
                          <a:pt x="3082834" y="6858000"/>
                        </a:cubicBezTo>
                        <a:cubicBezTo>
                          <a:pt x="2926902" y="6899057"/>
                          <a:pt x="2488589" y="6814901"/>
                          <a:pt x="2258423" y="6858000"/>
                        </a:cubicBezTo>
                        <a:cubicBezTo>
                          <a:pt x="2028257" y="6901099"/>
                          <a:pt x="1765962" y="6841446"/>
                          <a:pt x="1555931" y="6858000"/>
                        </a:cubicBezTo>
                        <a:cubicBezTo>
                          <a:pt x="1345900" y="6874554"/>
                          <a:pt x="971465" y="6769064"/>
                          <a:pt x="731520" y="6858000"/>
                        </a:cubicBezTo>
                        <a:cubicBezTo>
                          <a:pt x="491575" y="6946936"/>
                          <a:pt x="609215" y="6857232"/>
                          <a:pt x="516709" y="6858000"/>
                        </a:cubicBezTo>
                        <a:cubicBezTo>
                          <a:pt x="424203" y="6858768"/>
                          <a:pt x="251291" y="6823508"/>
                          <a:pt x="0" y="6858000"/>
                        </a:cubicBezTo>
                        <a:cubicBezTo>
                          <a:pt x="-32912" y="6680797"/>
                          <a:pt x="27435" y="6673208"/>
                          <a:pt x="0" y="6492240"/>
                        </a:cubicBezTo>
                        <a:cubicBezTo>
                          <a:pt x="-27435" y="6311272"/>
                          <a:pt x="65711" y="6079259"/>
                          <a:pt x="0" y="5852160"/>
                        </a:cubicBezTo>
                        <a:cubicBezTo>
                          <a:pt x="-65711" y="5625061"/>
                          <a:pt x="37625" y="5519376"/>
                          <a:pt x="0" y="5417820"/>
                        </a:cubicBezTo>
                        <a:cubicBezTo>
                          <a:pt x="-37625" y="5316264"/>
                          <a:pt x="8799" y="5234701"/>
                          <a:pt x="0" y="5052060"/>
                        </a:cubicBezTo>
                        <a:cubicBezTo>
                          <a:pt x="-8799" y="4869419"/>
                          <a:pt x="50543" y="4753611"/>
                          <a:pt x="0" y="4617720"/>
                        </a:cubicBezTo>
                        <a:cubicBezTo>
                          <a:pt x="-50543" y="4481829"/>
                          <a:pt x="15928" y="4341055"/>
                          <a:pt x="0" y="4183380"/>
                        </a:cubicBezTo>
                        <a:cubicBezTo>
                          <a:pt x="-15928" y="4025705"/>
                          <a:pt x="48250" y="3796595"/>
                          <a:pt x="0" y="3611880"/>
                        </a:cubicBezTo>
                        <a:cubicBezTo>
                          <a:pt x="-48250" y="3427165"/>
                          <a:pt x="8994" y="3136257"/>
                          <a:pt x="0" y="2971800"/>
                        </a:cubicBezTo>
                        <a:cubicBezTo>
                          <a:pt x="-8994" y="2807343"/>
                          <a:pt x="19997" y="2657508"/>
                          <a:pt x="0" y="2400300"/>
                        </a:cubicBezTo>
                        <a:cubicBezTo>
                          <a:pt x="-19997" y="2143092"/>
                          <a:pt x="49021" y="2072191"/>
                          <a:pt x="0" y="1760220"/>
                        </a:cubicBezTo>
                        <a:cubicBezTo>
                          <a:pt x="-49021" y="1448249"/>
                          <a:pt x="72701" y="1301654"/>
                          <a:pt x="0" y="1051560"/>
                        </a:cubicBezTo>
                        <a:cubicBezTo>
                          <a:pt x="-72701" y="801466"/>
                          <a:pt x="90476" y="254452"/>
                          <a:pt x="0" y="0"/>
                        </a:cubicBezTo>
                        <a:close/>
                      </a:path>
                    </a:pathLst>
                  </a:custGeom>
                  <ask:type>
                    <ask:lineSketchNon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ouble Wave 6">
            <a:extLst>
              <a:ext uri="{FF2B5EF4-FFF2-40B4-BE49-F238E27FC236}">
                <a16:creationId xmlns:a16="http://schemas.microsoft.com/office/drawing/2014/main" id="{EF7C5376-3C42-D301-A372-792FEB6A1BFF}"/>
              </a:ext>
            </a:extLst>
          </p:cNvPr>
          <p:cNvSpPr/>
          <p:nvPr/>
        </p:nvSpPr>
        <p:spPr>
          <a:xfrm>
            <a:off x="2242457" y="228600"/>
            <a:ext cx="7173686" cy="1088571"/>
          </a:xfrm>
          <a:prstGeom prst="doubleWave">
            <a:avLst>
              <a:gd name="adj1" fmla="val 6250"/>
              <a:gd name="adj2" fmla="val 759"/>
            </a:avLst>
          </a:prstGeom>
          <a:solidFill>
            <a:schemeClr val="tx1"/>
          </a:solidFill>
          <a:ln w="76200" cap="rnd" cmpd="dbl">
            <a:solidFill>
              <a:srgbClr val="FFFF00">
                <a:alpha val="93000"/>
              </a:srgbClr>
            </a:solidFill>
            <a:prstDash val="sysDot"/>
            <a:beve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solidFill>
                  <a:srgbClr val="FFFF00"/>
                </a:solidFill>
              </a:rPr>
              <a:t>শব্দ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সাজিয়ে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বাক্য</a:t>
            </a:r>
            <a:r>
              <a:rPr lang="en-US" sz="4000" dirty="0">
                <a:solidFill>
                  <a:srgbClr val="FFFF00"/>
                </a:solidFill>
              </a:rPr>
              <a:t> </a:t>
            </a:r>
            <a:r>
              <a:rPr lang="en-US" sz="4000" dirty="0" err="1">
                <a:solidFill>
                  <a:srgbClr val="FFFF00"/>
                </a:solidFill>
              </a:rPr>
              <a:t>লিখি</a:t>
            </a:r>
            <a:endParaRPr lang="en-US" sz="4000" dirty="0">
              <a:solidFill>
                <a:srgbClr val="FFFF00"/>
              </a:solidFill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E4E23E4C-28FA-9DAA-5B4B-488F965A9D32}"/>
              </a:ext>
            </a:extLst>
          </p:cNvPr>
          <p:cNvSpPr/>
          <p:nvPr/>
        </p:nvSpPr>
        <p:spPr>
          <a:xfrm>
            <a:off x="108857" y="1447800"/>
            <a:ext cx="5823857" cy="9035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</a:rPr>
              <a:t>অধিকারী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তিনি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চরিত্রের</a:t>
            </a:r>
            <a:r>
              <a:rPr lang="en-US" sz="3200" dirty="0">
                <a:solidFill>
                  <a:srgbClr val="002060"/>
                </a:solidFill>
              </a:rPr>
              <a:t> সৎ</a:t>
            </a: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3166DD0D-DA07-7ADF-96BE-D1C8C8C3867D}"/>
              </a:ext>
            </a:extLst>
          </p:cNvPr>
          <p:cNvSpPr/>
          <p:nvPr/>
        </p:nvSpPr>
        <p:spPr>
          <a:xfrm>
            <a:off x="6259288" y="1486579"/>
            <a:ext cx="5823857" cy="90351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</a:rPr>
              <a:t>তিনি</a:t>
            </a:r>
            <a:r>
              <a:rPr lang="en-US" sz="3200" dirty="0">
                <a:solidFill>
                  <a:srgbClr val="002060"/>
                </a:solidFill>
              </a:rPr>
              <a:t> সৎ </a:t>
            </a:r>
            <a:r>
              <a:rPr lang="en-US" sz="3200" dirty="0" err="1">
                <a:solidFill>
                  <a:srgbClr val="002060"/>
                </a:solidFill>
              </a:rPr>
              <a:t>চরিত্রের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অধিকারী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endParaRPr lang="en-US" sz="3200" dirty="0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A42B371F-11F2-7BDE-561F-D4EAACBE2B83}"/>
              </a:ext>
            </a:extLst>
          </p:cNvPr>
          <p:cNvSpPr/>
          <p:nvPr/>
        </p:nvSpPr>
        <p:spPr>
          <a:xfrm>
            <a:off x="108855" y="2427517"/>
            <a:ext cx="5823857" cy="1126668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করেন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অর্জন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তিনি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সুনাম</a:t>
            </a:r>
            <a:r>
              <a:rPr lang="en-US" sz="28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1">
                    <a:lumMod val="50000"/>
                  </a:schemeClr>
                </a:solidFill>
              </a:rPr>
              <a:t>শিক্ষায়-দীক্ষায়</a:t>
            </a:r>
            <a:endParaRPr lang="en-US" sz="28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AF8A114-2598-E00C-847F-F5A421B7F091}"/>
              </a:ext>
            </a:extLst>
          </p:cNvPr>
          <p:cNvSpPr/>
          <p:nvPr/>
        </p:nvSpPr>
        <p:spPr>
          <a:xfrm>
            <a:off x="108854" y="3635828"/>
            <a:ext cx="5823857" cy="9035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</a:rPr>
              <a:t>কাজে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হব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আমরা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মনোযোগী</a:t>
            </a:r>
            <a:endParaRPr lang="en-US" sz="3200" dirty="0">
              <a:solidFill>
                <a:srgbClr val="002060"/>
              </a:solidFill>
            </a:endParaRP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D0106B2E-511D-C144-4F67-CE791C9F7595}"/>
              </a:ext>
            </a:extLst>
          </p:cNvPr>
          <p:cNvSpPr/>
          <p:nvPr/>
        </p:nvSpPr>
        <p:spPr>
          <a:xfrm>
            <a:off x="108856" y="4795155"/>
            <a:ext cx="5823857" cy="9035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গুণ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একটি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মহানুভবতা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বড়ো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C9391CF3-AB05-7965-A031-B7FB2898E7DB}"/>
              </a:ext>
            </a:extLst>
          </p:cNvPr>
          <p:cNvSpPr/>
          <p:nvPr/>
        </p:nvSpPr>
        <p:spPr>
          <a:xfrm>
            <a:off x="108854" y="5823856"/>
            <a:ext cx="5823857" cy="90351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অর্থ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ফারুক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প্রভেদকারী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ও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মিথ্যার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ED9B631-8FAC-47D6-CF0C-5112D5B717CE}"/>
              </a:ext>
            </a:extLst>
          </p:cNvPr>
          <p:cNvSpPr/>
          <p:nvPr/>
        </p:nvSpPr>
        <p:spPr>
          <a:xfrm>
            <a:off x="6259286" y="4795155"/>
            <a:ext cx="5823857" cy="903515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মহানুভবতা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একটি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বড়ো</a:t>
            </a:r>
            <a:r>
              <a:rPr lang="en-US" sz="3200" dirty="0">
                <a:solidFill>
                  <a:schemeClr val="accent5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5">
                    <a:lumMod val="50000"/>
                  </a:schemeClr>
                </a:solidFill>
              </a:rPr>
              <a:t>গুণ</a:t>
            </a:r>
            <a:endParaRPr lang="en-US" sz="3200" dirty="0">
              <a:solidFill>
                <a:schemeClr val="accent5">
                  <a:lumMod val="50000"/>
                </a:schemeClr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AFFB49FC-550B-114B-F668-BB65436E9627}"/>
              </a:ext>
            </a:extLst>
          </p:cNvPr>
          <p:cNvSpPr/>
          <p:nvPr/>
        </p:nvSpPr>
        <p:spPr>
          <a:xfrm>
            <a:off x="6259287" y="5829977"/>
            <a:ext cx="5823857" cy="903515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ফারুক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অর্থ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সত্য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ও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মিথ্যার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</a:rPr>
              <a:t> </a:t>
            </a:r>
            <a:r>
              <a:rPr lang="en-US" sz="2800" dirty="0" err="1">
                <a:solidFill>
                  <a:schemeClr val="accent3">
                    <a:lumMod val="50000"/>
                  </a:schemeClr>
                </a:solidFill>
              </a:rPr>
              <a:t>প্রভেদকারী</a:t>
            </a:r>
            <a:endParaRPr lang="en-US" sz="2800" dirty="0">
              <a:solidFill>
                <a:schemeClr val="accent3">
                  <a:lumMod val="50000"/>
                </a:schemeClr>
              </a:solidFill>
            </a:endParaRP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90449C64-0196-B494-A104-40C676113B4C}"/>
              </a:ext>
            </a:extLst>
          </p:cNvPr>
          <p:cNvSpPr/>
          <p:nvPr/>
        </p:nvSpPr>
        <p:spPr>
          <a:xfrm>
            <a:off x="6259286" y="2513919"/>
            <a:ext cx="5823857" cy="1121906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তিনি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শিক্ষায়-দীক্ষায়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সুনাম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অর্জন</a:t>
            </a:r>
            <a:r>
              <a:rPr lang="en-US" sz="32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en-US" sz="3200" dirty="0" err="1">
                <a:solidFill>
                  <a:schemeClr val="accent1">
                    <a:lumMod val="50000"/>
                  </a:schemeClr>
                </a:solidFill>
              </a:rPr>
              <a:t>করেন</a:t>
            </a:r>
            <a:endParaRPr lang="en-US" sz="32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82BB5ED-1D0C-4D3D-3223-33D23EDBAF5F}"/>
              </a:ext>
            </a:extLst>
          </p:cNvPr>
          <p:cNvSpPr/>
          <p:nvPr/>
        </p:nvSpPr>
        <p:spPr>
          <a:xfrm>
            <a:off x="6259286" y="3680731"/>
            <a:ext cx="5823857" cy="903515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dk1">
              <a:shade val="15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dirty="0" err="1">
                <a:solidFill>
                  <a:srgbClr val="002060"/>
                </a:solidFill>
              </a:rPr>
              <a:t>আমরা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কাজে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মনোযোগী</a:t>
            </a:r>
            <a:r>
              <a:rPr lang="en-US" sz="3200" dirty="0">
                <a:solidFill>
                  <a:srgbClr val="002060"/>
                </a:solidFill>
              </a:rPr>
              <a:t> </a:t>
            </a:r>
            <a:r>
              <a:rPr lang="en-US" sz="3200" dirty="0" err="1">
                <a:solidFill>
                  <a:srgbClr val="002060"/>
                </a:solidFill>
              </a:rPr>
              <a:t>হব</a:t>
            </a:r>
            <a:endParaRPr lang="en-US" sz="3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241039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2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5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6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6ACE9544-36F7-5D32-5E0E-1E0566A132A2}"/>
              </a:ext>
            </a:extLst>
          </p:cNvPr>
          <p:cNvSpPr/>
          <p:nvPr/>
        </p:nvSpPr>
        <p:spPr>
          <a:xfrm>
            <a:off x="-2982686" y="0"/>
            <a:ext cx="15125701" cy="6781800"/>
          </a:xfrm>
          <a:custGeom>
            <a:avLst/>
            <a:gdLst>
              <a:gd name="csX0" fmla="*/ 0 w 15125701"/>
              <a:gd name="csY0" fmla="*/ 0 h 6781800"/>
              <a:gd name="csX1" fmla="*/ 279244 w 15125701"/>
              <a:gd name="csY1" fmla="*/ 0 h 6781800"/>
              <a:gd name="csX2" fmla="*/ 407230 w 15125701"/>
              <a:gd name="csY2" fmla="*/ 0 h 6781800"/>
              <a:gd name="csX3" fmla="*/ 988988 w 15125701"/>
              <a:gd name="csY3" fmla="*/ 0 h 6781800"/>
              <a:gd name="csX4" fmla="*/ 1722003 w 15125701"/>
              <a:gd name="csY4" fmla="*/ 0 h 6781800"/>
              <a:gd name="csX5" fmla="*/ 2001247 w 15125701"/>
              <a:gd name="csY5" fmla="*/ 0 h 6781800"/>
              <a:gd name="csX6" fmla="*/ 2280490 w 15125701"/>
              <a:gd name="csY6" fmla="*/ 0 h 6781800"/>
              <a:gd name="csX7" fmla="*/ 2559734 w 15125701"/>
              <a:gd name="csY7" fmla="*/ 0 h 6781800"/>
              <a:gd name="csX8" fmla="*/ 3292749 w 15125701"/>
              <a:gd name="csY8" fmla="*/ 0 h 6781800"/>
              <a:gd name="csX9" fmla="*/ 3420735 w 15125701"/>
              <a:gd name="csY9" fmla="*/ 0 h 6781800"/>
              <a:gd name="csX10" fmla="*/ 4305007 w 15125701"/>
              <a:gd name="csY10" fmla="*/ 0 h 6781800"/>
              <a:gd name="csX11" fmla="*/ 4886765 w 15125701"/>
              <a:gd name="csY11" fmla="*/ 0 h 6781800"/>
              <a:gd name="csX12" fmla="*/ 5014752 w 15125701"/>
              <a:gd name="csY12" fmla="*/ 0 h 6781800"/>
              <a:gd name="csX13" fmla="*/ 5596509 w 15125701"/>
              <a:gd name="csY13" fmla="*/ 0 h 6781800"/>
              <a:gd name="csX14" fmla="*/ 5724496 w 15125701"/>
              <a:gd name="csY14" fmla="*/ 0 h 6781800"/>
              <a:gd name="csX15" fmla="*/ 6306254 w 15125701"/>
              <a:gd name="csY15" fmla="*/ 0 h 6781800"/>
              <a:gd name="csX16" fmla="*/ 6888012 w 15125701"/>
              <a:gd name="csY16" fmla="*/ 0 h 6781800"/>
              <a:gd name="csX17" fmla="*/ 7469769 w 15125701"/>
              <a:gd name="csY17" fmla="*/ 0 h 6781800"/>
              <a:gd name="csX18" fmla="*/ 7597756 w 15125701"/>
              <a:gd name="csY18" fmla="*/ 0 h 6781800"/>
              <a:gd name="csX19" fmla="*/ 8482028 w 15125701"/>
              <a:gd name="csY19" fmla="*/ 0 h 6781800"/>
              <a:gd name="csX20" fmla="*/ 9366299 w 15125701"/>
              <a:gd name="csY20" fmla="*/ 0 h 6781800"/>
              <a:gd name="csX21" fmla="*/ 9796800 w 15125701"/>
              <a:gd name="csY21" fmla="*/ 0 h 6781800"/>
              <a:gd name="csX22" fmla="*/ 10227301 w 15125701"/>
              <a:gd name="csY22" fmla="*/ 0 h 6781800"/>
              <a:gd name="csX23" fmla="*/ 10506545 w 15125701"/>
              <a:gd name="csY23" fmla="*/ 0 h 6781800"/>
              <a:gd name="csX24" fmla="*/ 10634531 w 15125701"/>
              <a:gd name="csY24" fmla="*/ 0 h 6781800"/>
              <a:gd name="csX25" fmla="*/ 10762518 w 15125701"/>
              <a:gd name="csY25" fmla="*/ 0 h 6781800"/>
              <a:gd name="csX26" fmla="*/ 11495533 w 15125701"/>
              <a:gd name="csY26" fmla="*/ 0 h 6781800"/>
              <a:gd name="csX27" fmla="*/ 11774776 w 15125701"/>
              <a:gd name="csY27" fmla="*/ 0 h 6781800"/>
              <a:gd name="csX28" fmla="*/ 12356534 w 15125701"/>
              <a:gd name="csY28" fmla="*/ 0 h 6781800"/>
              <a:gd name="csX29" fmla="*/ 12484521 w 15125701"/>
              <a:gd name="csY29" fmla="*/ 0 h 6781800"/>
              <a:gd name="csX30" fmla="*/ 12915022 w 15125701"/>
              <a:gd name="csY30" fmla="*/ 0 h 6781800"/>
              <a:gd name="csX31" fmla="*/ 13194265 w 15125701"/>
              <a:gd name="csY31" fmla="*/ 0 h 6781800"/>
              <a:gd name="csX32" fmla="*/ 13624766 w 15125701"/>
              <a:gd name="csY32" fmla="*/ 0 h 6781800"/>
              <a:gd name="csX33" fmla="*/ 14055267 w 15125701"/>
              <a:gd name="csY33" fmla="*/ 0 h 6781800"/>
              <a:gd name="csX34" fmla="*/ 15125701 w 15125701"/>
              <a:gd name="csY34" fmla="*/ 0 h 6781800"/>
              <a:gd name="csX35" fmla="*/ 15125701 w 15125701"/>
              <a:gd name="csY35" fmla="*/ 632968 h 6781800"/>
              <a:gd name="csX36" fmla="*/ 15125701 w 15125701"/>
              <a:gd name="csY36" fmla="*/ 1265936 h 6781800"/>
              <a:gd name="csX37" fmla="*/ 15125701 w 15125701"/>
              <a:gd name="csY37" fmla="*/ 1966722 h 6781800"/>
              <a:gd name="csX38" fmla="*/ 15125701 w 15125701"/>
              <a:gd name="csY38" fmla="*/ 2667508 h 6781800"/>
              <a:gd name="csX39" fmla="*/ 15125701 w 15125701"/>
              <a:gd name="csY39" fmla="*/ 3164840 h 6781800"/>
              <a:gd name="csX40" fmla="*/ 15125701 w 15125701"/>
              <a:gd name="csY40" fmla="*/ 3594354 h 6781800"/>
              <a:gd name="csX41" fmla="*/ 15125701 w 15125701"/>
              <a:gd name="csY41" fmla="*/ 4295140 h 6781800"/>
              <a:gd name="csX42" fmla="*/ 15125701 w 15125701"/>
              <a:gd name="csY42" fmla="*/ 4860290 h 6781800"/>
              <a:gd name="csX43" fmla="*/ 15125701 w 15125701"/>
              <a:gd name="csY43" fmla="*/ 5289804 h 6781800"/>
              <a:gd name="csX44" fmla="*/ 15125701 w 15125701"/>
              <a:gd name="csY44" fmla="*/ 5854954 h 6781800"/>
              <a:gd name="csX45" fmla="*/ 15125701 w 15125701"/>
              <a:gd name="csY45" fmla="*/ 6781800 h 6781800"/>
              <a:gd name="csX46" fmla="*/ 14695200 w 15125701"/>
              <a:gd name="csY46" fmla="*/ 6781800 h 6781800"/>
              <a:gd name="csX47" fmla="*/ 14567214 w 15125701"/>
              <a:gd name="csY47" fmla="*/ 6781800 h 6781800"/>
              <a:gd name="csX48" fmla="*/ 13834199 w 15125701"/>
              <a:gd name="csY48" fmla="*/ 6781800 h 6781800"/>
              <a:gd name="csX49" fmla="*/ 13706212 w 15125701"/>
              <a:gd name="csY49" fmla="*/ 6781800 h 6781800"/>
              <a:gd name="csX50" fmla="*/ 13275711 w 15125701"/>
              <a:gd name="csY50" fmla="*/ 6781800 h 6781800"/>
              <a:gd name="csX51" fmla="*/ 12996468 w 15125701"/>
              <a:gd name="csY51" fmla="*/ 6781800 h 6781800"/>
              <a:gd name="csX52" fmla="*/ 12414710 w 15125701"/>
              <a:gd name="csY52" fmla="*/ 6781800 h 6781800"/>
              <a:gd name="csX53" fmla="*/ 12286723 w 15125701"/>
              <a:gd name="csY53" fmla="*/ 6781800 h 6781800"/>
              <a:gd name="csX54" fmla="*/ 11402452 w 15125701"/>
              <a:gd name="csY54" fmla="*/ 6781800 h 6781800"/>
              <a:gd name="csX55" fmla="*/ 10518180 w 15125701"/>
              <a:gd name="csY55" fmla="*/ 6781800 h 6781800"/>
              <a:gd name="csX56" fmla="*/ 9936422 w 15125701"/>
              <a:gd name="csY56" fmla="*/ 6781800 h 6781800"/>
              <a:gd name="csX57" fmla="*/ 9052150 w 15125701"/>
              <a:gd name="csY57" fmla="*/ 6781800 h 6781800"/>
              <a:gd name="csX58" fmla="*/ 8621650 w 15125701"/>
              <a:gd name="csY58" fmla="*/ 6781800 h 6781800"/>
              <a:gd name="csX59" fmla="*/ 7737378 w 15125701"/>
              <a:gd name="csY59" fmla="*/ 6781800 h 6781800"/>
              <a:gd name="csX60" fmla="*/ 7155620 w 15125701"/>
              <a:gd name="csY60" fmla="*/ 6781800 h 6781800"/>
              <a:gd name="csX61" fmla="*/ 6271348 w 15125701"/>
              <a:gd name="csY61" fmla="*/ 6781800 h 6781800"/>
              <a:gd name="csX62" fmla="*/ 5840848 w 15125701"/>
              <a:gd name="csY62" fmla="*/ 6781800 h 6781800"/>
              <a:gd name="csX63" fmla="*/ 4956576 w 15125701"/>
              <a:gd name="csY63" fmla="*/ 6781800 h 6781800"/>
              <a:gd name="csX64" fmla="*/ 4828589 w 15125701"/>
              <a:gd name="csY64" fmla="*/ 6781800 h 6781800"/>
              <a:gd name="csX65" fmla="*/ 4700602 w 15125701"/>
              <a:gd name="csY65" fmla="*/ 6781800 h 6781800"/>
              <a:gd name="csX66" fmla="*/ 3967588 w 15125701"/>
              <a:gd name="csY66" fmla="*/ 6781800 h 6781800"/>
              <a:gd name="csX67" fmla="*/ 3385830 w 15125701"/>
              <a:gd name="csY67" fmla="*/ 6781800 h 6781800"/>
              <a:gd name="csX68" fmla="*/ 2652815 w 15125701"/>
              <a:gd name="csY68" fmla="*/ 6781800 h 6781800"/>
              <a:gd name="csX69" fmla="*/ 2524829 w 15125701"/>
              <a:gd name="csY69" fmla="*/ 6781800 h 6781800"/>
              <a:gd name="csX70" fmla="*/ 1791814 w 15125701"/>
              <a:gd name="csY70" fmla="*/ 6781800 h 6781800"/>
              <a:gd name="csX71" fmla="*/ 1058799 w 15125701"/>
              <a:gd name="csY71" fmla="*/ 6781800 h 6781800"/>
              <a:gd name="csX72" fmla="*/ 930812 w 15125701"/>
              <a:gd name="csY72" fmla="*/ 6781800 h 6781800"/>
              <a:gd name="csX73" fmla="*/ 802826 w 15125701"/>
              <a:gd name="csY73" fmla="*/ 6781800 h 6781800"/>
              <a:gd name="csX74" fmla="*/ 0 w 15125701"/>
              <a:gd name="csY74" fmla="*/ 6781800 h 6781800"/>
              <a:gd name="csX75" fmla="*/ 0 w 15125701"/>
              <a:gd name="csY75" fmla="*/ 6352286 h 6781800"/>
              <a:gd name="csX76" fmla="*/ 0 w 15125701"/>
              <a:gd name="csY76" fmla="*/ 5854954 h 6781800"/>
              <a:gd name="csX77" fmla="*/ 0 w 15125701"/>
              <a:gd name="csY77" fmla="*/ 5357622 h 6781800"/>
              <a:gd name="csX78" fmla="*/ 0 w 15125701"/>
              <a:gd name="csY78" fmla="*/ 4656836 h 6781800"/>
              <a:gd name="csX79" fmla="*/ 0 w 15125701"/>
              <a:gd name="csY79" fmla="*/ 4091686 h 6781800"/>
              <a:gd name="csX80" fmla="*/ 0 w 15125701"/>
              <a:gd name="csY80" fmla="*/ 3390900 h 6781800"/>
              <a:gd name="csX81" fmla="*/ 0 w 15125701"/>
              <a:gd name="csY81" fmla="*/ 2825750 h 6781800"/>
              <a:gd name="csX82" fmla="*/ 0 w 15125701"/>
              <a:gd name="csY82" fmla="*/ 2124964 h 6781800"/>
              <a:gd name="csX83" fmla="*/ 0 w 15125701"/>
              <a:gd name="csY83" fmla="*/ 1424178 h 6781800"/>
              <a:gd name="csX84" fmla="*/ 0 w 15125701"/>
              <a:gd name="csY84" fmla="*/ 1062482 h 6781800"/>
              <a:gd name="csX85" fmla="*/ 0 w 15125701"/>
              <a:gd name="csY85" fmla="*/ 0 h 6781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  <a:cxn ang="0">
                <a:pos x="csX76" y="csY76"/>
              </a:cxn>
              <a:cxn ang="0">
                <a:pos x="csX77" y="csY77"/>
              </a:cxn>
              <a:cxn ang="0">
                <a:pos x="csX78" y="csY78"/>
              </a:cxn>
              <a:cxn ang="0">
                <a:pos x="csX79" y="csY79"/>
              </a:cxn>
              <a:cxn ang="0">
                <a:pos x="csX80" y="csY80"/>
              </a:cxn>
              <a:cxn ang="0">
                <a:pos x="csX81" y="csY81"/>
              </a:cxn>
              <a:cxn ang="0">
                <a:pos x="csX82" y="csY82"/>
              </a:cxn>
              <a:cxn ang="0">
                <a:pos x="csX83" y="csY83"/>
              </a:cxn>
              <a:cxn ang="0">
                <a:pos x="csX84" y="csY84"/>
              </a:cxn>
              <a:cxn ang="0">
                <a:pos x="csX85" y="csY85"/>
              </a:cxn>
            </a:cxnLst>
            <a:rect l="l" t="t" r="r" b="b"/>
            <a:pathLst>
              <a:path w="15125701" h="6781800" fill="none" extrusionOk="0">
                <a:moveTo>
                  <a:pt x="0" y="0"/>
                </a:moveTo>
                <a:cubicBezTo>
                  <a:pt x="100097" y="-9435"/>
                  <a:pt x="144967" y="2181"/>
                  <a:pt x="279244" y="0"/>
                </a:cubicBezTo>
                <a:cubicBezTo>
                  <a:pt x="413521" y="-2181"/>
                  <a:pt x="354182" y="6357"/>
                  <a:pt x="407230" y="0"/>
                </a:cubicBezTo>
                <a:cubicBezTo>
                  <a:pt x="460278" y="-6357"/>
                  <a:pt x="718878" y="57737"/>
                  <a:pt x="988988" y="0"/>
                </a:cubicBezTo>
                <a:cubicBezTo>
                  <a:pt x="1259098" y="-57737"/>
                  <a:pt x="1460128" y="7514"/>
                  <a:pt x="1722003" y="0"/>
                </a:cubicBezTo>
                <a:cubicBezTo>
                  <a:pt x="1983878" y="-7514"/>
                  <a:pt x="1941714" y="2898"/>
                  <a:pt x="2001247" y="0"/>
                </a:cubicBezTo>
                <a:cubicBezTo>
                  <a:pt x="2060780" y="-2898"/>
                  <a:pt x="2196708" y="4615"/>
                  <a:pt x="2280490" y="0"/>
                </a:cubicBezTo>
                <a:cubicBezTo>
                  <a:pt x="2364272" y="-4615"/>
                  <a:pt x="2456645" y="32315"/>
                  <a:pt x="2559734" y="0"/>
                </a:cubicBezTo>
                <a:cubicBezTo>
                  <a:pt x="2662823" y="-32315"/>
                  <a:pt x="2983703" y="4778"/>
                  <a:pt x="3292749" y="0"/>
                </a:cubicBezTo>
                <a:cubicBezTo>
                  <a:pt x="3601795" y="-4778"/>
                  <a:pt x="3384718" y="11564"/>
                  <a:pt x="3420735" y="0"/>
                </a:cubicBezTo>
                <a:cubicBezTo>
                  <a:pt x="3456752" y="-11564"/>
                  <a:pt x="3880733" y="32164"/>
                  <a:pt x="4305007" y="0"/>
                </a:cubicBezTo>
                <a:cubicBezTo>
                  <a:pt x="4729281" y="-32164"/>
                  <a:pt x="4628809" y="62798"/>
                  <a:pt x="4886765" y="0"/>
                </a:cubicBezTo>
                <a:cubicBezTo>
                  <a:pt x="5144721" y="-62798"/>
                  <a:pt x="4977760" y="8546"/>
                  <a:pt x="5014752" y="0"/>
                </a:cubicBezTo>
                <a:cubicBezTo>
                  <a:pt x="5051744" y="-8546"/>
                  <a:pt x="5314178" y="611"/>
                  <a:pt x="5596509" y="0"/>
                </a:cubicBezTo>
                <a:cubicBezTo>
                  <a:pt x="5878840" y="-611"/>
                  <a:pt x="5661364" y="8845"/>
                  <a:pt x="5724496" y="0"/>
                </a:cubicBezTo>
                <a:cubicBezTo>
                  <a:pt x="5787628" y="-8845"/>
                  <a:pt x="6122772" y="32244"/>
                  <a:pt x="6306254" y="0"/>
                </a:cubicBezTo>
                <a:cubicBezTo>
                  <a:pt x="6489736" y="-32244"/>
                  <a:pt x="6653205" y="37879"/>
                  <a:pt x="6888012" y="0"/>
                </a:cubicBezTo>
                <a:cubicBezTo>
                  <a:pt x="7122819" y="-37879"/>
                  <a:pt x="7189821" y="52473"/>
                  <a:pt x="7469769" y="0"/>
                </a:cubicBezTo>
                <a:cubicBezTo>
                  <a:pt x="7749717" y="-52473"/>
                  <a:pt x="7564791" y="9136"/>
                  <a:pt x="7597756" y="0"/>
                </a:cubicBezTo>
                <a:cubicBezTo>
                  <a:pt x="7630721" y="-9136"/>
                  <a:pt x="8132453" y="98197"/>
                  <a:pt x="8482028" y="0"/>
                </a:cubicBezTo>
                <a:cubicBezTo>
                  <a:pt x="8831603" y="-98197"/>
                  <a:pt x="9049247" y="95768"/>
                  <a:pt x="9366299" y="0"/>
                </a:cubicBezTo>
                <a:cubicBezTo>
                  <a:pt x="9683351" y="-95768"/>
                  <a:pt x="9601014" y="14968"/>
                  <a:pt x="9796800" y="0"/>
                </a:cubicBezTo>
                <a:cubicBezTo>
                  <a:pt x="9992586" y="-14968"/>
                  <a:pt x="10092602" y="42618"/>
                  <a:pt x="10227301" y="0"/>
                </a:cubicBezTo>
                <a:cubicBezTo>
                  <a:pt x="10362000" y="-42618"/>
                  <a:pt x="10395927" y="3072"/>
                  <a:pt x="10506545" y="0"/>
                </a:cubicBezTo>
                <a:cubicBezTo>
                  <a:pt x="10617163" y="-3072"/>
                  <a:pt x="10578144" y="13292"/>
                  <a:pt x="10634531" y="0"/>
                </a:cubicBezTo>
                <a:cubicBezTo>
                  <a:pt x="10690918" y="-13292"/>
                  <a:pt x="10724647" y="13762"/>
                  <a:pt x="10762518" y="0"/>
                </a:cubicBezTo>
                <a:cubicBezTo>
                  <a:pt x="10800389" y="-13762"/>
                  <a:pt x="11315591" y="82127"/>
                  <a:pt x="11495533" y="0"/>
                </a:cubicBezTo>
                <a:cubicBezTo>
                  <a:pt x="11675476" y="-82127"/>
                  <a:pt x="11687772" y="32235"/>
                  <a:pt x="11774776" y="0"/>
                </a:cubicBezTo>
                <a:cubicBezTo>
                  <a:pt x="11861780" y="-32235"/>
                  <a:pt x="12168912" y="17941"/>
                  <a:pt x="12356534" y="0"/>
                </a:cubicBezTo>
                <a:cubicBezTo>
                  <a:pt x="12544156" y="-17941"/>
                  <a:pt x="12425095" y="5662"/>
                  <a:pt x="12484521" y="0"/>
                </a:cubicBezTo>
                <a:cubicBezTo>
                  <a:pt x="12543947" y="-5662"/>
                  <a:pt x="12805991" y="40756"/>
                  <a:pt x="12915022" y="0"/>
                </a:cubicBezTo>
                <a:cubicBezTo>
                  <a:pt x="13024053" y="-40756"/>
                  <a:pt x="13122022" y="10800"/>
                  <a:pt x="13194265" y="0"/>
                </a:cubicBezTo>
                <a:cubicBezTo>
                  <a:pt x="13266508" y="-10800"/>
                  <a:pt x="13440614" y="31522"/>
                  <a:pt x="13624766" y="0"/>
                </a:cubicBezTo>
                <a:cubicBezTo>
                  <a:pt x="13808918" y="-31522"/>
                  <a:pt x="13873770" y="7088"/>
                  <a:pt x="14055267" y="0"/>
                </a:cubicBezTo>
                <a:cubicBezTo>
                  <a:pt x="14236764" y="-7088"/>
                  <a:pt x="14670526" y="95823"/>
                  <a:pt x="15125701" y="0"/>
                </a:cubicBezTo>
                <a:cubicBezTo>
                  <a:pt x="15181143" y="305241"/>
                  <a:pt x="15057158" y="473269"/>
                  <a:pt x="15125701" y="632968"/>
                </a:cubicBezTo>
                <a:cubicBezTo>
                  <a:pt x="15194244" y="792667"/>
                  <a:pt x="15070024" y="1129627"/>
                  <a:pt x="15125701" y="1265936"/>
                </a:cubicBezTo>
                <a:cubicBezTo>
                  <a:pt x="15181378" y="1402245"/>
                  <a:pt x="15083468" y="1709746"/>
                  <a:pt x="15125701" y="1966722"/>
                </a:cubicBezTo>
                <a:cubicBezTo>
                  <a:pt x="15167934" y="2223698"/>
                  <a:pt x="15044952" y="2513073"/>
                  <a:pt x="15125701" y="2667508"/>
                </a:cubicBezTo>
                <a:cubicBezTo>
                  <a:pt x="15206450" y="2821943"/>
                  <a:pt x="15117592" y="3045284"/>
                  <a:pt x="15125701" y="3164840"/>
                </a:cubicBezTo>
                <a:cubicBezTo>
                  <a:pt x="15133810" y="3284396"/>
                  <a:pt x="15080482" y="3506934"/>
                  <a:pt x="15125701" y="3594354"/>
                </a:cubicBezTo>
                <a:cubicBezTo>
                  <a:pt x="15170920" y="3681774"/>
                  <a:pt x="15116689" y="4007950"/>
                  <a:pt x="15125701" y="4295140"/>
                </a:cubicBezTo>
                <a:cubicBezTo>
                  <a:pt x="15134713" y="4582330"/>
                  <a:pt x="15108086" y="4626420"/>
                  <a:pt x="15125701" y="4860290"/>
                </a:cubicBezTo>
                <a:cubicBezTo>
                  <a:pt x="15143316" y="5094160"/>
                  <a:pt x="15079018" y="5121128"/>
                  <a:pt x="15125701" y="5289804"/>
                </a:cubicBezTo>
                <a:cubicBezTo>
                  <a:pt x="15172384" y="5458480"/>
                  <a:pt x="15060994" y="5578071"/>
                  <a:pt x="15125701" y="5854954"/>
                </a:cubicBezTo>
                <a:cubicBezTo>
                  <a:pt x="15190408" y="6131837"/>
                  <a:pt x="15074422" y="6500308"/>
                  <a:pt x="15125701" y="6781800"/>
                </a:cubicBezTo>
                <a:cubicBezTo>
                  <a:pt x="15009965" y="6811979"/>
                  <a:pt x="14789796" y="6739760"/>
                  <a:pt x="14695200" y="6781800"/>
                </a:cubicBezTo>
                <a:cubicBezTo>
                  <a:pt x="14600604" y="6823840"/>
                  <a:pt x="14608298" y="6776742"/>
                  <a:pt x="14567214" y="6781800"/>
                </a:cubicBezTo>
                <a:cubicBezTo>
                  <a:pt x="14526130" y="6786858"/>
                  <a:pt x="13981492" y="6761188"/>
                  <a:pt x="13834199" y="6781800"/>
                </a:cubicBezTo>
                <a:cubicBezTo>
                  <a:pt x="13686906" y="6802412"/>
                  <a:pt x="13747250" y="6770893"/>
                  <a:pt x="13706212" y="6781800"/>
                </a:cubicBezTo>
                <a:cubicBezTo>
                  <a:pt x="13665174" y="6792707"/>
                  <a:pt x="13378213" y="6771678"/>
                  <a:pt x="13275711" y="6781800"/>
                </a:cubicBezTo>
                <a:cubicBezTo>
                  <a:pt x="13173209" y="6791922"/>
                  <a:pt x="13059637" y="6779247"/>
                  <a:pt x="12996468" y="6781800"/>
                </a:cubicBezTo>
                <a:cubicBezTo>
                  <a:pt x="12933299" y="6784353"/>
                  <a:pt x="12700809" y="6754686"/>
                  <a:pt x="12414710" y="6781800"/>
                </a:cubicBezTo>
                <a:cubicBezTo>
                  <a:pt x="12128611" y="6808914"/>
                  <a:pt x="12347819" y="6772178"/>
                  <a:pt x="12286723" y="6781800"/>
                </a:cubicBezTo>
                <a:cubicBezTo>
                  <a:pt x="12225627" y="6791422"/>
                  <a:pt x="11711342" y="6679194"/>
                  <a:pt x="11402452" y="6781800"/>
                </a:cubicBezTo>
                <a:cubicBezTo>
                  <a:pt x="11093562" y="6884406"/>
                  <a:pt x="10886741" y="6721055"/>
                  <a:pt x="10518180" y="6781800"/>
                </a:cubicBezTo>
                <a:cubicBezTo>
                  <a:pt x="10149619" y="6842545"/>
                  <a:pt x="10154901" y="6760226"/>
                  <a:pt x="9936422" y="6781800"/>
                </a:cubicBezTo>
                <a:cubicBezTo>
                  <a:pt x="9717943" y="6803374"/>
                  <a:pt x="9383691" y="6759773"/>
                  <a:pt x="9052150" y="6781800"/>
                </a:cubicBezTo>
                <a:cubicBezTo>
                  <a:pt x="8720609" y="6803827"/>
                  <a:pt x="8830962" y="6755533"/>
                  <a:pt x="8621650" y="6781800"/>
                </a:cubicBezTo>
                <a:cubicBezTo>
                  <a:pt x="8412338" y="6808067"/>
                  <a:pt x="8124241" y="6712982"/>
                  <a:pt x="7737378" y="6781800"/>
                </a:cubicBezTo>
                <a:cubicBezTo>
                  <a:pt x="7350515" y="6850618"/>
                  <a:pt x="7337958" y="6751855"/>
                  <a:pt x="7155620" y="6781800"/>
                </a:cubicBezTo>
                <a:cubicBezTo>
                  <a:pt x="6973282" y="6811745"/>
                  <a:pt x="6463207" y="6680945"/>
                  <a:pt x="6271348" y="6781800"/>
                </a:cubicBezTo>
                <a:cubicBezTo>
                  <a:pt x="6079489" y="6882655"/>
                  <a:pt x="6031149" y="6760501"/>
                  <a:pt x="5840848" y="6781800"/>
                </a:cubicBezTo>
                <a:cubicBezTo>
                  <a:pt x="5650547" y="6803099"/>
                  <a:pt x="5310429" y="6693666"/>
                  <a:pt x="4956576" y="6781800"/>
                </a:cubicBezTo>
                <a:cubicBezTo>
                  <a:pt x="4602723" y="6869934"/>
                  <a:pt x="4875825" y="6771185"/>
                  <a:pt x="4828589" y="6781800"/>
                </a:cubicBezTo>
                <a:cubicBezTo>
                  <a:pt x="4781353" y="6792415"/>
                  <a:pt x="4753895" y="6779677"/>
                  <a:pt x="4700602" y="6781800"/>
                </a:cubicBezTo>
                <a:cubicBezTo>
                  <a:pt x="4647309" y="6783923"/>
                  <a:pt x="4211622" y="6733811"/>
                  <a:pt x="3967588" y="6781800"/>
                </a:cubicBezTo>
                <a:cubicBezTo>
                  <a:pt x="3723554" y="6829789"/>
                  <a:pt x="3526003" y="6769376"/>
                  <a:pt x="3385830" y="6781800"/>
                </a:cubicBezTo>
                <a:cubicBezTo>
                  <a:pt x="3245657" y="6794224"/>
                  <a:pt x="2944330" y="6747665"/>
                  <a:pt x="2652815" y="6781800"/>
                </a:cubicBezTo>
                <a:cubicBezTo>
                  <a:pt x="2361300" y="6815935"/>
                  <a:pt x="2573926" y="6769714"/>
                  <a:pt x="2524829" y="6781800"/>
                </a:cubicBezTo>
                <a:cubicBezTo>
                  <a:pt x="2475732" y="6793886"/>
                  <a:pt x="2000162" y="6708123"/>
                  <a:pt x="1791814" y="6781800"/>
                </a:cubicBezTo>
                <a:cubicBezTo>
                  <a:pt x="1583466" y="6855477"/>
                  <a:pt x="1384333" y="6737385"/>
                  <a:pt x="1058799" y="6781800"/>
                </a:cubicBezTo>
                <a:cubicBezTo>
                  <a:pt x="733266" y="6826215"/>
                  <a:pt x="990939" y="6774975"/>
                  <a:pt x="930812" y="6781800"/>
                </a:cubicBezTo>
                <a:cubicBezTo>
                  <a:pt x="870685" y="6788625"/>
                  <a:pt x="848943" y="6771810"/>
                  <a:pt x="802826" y="6781800"/>
                </a:cubicBezTo>
                <a:cubicBezTo>
                  <a:pt x="756709" y="6791790"/>
                  <a:pt x="236439" y="6719941"/>
                  <a:pt x="0" y="6781800"/>
                </a:cubicBezTo>
                <a:cubicBezTo>
                  <a:pt x="-17525" y="6689709"/>
                  <a:pt x="22971" y="6490323"/>
                  <a:pt x="0" y="6352286"/>
                </a:cubicBezTo>
                <a:cubicBezTo>
                  <a:pt x="-22971" y="6214249"/>
                  <a:pt x="29901" y="5979581"/>
                  <a:pt x="0" y="5854954"/>
                </a:cubicBezTo>
                <a:cubicBezTo>
                  <a:pt x="-29901" y="5730327"/>
                  <a:pt x="52392" y="5599395"/>
                  <a:pt x="0" y="5357622"/>
                </a:cubicBezTo>
                <a:cubicBezTo>
                  <a:pt x="-52392" y="5115849"/>
                  <a:pt x="30853" y="4847442"/>
                  <a:pt x="0" y="4656836"/>
                </a:cubicBezTo>
                <a:cubicBezTo>
                  <a:pt x="-30853" y="4466230"/>
                  <a:pt x="4088" y="4350336"/>
                  <a:pt x="0" y="4091686"/>
                </a:cubicBezTo>
                <a:cubicBezTo>
                  <a:pt x="-4088" y="3833036"/>
                  <a:pt x="31635" y="3544546"/>
                  <a:pt x="0" y="3390900"/>
                </a:cubicBezTo>
                <a:cubicBezTo>
                  <a:pt x="-31635" y="3237254"/>
                  <a:pt x="10682" y="3062192"/>
                  <a:pt x="0" y="2825750"/>
                </a:cubicBezTo>
                <a:cubicBezTo>
                  <a:pt x="-10682" y="2589308"/>
                  <a:pt x="52507" y="2296204"/>
                  <a:pt x="0" y="2124964"/>
                </a:cubicBezTo>
                <a:cubicBezTo>
                  <a:pt x="-52507" y="1953724"/>
                  <a:pt x="42119" y="1629716"/>
                  <a:pt x="0" y="1424178"/>
                </a:cubicBezTo>
                <a:cubicBezTo>
                  <a:pt x="-42119" y="1218640"/>
                  <a:pt x="40645" y="1140979"/>
                  <a:pt x="0" y="1062482"/>
                </a:cubicBezTo>
                <a:cubicBezTo>
                  <a:pt x="-40645" y="983985"/>
                  <a:pt x="60228" y="521802"/>
                  <a:pt x="0" y="0"/>
                </a:cubicBezTo>
                <a:close/>
              </a:path>
              <a:path w="15125701" h="6781800" stroke="0" extrusionOk="0">
                <a:moveTo>
                  <a:pt x="0" y="0"/>
                </a:moveTo>
                <a:cubicBezTo>
                  <a:pt x="277138" y="-63682"/>
                  <a:pt x="612616" y="42103"/>
                  <a:pt x="884272" y="0"/>
                </a:cubicBezTo>
                <a:cubicBezTo>
                  <a:pt x="1155928" y="-42103"/>
                  <a:pt x="1051638" y="289"/>
                  <a:pt x="1163515" y="0"/>
                </a:cubicBezTo>
                <a:cubicBezTo>
                  <a:pt x="1275392" y="-289"/>
                  <a:pt x="1357266" y="28103"/>
                  <a:pt x="1442759" y="0"/>
                </a:cubicBezTo>
                <a:cubicBezTo>
                  <a:pt x="1528252" y="-28103"/>
                  <a:pt x="1953740" y="97022"/>
                  <a:pt x="2327031" y="0"/>
                </a:cubicBezTo>
                <a:cubicBezTo>
                  <a:pt x="2700322" y="-97022"/>
                  <a:pt x="2695021" y="38922"/>
                  <a:pt x="2908789" y="0"/>
                </a:cubicBezTo>
                <a:cubicBezTo>
                  <a:pt x="3122557" y="-38922"/>
                  <a:pt x="3104677" y="21663"/>
                  <a:pt x="3188032" y="0"/>
                </a:cubicBezTo>
                <a:cubicBezTo>
                  <a:pt x="3271387" y="-21663"/>
                  <a:pt x="3265280" y="12658"/>
                  <a:pt x="3316019" y="0"/>
                </a:cubicBezTo>
                <a:cubicBezTo>
                  <a:pt x="3366758" y="-12658"/>
                  <a:pt x="3640178" y="702"/>
                  <a:pt x="3746520" y="0"/>
                </a:cubicBezTo>
                <a:cubicBezTo>
                  <a:pt x="3852862" y="-702"/>
                  <a:pt x="3825762" y="3102"/>
                  <a:pt x="3874506" y="0"/>
                </a:cubicBezTo>
                <a:cubicBezTo>
                  <a:pt x="3923250" y="-3102"/>
                  <a:pt x="4160274" y="6895"/>
                  <a:pt x="4305007" y="0"/>
                </a:cubicBezTo>
                <a:cubicBezTo>
                  <a:pt x="4449740" y="-6895"/>
                  <a:pt x="4397639" y="10112"/>
                  <a:pt x="4432994" y="0"/>
                </a:cubicBezTo>
                <a:cubicBezTo>
                  <a:pt x="4468349" y="-10112"/>
                  <a:pt x="4728086" y="51098"/>
                  <a:pt x="5014752" y="0"/>
                </a:cubicBezTo>
                <a:cubicBezTo>
                  <a:pt x="5301418" y="-51098"/>
                  <a:pt x="5092126" y="5864"/>
                  <a:pt x="5142738" y="0"/>
                </a:cubicBezTo>
                <a:cubicBezTo>
                  <a:pt x="5193350" y="-5864"/>
                  <a:pt x="5428316" y="42350"/>
                  <a:pt x="5573239" y="0"/>
                </a:cubicBezTo>
                <a:cubicBezTo>
                  <a:pt x="5718162" y="-42350"/>
                  <a:pt x="6112978" y="18194"/>
                  <a:pt x="6457511" y="0"/>
                </a:cubicBezTo>
                <a:cubicBezTo>
                  <a:pt x="6802044" y="-18194"/>
                  <a:pt x="6557903" y="13690"/>
                  <a:pt x="6585498" y="0"/>
                </a:cubicBezTo>
                <a:cubicBezTo>
                  <a:pt x="6613093" y="-13690"/>
                  <a:pt x="7088373" y="58949"/>
                  <a:pt x="7469769" y="0"/>
                </a:cubicBezTo>
                <a:cubicBezTo>
                  <a:pt x="7851165" y="-58949"/>
                  <a:pt x="7795156" y="15958"/>
                  <a:pt x="7900270" y="0"/>
                </a:cubicBezTo>
                <a:cubicBezTo>
                  <a:pt x="8005384" y="-15958"/>
                  <a:pt x="7983896" y="990"/>
                  <a:pt x="8028257" y="0"/>
                </a:cubicBezTo>
                <a:cubicBezTo>
                  <a:pt x="8072618" y="-990"/>
                  <a:pt x="8468389" y="56845"/>
                  <a:pt x="8610014" y="0"/>
                </a:cubicBezTo>
                <a:cubicBezTo>
                  <a:pt x="8751639" y="-56845"/>
                  <a:pt x="9170692" y="57049"/>
                  <a:pt x="9343029" y="0"/>
                </a:cubicBezTo>
                <a:cubicBezTo>
                  <a:pt x="9515367" y="-57049"/>
                  <a:pt x="9418456" y="1952"/>
                  <a:pt x="9471016" y="0"/>
                </a:cubicBezTo>
                <a:cubicBezTo>
                  <a:pt x="9523576" y="-1952"/>
                  <a:pt x="10040572" y="57602"/>
                  <a:pt x="10204031" y="0"/>
                </a:cubicBezTo>
                <a:cubicBezTo>
                  <a:pt x="10367490" y="-57602"/>
                  <a:pt x="10716748" y="79653"/>
                  <a:pt x="10937045" y="0"/>
                </a:cubicBezTo>
                <a:cubicBezTo>
                  <a:pt x="11157342" y="-79653"/>
                  <a:pt x="11018627" y="7105"/>
                  <a:pt x="11065032" y="0"/>
                </a:cubicBezTo>
                <a:cubicBezTo>
                  <a:pt x="11111437" y="-7105"/>
                  <a:pt x="11287714" y="30744"/>
                  <a:pt x="11344276" y="0"/>
                </a:cubicBezTo>
                <a:cubicBezTo>
                  <a:pt x="11400838" y="-30744"/>
                  <a:pt x="11820390" y="58123"/>
                  <a:pt x="12228548" y="0"/>
                </a:cubicBezTo>
                <a:cubicBezTo>
                  <a:pt x="12636706" y="-58123"/>
                  <a:pt x="12314163" y="13765"/>
                  <a:pt x="12356534" y="0"/>
                </a:cubicBezTo>
                <a:cubicBezTo>
                  <a:pt x="12398905" y="-13765"/>
                  <a:pt x="12952783" y="12950"/>
                  <a:pt x="13240806" y="0"/>
                </a:cubicBezTo>
                <a:cubicBezTo>
                  <a:pt x="13528829" y="-12950"/>
                  <a:pt x="13599805" y="39879"/>
                  <a:pt x="13822564" y="0"/>
                </a:cubicBezTo>
                <a:cubicBezTo>
                  <a:pt x="14045323" y="-39879"/>
                  <a:pt x="14125886" y="30792"/>
                  <a:pt x="14253064" y="0"/>
                </a:cubicBezTo>
                <a:cubicBezTo>
                  <a:pt x="14380242" y="-30792"/>
                  <a:pt x="14912538" y="76584"/>
                  <a:pt x="15125701" y="0"/>
                </a:cubicBezTo>
                <a:cubicBezTo>
                  <a:pt x="15167206" y="200081"/>
                  <a:pt x="15107040" y="257262"/>
                  <a:pt x="15125701" y="429514"/>
                </a:cubicBezTo>
                <a:cubicBezTo>
                  <a:pt x="15144362" y="601766"/>
                  <a:pt x="15096924" y="760724"/>
                  <a:pt x="15125701" y="994664"/>
                </a:cubicBezTo>
                <a:cubicBezTo>
                  <a:pt x="15154478" y="1228604"/>
                  <a:pt x="15066376" y="1318026"/>
                  <a:pt x="15125701" y="1627632"/>
                </a:cubicBezTo>
                <a:cubicBezTo>
                  <a:pt x="15185026" y="1937238"/>
                  <a:pt x="15123680" y="1871590"/>
                  <a:pt x="15125701" y="2057146"/>
                </a:cubicBezTo>
                <a:cubicBezTo>
                  <a:pt x="15127722" y="2242702"/>
                  <a:pt x="15119771" y="2423581"/>
                  <a:pt x="15125701" y="2690114"/>
                </a:cubicBezTo>
                <a:cubicBezTo>
                  <a:pt x="15131631" y="2956647"/>
                  <a:pt x="15105746" y="2942617"/>
                  <a:pt x="15125701" y="3119628"/>
                </a:cubicBezTo>
                <a:cubicBezTo>
                  <a:pt x="15145656" y="3296639"/>
                  <a:pt x="15117800" y="3482908"/>
                  <a:pt x="15125701" y="3820414"/>
                </a:cubicBezTo>
                <a:cubicBezTo>
                  <a:pt x="15133602" y="4157920"/>
                  <a:pt x="15104932" y="4224041"/>
                  <a:pt x="15125701" y="4385564"/>
                </a:cubicBezTo>
                <a:cubicBezTo>
                  <a:pt x="15146470" y="4547087"/>
                  <a:pt x="15120583" y="4643949"/>
                  <a:pt x="15125701" y="4882896"/>
                </a:cubicBezTo>
                <a:cubicBezTo>
                  <a:pt x="15130819" y="5121843"/>
                  <a:pt x="15111578" y="5213441"/>
                  <a:pt x="15125701" y="5312410"/>
                </a:cubicBezTo>
                <a:cubicBezTo>
                  <a:pt x="15139824" y="5411379"/>
                  <a:pt x="15118452" y="5600879"/>
                  <a:pt x="15125701" y="5809742"/>
                </a:cubicBezTo>
                <a:cubicBezTo>
                  <a:pt x="15132950" y="6018605"/>
                  <a:pt x="15067567" y="6557575"/>
                  <a:pt x="15125701" y="6781800"/>
                </a:cubicBezTo>
                <a:cubicBezTo>
                  <a:pt x="15016078" y="6826306"/>
                  <a:pt x="14904590" y="6761283"/>
                  <a:pt x="14695200" y="6781800"/>
                </a:cubicBezTo>
                <a:cubicBezTo>
                  <a:pt x="14485810" y="6802317"/>
                  <a:pt x="14614724" y="6767673"/>
                  <a:pt x="14567214" y="6781800"/>
                </a:cubicBezTo>
                <a:cubicBezTo>
                  <a:pt x="14519704" y="6795927"/>
                  <a:pt x="14233422" y="6752224"/>
                  <a:pt x="14136713" y="6781800"/>
                </a:cubicBezTo>
                <a:cubicBezTo>
                  <a:pt x="14040004" y="6811376"/>
                  <a:pt x="13826453" y="6777078"/>
                  <a:pt x="13554955" y="6781800"/>
                </a:cubicBezTo>
                <a:cubicBezTo>
                  <a:pt x="13283457" y="6786522"/>
                  <a:pt x="13027490" y="6676172"/>
                  <a:pt x="12670683" y="6781800"/>
                </a:cubicBezTo>
                <a:cubicBezTo>
                  <a:pt x="12313876" y="6887428"/>
                  <a:pt x="12287678" y="6763616"/>
                  <a:pt x="11937669" y="6781800"/>
                </a:cubicBezTo>
                <a:cubicBezTo>
                  <a:pt x="11587660" y="6799984"/>
                  <a:pt x="11867232" y="6769529"/>
                  <a:pt x="11809682" y="6781800"/>
                </a:cubicBezTo>
                <a:cubicBezTo>
                  <a:pt x="11752132" y="6794071"/>
                  <a:pt x="11397261" y="6769050"/>
                  <a:pt x="11227924" y="6781800"/>
                </a:cubicBezTo>
                <a:cubicBezTo>
                  <a:pt x="11058587" y="6794550"/>
                  <a:pt x="10554822" y="6708165"/>
                  <a:pt x="10343652" y="6781800"/>
                </a:cubicBezTo>
                <a:cubicBezTo>
                  <a:pt x="10132482" y="6855435"/>
                  <a:pt x="10270835" y="6767211"/>
                  <a:pt x="10215666" y="6781800"/>
                </a:cubicBezTo>
                <a:cubicBezTo>
                  <a:pt x="10160497" y="6796389"/>
                  <a:pt x="9730869" y="6715393"/>
                  <a:pt x="9482651" y="6781800"/>
                </a:cubicBezTo>
                <a:cubicBezTo>
                  <a:pt x="9234434" y="6848207"/>
                  <a:pt x="9044937" y="6765946"/>
                  <a:pt x="8749636" y="6781800"/>
                </a:cubicBezTo>
                <a:cubicBezTo>
                  <a:pt x="8454336" y="6797654"/>
                  <a:pt x="8337519" y="6754695"/>
                  <a:pt x="8167879" y="6781800"/>
                </a:cubicBezTo>
                <a:cubicBezTo>
                  <a:pt x="7998239" y="6808905"/>
                  <a:pt x="7730815" y="6767267"/>
                  <a:pt x="7586121" y="6781800"/>
                </a:cubicBezTo>
                <a:cubicBezTo>
                  <a:pt x="7441427" y="6796333"/>
                  <a:pt x="7099486" y="6752594"/>
                  <a:pt x="6853106" y="6781800"/>
                </a:cubicBezTo>
                <a:cubicBezTo>
                  <a:pt x="6606727" y="6811006"/>
                  <a:pt x="6758433" y="6781282"/>
                  <a:pt x="6725119" y="6781800"/>
                </a:cubicBezTo>
                <a:cubicBezTo>
                  <a:pt x="6691805" y="6782318"/>
                  <a:pt x="6432220" y="6760626"/>
                  <a:pt x="6294619" y="6781800"/>
                </a:cubicBezTo>
                <a:cubicBezTo>
                  <a:pt x="6157018" y="6802974"/>
                  <a:pt x="5867391" y="6734907"/>
                  <a:pt x="5712861" y="6781800"/>
                </a:cubicBezTo>
                <a:cubicBezTo>
                  <a:pt x="5558331" y="6828693"/>
                  <a:pt x="5244018" y="6740316"/>
                  <a:pt x="4979846" y="6781800"/>
                </a:cubicBezTo>
                <a:cubicBezTo>
                  <a:pt x="4715674" y="6823284"/>
                  <a:pt x="4728059" y="6755494"/>
                  <a:pt x="4549345" y="6781800"/>
                </a:cubicBezTo>
                <a:cubicBezTo>
                  <a:pt x="4370631" y="6808106"/>
                  <a:pt x="3941269" y="6677512"/>
                  <a:pt x="3665074" y="6781800"/>
                </a:cubicBezTo>
                <a:cubicBezTo>
                  <a:pt x="3388879" y="6886088"/>
                  <a:pt x="3395674" y="6733574"/>
                  <a:pt x="3234573" y="6781800"/>
                </a:cubicBezTo>
                <a:cubicBezTo>
                  <a:pt x="3073472" y="6830026"/>
                  <a:pt x="3155350" y="6769651"/>
                  <a:pt x="3106586" y="6781800"/>
                </a:cubicBezTo>
                <a:cubicBezTo>
                  <a:pt x="3057822" y="6793949"/>
                  <a:pt x="2815382" y="6777918"/>
                  <a:pt x="2676086" y="6781800"/>
                </a:cubicBezTo>
                <a:cubicBezTo>
                  <a:pt x="2536790" y="6785682"/>
                  <a:pt x="2247837" y="6764318"/>
                  <a:pt x="2094328" y="6781800"/>
                </a:cubicBezTo>
                <a:cubicBezTo>
                  <a:pt x="1940819" y="6799282"/>
                  <a:pt x="1832622" y="6748226"/>
                  <a:pt x="1663827" y="6781800"/>
                </a:cubicBezTo>
                <a:cubicBezTo>
                  <a:pt x="1495032" y="6815374"/>
                  <a:pt x="1104099" y="6760505"/>
                  <a:pt x="779555" y="6781800"/>
                </a:cubicBezTo>
                <a:cubicBezTo>
                  <a:pt x="455011" y="6803095"/>
                  <a:pt x="330934" y="6754245"/>
                  <a:pt x="0" y="6781800"/>
                </a:cubicBezTo>
                <a:cubicBezTo>
                  <a:pt x="-62422" y="6524849"/>
                  <a:pt x="36162" y="6457214"/>
                  <a:pt x="0" y="6216650"/>
                </a:cubicBezTo>
                <a:cubicBezTo>
                  <a:pt x="-36162" y="5976086"/>
                  <a:pt x="18524" y="6005254"/>
                  <a:pt x="0" y="5854954"/>
                </a:cubicBezTo>
                <a:cubicBezTo>
                  <a:pt x="-18524" y="5704654"/>
                  <a:pt x="48246" y="5570714"/>
                  <a:pt x="0" y="5425440"/>
                </a:cubicBezTo>
                <a:cubicBezTo>
                  <a:pt x="-48246" y="5280166"/>
                  <a:pt x="14015" y="5175537"/>
                  <a:pt x="0" y="4995926"/>
                </a:cubicBezTo>
                <a:cubicBezTo>
                  <a:pt x="-14015" y="4816315"/>
                  <a:pt x="54174" y="4723435"/>
                  <a:pt x="0" y="4498594"/>
                </a:cubicBezTo>
                <a:cubicBezTo>
                  <a:pt x="-54174" y="4273753"/>
                  <a:pt x="61528" y="3998562"/>
                  <a:pt x="0" y="3865626"/>
                </a:cubicBezTo>
                <a:cubicBezTo>
                  <a:pt x="-61528" y="3732690"/>
                  <a:pt x="4487" y="3598786"/>
                  <a:pt x="0" y="3503930"/>
                </a:cubicBezTo>
                <a:cubicBezTo>
                  <a:pt x="-4487" y="3409074"/>
                  <a:pt x="57404" y="3129986"/>
                  <a:pt x="0" y="2870962"/>
                </a:cubicBezTo>
                <a:cubicBezTo>
                  <a:pt x="-57404" y="2611938"/>
                  <a:pt x="59026" y="2450819"/>
                  <a:pt x="0" y="2305812"/>
                </a:cubicBezTo>
                <a:cubicBezTo>
                  <a:pt x="-59026" y="2160805"/>
                  <a:pt x="44853" y="2036116"/>
                  <a:pt x="0" y="1876298"/>
                </a:cubicBezTo>
                <a:cubicBezTo>
                  <a:pt x="-44853" y="1716480"/>
                  <a:pt x="50173" y="1523944"/>
                  <a:pt x="0" y="1175512"/>
                </a:cubicBezTo>
                <a:cubicBezTo>
                  <a:pt x="-50173" y="827080"/>
                  <a:pt x="12829" y="836477"/>
                  <a:pt x="0" y="542544"/>
                </a:cubicBezTo>
                <a:cubicBezTo>
                  <a:pt x="-12829" y="248611"/>
                  <a:pt x="11561" y="211964"/>
                  <a:pt x="0" y="0"/>
                </a:cubicBezTo>
                <a:close/>
              </a:path>
            </a:pathLst>
          </a:custGeom>
          <a:gradFill flip="none" rotWithShape="1">
            <a:gsLst>
              <a:gs pos="86775">
                <a:schemeClr val="bg1">
                  <a:lumMod val="85000"/>
                </a:schemeClr>
              </a:gs>
              <a:gs pos="62069">
                <a:srgbClr val="00B0F0"/>
              </a:gs>
              <a:gs pos="36786">
                <a:schemeClr val="accent2">
                  <a:lumMod val="75000"/>
                </a:schemeClr>
              </a:gs>
              <a:gs pos="20700">
                <a:srgbClr val="5D9A48"/>
              </a:gs>
              <a:gs pos="77000">
                <a:srgbClr val="7FCF63"/>
              </a:gs>
              <a:gs pos="0">
                <a:schemeClr val="accent6">
                  <a:lumMod val="40000"/>
                  <a:lumOff val="60000"/>
                </a:schemeClr>
              </a:gs>
              <a:gs pos="50000">
                <a:schemeClr val="accent6">
                  <a:lumMod val="60000"/>
                  <a:lumOff val="40000"/>
                  <a:shade val="67500"/>
                  <a:satMod val="115000"/>
                </a:schemeClr>
              </a:gs>
              <a:gs pos="100000">
                <a:schemeClr val="accent2"/>
              </a:gs>
            </a:gsLst>
            <a:lin ang="2700000" scaled="1"/>
            <a:tileRect/>
          </a:gradFill>
          <a:ln w="76200">
            <a:extLst>
              <a:ext uri="{C807C97D-BFC1-408E-A445-0C87EB9F89A2}">
                <ask:lineSketchStyleProps xmlns:ask="http://schemas.microsoft.com/office/drawing/2018/sketchyshapes" sd="3564860077">
                  <a:prstGeom prst="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lowchart: Sequential Access Storage 4">
            <a:extLst>
              <a:ext uri="{FF2B5EF4-FFF2-40B4-BE49-F238E27FC236}">
                <a16:creationId xmlns:a16="http://schemas.microsoft.com/office/drawing/2014/main" id="{BEAD834B-D4AB-6EB9-38D3-477625629458}"/>
              </a:ext>
            </a:extLst>
          </p:cNvPr>
          <p:cNvSpPr/>
          <p:nvPr/>
        </p:nvSpPr>
        <p:spPr>
          <a:xfrm>
            <a:off x="763360" y="435427"/>
            <a:ext cx="8251371" cy="1502228"/>
          </a:xfrm>
          <a:custGeom>
            <a:avLst/>
            <a:gdLst>
              <a:gd name="csX0" fmla="*/ 4125686 w 8251371"/>
              <a:gd name="csY0" fmla="*/ 1502228 h 1502228"/>
              <a:gd name="csX1" fmla="*/ 2273640 w 8251371"/>
              <a:gd name="csY1" fmla="*/ 1422294 h 1502228"/>
              <a:gd name="csX2" fmla="*/ 3506080 w 8251371"/>
              <a:gd name="csY2" fmla="*/ 8519 h 1502228"/>
              <a:gd name="csX3" fmla="*/ 4561078 w 8251371"/>
              <a:gd name="csY3" fmla="*/ 4194 h 1502228"/>
              <a:gd name="csX4" fmla="*/ 7042986 w 8251371"/>
              <a:gd name="csY4" fmla="*/ 1282232 h 1502228"/>
              <a:gd name="csX5" fmla="*/ 7457865 w 8251371"/>
              <a:gd name="csY5" fmla="*/ 1282232 h 1502228"/>
              <a:gd name="csX6" fmla="*/ 7848576 w 8251371"/>
              <a:gd name="csY6" fmla="*/ 1282232 h 1502228"/>
              <a:gd name="csX7" fmla="*/ 8251371 w 8251371"/>
              <a:gd name="csY7" fmla="*/ 1282232 h 1502228"/>
              <a:gd name="csX8" fmla="*/ 8251371 w 8251371"/>
              <a:gd name="csY8" fmla="*/ 1502228 h 1502228"/>
              <a:gd name="csX9" fmla="*/ 7744501 w 8251371"/>
              <a:gd name="csY9" fmla="*/ 1502228 h 1502228"/>
              <a:gd name="csX10" fmla="*/ 7196374 w 8251371"/>
              <a:gd name="csY10" fmla="*/ 1502228 h 1502228"/>
              <a:gd name="csX11" fmla="*/ 6648248 w 8251371"/>
              <a:gd name="csY11" fmla="*/ 1502228 h 1502228"/>
              <a:gd name="csX12" fmla="*/ 6141378 w 8251371"/>
              <a:gd name="csY12" fmla="*/ 1502228 h 1502228"/>
              <a:gd name="csX13" fmla="*/ 5510737 w 8251371"/>
              <a:gd name="csY13" fmla="*/ 1502228 h 1502228"/>
              <a:gd name="csX14" fmla="*/ 4962611 w 8251371"/>
              <a:gd name="csY14" fmla="*/ 1502228 h 1502228"/>
              <a:gd name="csX15" fmla="*/ 4125686 w 8251371"/>
              <a:gd name="csY15" fmla="*/ 1502228 h 15022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</a:cxnLst>
            <a:rect l="l" t="t" r="r" b="b"/>
            <a:pathLst>
              <a:path w="8251371" h="1502228" fill="none" extrusionOk="0">
                <a:moveTo>
                  <a:pt x="4125686" y="1502228"/>
                </a:moveTo>
                <a:cubicBezTo>
                  <a:pt x="3457252" y="1660837"/>
                  <a:pt x="2819988" y="1466171"/>
                  <a:pt x="2273640" y="1422294"/>
                </a:cubicBezTo>
                <a:cubicBezTo>
                  <a:pt x="-1500927" y="1392745"/>
                  <a:pt x="-597048" y="35716"/>
                  <a:pt x="3506080" y="8519"/>
                </a:cubicBezTo>
                <a:cubicBezTo>
                  <a:pt x="3928706" y="-72309"/>
                  <a:pt x="4223218" y="931"/>
                  <a:pt x="4561078" y="4194"/>
                </a:cubicBezTo>
                <a:cubicBezTo>
                  <a:pt x="7819595" y="88619"/>
                  <a:pt x="9431750" y="701326"/>
                  <a:pt x="7042986" y="1282232"/>
                </a:cubicBezTo>
                <a:cubicBezTo>
                  <a:pt x="7238569" y="1260430"/>
                  <a:pt x="7284551" y="1326743"/>
                  <a:pt x="7457865" y="1282232"/>
                </a:cubicBezTo>
                <a:cubicBezTo>
                  <a:pt x="7631179" y="1237721"/>
                  <a:pt x="7758103" y="1321550"/>
                  <a:pt x="7848576" y="1282232"/>
                </a:cubicBezTo>
                <a:cubicBezTo>
                  <a:pt x="7939049" y="1242914"/>
                  <a:pt x="8062562" y="1295453"/>
                  <a:pt x="8251371" y="1282232"/>
                </a:cubicBezTo>
                <a:cubicBezTo>
                  <a:pt x="8276085" y="1351567"/>
                  <a:pt x="8242437" y="1437977"/>
                  <a:pt x="8251371" y="1502228"/>
                </a:cubicBezTo>
                <a:cubicBezTo>
                  <a:pt x="8080043" y="1523031"/>
                  <a:pt x="7855657" y="1490765"/>
                  <a:pt x="7744501" y="1502228"/>
                </a:cubicBezTo>
                <a:cubicBezTo>
                  <a:pt x="7633345" y="1513691"/>
                  <a:pt x="7365214" y="1465494"/>
                  <a:pt x="7196374" y="1502228"/>
                </a:cubicBezTo>
                <a:cubicBezTo>
                  <a:pt x="7027534" y="1538962"/>
                  <a:pt x="6837997" y="1457992"/>
                  <a:pt x="6648248" y="1502228"/>
                </a:cubicBezTo>
                <a:cubicBezTo>
                  <a:pt x="6458499" y="1546464"/>
                  <a:pt x="6374784" y="1486207"/>
                  <a:pt x="6141378" y="1502228"/>
                </a:cubicBezTo>
                <a:cubicBezTo>
                  <a:pt x="5907972" y="1518249"/>
                  <a:pt x="5662008" y="1482886"/>
                  <a:pt x="5510737" y="1502228"/>
                </a:cubicBezTo>
                <a:cubicBezTo>
                  <a:pt x="5359466" y="1521570"/>
                  <a:pt x="5209122" y="1456046"/>
                  <a:pt x="4962611" y="1502228"/>
                </a:cubicBezTo>
                <a:cubicBezTo>
                  <a:pt x="4716100" y="1548410"/>
                  <a:pt x="4522889" y="1483648"/>
                  <a:pt x="4125686" y="1502228"/>
                </a:cubicBezTo>
                <a:close/>
              </a:path>
              <a:path w="8251371" h="1502228" stroke="0" extrusionOk="0">
                <a:moveTo>
                  <a:pt x="4125686" y="1502228"/>
                </a:moveTo>
                <a:cubicBezTo>
                  <a:pt x="3398595" y="1460939"/>
                  <a:pt x="2967950" y="1463932"/>
                  <a:pt x="2273640" y="1422294"/>
                </a:cubicBezTo>
                <a:cubicBezTo>
                  <a:pt x="-1417970" y="1316616"/>
                  <a:pt x="-479210" y="-22347"/>
                  <a:pt x="3506080" y="8519"/>
                </a:cubicBezTo>
                <a:cubicBezTo>
                  <a:pt x="3855285" y="15157"/>
                  <a:pt x="4256160" y="-40532"/>
                  <a:pt x="4561078" y="4194"/>
                </a:cubicBezTo>
                <a:cubicBezTo>
                  <a:pt x="8433248" y="36891"/>
                  <a:pt x="9642180" y="813021"/>
                  <a:pt x="7042986" y="1282232"/>
                </a:cubicBezTo>
                <a:cubicBezTo>
                  <a:pt x="7138672" y="1273734"/>
                  <a:pt x="7328368" y="1309810"/>
                  <a:pt x="7433697" y="1282232"/>
                </a:cubicBezTo>
                <a:cubicBezTo>
                  <a:pt x="7539026" y="1254654"/>
                  <a:pt x="7698295" y="1325390"/>
                  <a:pt x="7800241" y="1282232"/>
                </a:cubicBezTo>
                <a:cubicBezTo>
                  <a:pt x="7902187" y="1239074"/>
                  <a:pt x="8072135" y="1331687"/>
                  <a:pt x="8251371" y="1282232"/>
                </a:cubicBezTo>
                <a:cubicBezTo>
                  <a:pt x="8263366" y="1367125"/>
                  <a:pt x="8251096" y="1394743"/>
                  <a:pt x="8251371" y="1502228"/>
                </a:cubicBezTo>
                <a:cubicBezTo>
                  <a:pt x="7932204" y="1580773"/>
                  <a:pt x="7723423" y="1464515"/>
                  <a:pt x="7579474" y="1502228"/>
                </a:cubicBezTo>
                <a:cubicBezTo>
                  <a:pt x="7435525" y="1539941"/>
                  <a:pt x="7251935" y="1484648"/>
                  <a:pt x="7072604" y="1502228"/>
                </a:cubicBezTo>
                <a:cubicBezTo>
                  <a:pt x="6893273" y="1519808"/>
                  <a:pt x="6595766" y="1500681"/>
                  <a:pt x="6400707" y="1502228"/>
                </a:cubicBezTo>
                <a:cubicBezTo>
                  <a:pt x="6205648" y="1503775"/>
                  <a:pt x="6027416" y="1446261"/>
                  <a:pt x="5852580" y="1502228"/>
                </a:cubicBezTo>
                <a:cubicBezTo>
                  <a:pt x="5677744" y="1558195"/>
                  <a:pt x="5576079" y="1478808"/>
                  <a:pt x="5304453" y="1502228"/>
                </a:cubicBezTo>
                <a:cubicBezTo>
                  <a:pt x="5032827" y="1525648"/>
                  <a:pt x="4893656" y="1492382"/>
                  <a:pt x="4756326" y="1502228"/>
                </a:cubicBezTo>
                <a:cubicBezTo>
                  <a:pt x="4618996" y="1512074"/>
                  <a:pt x="4392921" y="1432214"/>
                  <a:pt x="4125686" y="1502228"/>
                </a:cubicBezTo>
                <a:close/>
              </a:path>
            </a:pathLst>
          </a:custGeom>
          <a:solidFill>
            <a:schemeClr val="bg2"/>
          </a:solidFill>
          <a:ln w="76200">
            <a:solidFill>
              <a:schemeClr val="tx1">
                <a:lumMod val="65000"/>
                <a:lumOff val="35000"/>
              </a:schemeClr>
            </a:solidFill>
            <a:extLst>
              <a:ext uri="{C807C97D-BFC1-408E-A445-0C87EB9F89A2}">
                <ask:lineSketchStyleProps xmlns:ask="http://schemas.microsoft.com/office/drawing/2018/sketchyshapes" sd="341198601">
                  <a:prstGeom prst="flowChartMagneticTape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6600" dirty="0" err="1">
                <a:solidFill>
                  <a:schemeClr val="tx1"/>
                </a:solidFill>
              </a:rPr>
              <a:t>দলীয়</a:t>
            </a:r>
            <a:r>
              <a:rPr lang="en-US" sz="6600" dirty="0">
                <a:solidFill>
                  <a:schemeClr val="tx1"/>
                </a:solidFill>
              </a:rPr>
              <a:t> </a:t>
            </a:r>
            <a:r>
              <a:rPr lang="en-US" sz="6600" dirty="0" err="1">
                <a:solidFill>
                  <a:schemeClr val="tx1"/>
                </a:solidFill>
              </a:rPr>
              <a:t>কাজ</a:t>
            </a:r>
            <a:endParaRPr lang="en-US" sz="6600" dirty="0">
              <a:solidFill>
                <a:schemeClr val="tx1"/>
              </a:solidFill>
            </a:endParaRPr>
          </a:p>
        </p:txBody>
      </p:sp>
      <p:sp>
        <p:nvSpPr>
          <p:cNvPr id="2" name="Flowchart: Magnetic Disk 1">
            <a:extLst>
              <a:ext uri="{FF2B5EF4-FFF2-40B4-BE49-F238E27FC236}">
                <a16:creationId xmlns:a16="http://schemas.microsoft.com/office/drawing/2014/main" id="{EE113A6D-D99A-959C-0862-9C829F65B768}"/>
              </a:ext>
            </a:extLst>
          </p:cNvPr>
          <p:cNvSpPr/>
          <p:nvPr/>
        </p:nvSpPr>
        <p:spPr>
          <a:xfrm>
            <a:off x="972911" y="2188028"/>
            <a:ext cx="3916135" cy="3429002"/>
          </a:xfrm>
          <a:prstGeom prst="flowChartMagneticDisk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bg2">
                <a:lumMod val="1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400" dirty="0" err="1">
                <a:solidFill>
                  <a:srgbClr val="C00000"/>
                </a:solidFill>
              </a:rPr>
              <a:t>গোলাপ</a:t>
            </a:r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4400" dirty="0" err="1">
                <a:solidFill>
                  <a:srgbClr val="C00000"/>
                </a:solidFill>
              </a:rPr>
              <a:t>দল</a:t>
            </a:r>
            <a:endParaRPr lang="en-US" sz="4400" dirty="0">
              <a:solidFill>
                <a:srgbClr val="C00000"/>
              </a:solidFill>
            </a:endParaRPr>
          </a:p>
          <a:p>
            <a:pPr algn="ctr"/>
            <a:r>
              <a:rPr lang="en-US" sz="4400" dirty="0">
                <a:solidFill>
                  <a:srgbClr val="C00000"/>
                </a:solidFill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</a:rPr>
              <a:t>এক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</a:rPr>
              <a:t>কথায়</a:t>
            </a:r>
            <a:r>
              <a:rPr lang="en-US" sz="44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4400" dirty="0" err="1">
                <a:solidFill>
                  <a:schemeClr val="accent6">
                    <a:lumMod val="50000"/>
                  </a:schemeClr>
                </a:solidFill>
              </a:rPr>
              <a:t>লিখা</a:t>
            </a:r>
            <a:endParaRPr lang="en-US" sz="4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Flowchart: Magnetic Disk 2">
            <a:extLst>
              <a:ext uri="{FF2B5EF4-FFF2-40B4-BE49-F238E27FC236}">
                <a16:creationId xmlns:a16="http://schemas.microsoft.com/office/drawing/2014/main" id="{1C755AA2-F304-0D78-4C5D-35BCE6BD5BCB}"/>
              </a:ext>
            </a:extLst>
          </p:cNvPr>
          <p:cNvSpPr/>
          <p:nvPr/>
        </p:nvSpPr>
        <p:spPr>
          <a:xfrm>
            <a:off x="5693229" y="2133600"/>
            <a:ext cx="4253592" cy="3537859"/>
          </a:xfrm>
          <a:prstGeom prst="flowChartMagneticDisk">
            <a:avLst/>
          </a:prstGeom>
          <a:solidFill>
            <a:schemeClr val="bg2">
              <a:lumMod val="75000"/>
            </a:schemeClr>
          </a:solidFill>
          <a:ln w="76200"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 err="1">
                <a:solidFill>
                  <a:schemeClr val="accent5"/>
                </a:solidFill>
              </a:rPr>
              <a:t>বেলী</a:t>
            </a:r>
            <a:r>
              <a:rPr lang="en-US" sz="4800" dirty="0">
                <a:solidFill>
                  <a:schemeClr val="accent5"/>
                </a:solidFill>
              </a:rPr>
              <a:t> </a:t>
            </a:r>
            <a:r>
              <a:rPr lang="en-US" sz="4800" dirty="0" err="1">
                <a:solidFill>
                  <a:schemeClr val="accent5"/>
                </a:solidFill>
              </a:rPr>
              <a:t>দল</a:t>
            </a:r>
            <a:endParaRPr lang="en-US" sz="4800" dirty="0">
              <a:solidFill>
                <a:schemeClr val="accent5"/>
              </a:solidFill>
            </a:endParaRPr>
          </a:p>
          <a:p>
            <a:pPr algn="ctr"/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শব্দ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সাজিয়ে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বাক্য</a:t>
            </a:r>
            <a:r>
              <a:rPr lang="en-US" sz="3600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r>
              <a:rPr lang="en-US" sz="3600" dirty="0" err="1">
                <a:solidFill>
                  <a:schemeClr val="accent6">
                    <a:lumMod val="50000"/>
                  </a:schemeClr>
                </a:solidFill>
              </a:rPr>
              <a:t>লিখা</a:t>
            </a:r>
            <a:endParaRPr lang="en-US" sz="36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94827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AF3A77DE-5CEB-E160-CB83-F795A1685DB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58623">
                <a:schemeClr val="bg2"/>
              </a:gs>
              <a:gs pos="9201">
                <a:srgbClr val="C00000"/>
              </a:gs>
              <a:gs pos="37350">
                <a:srgbClr val="FFC000"/>
              </a:gs>
              <a:gs pos="87352">
                <a:srgbClr val="002060"/>
              </a:gs>
              <a:gs pos="70100">
                <a:srgbClr val="D48ACB"/>
              </a:gs>
              <a:gs pos="21250">
                <a:srgbClr val="A2689C"/>
              </a:gs>
              <a:gs pos="0">
                <a:srgbClr val="2235BE"/>
              </a:gs>
              <a:gs pos="50000">
                <a:schemeClr val="accent3">
                  <a:lumMod val="60000"/>
                  <a:lumOff val="40000"/>
                </a:schemeClr>
              </a:gs>
              <a:gs pos="100000">
                <a:schemeClr val="accent5">
                  <a:lumMod val="40000"/>
                  <a:lumOff val="60000"/>
                  <a:shade val="100000"/>
                  <a:satMod val="115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Action Button: Go Home 1">
            <a:hlinkClick r:id="" action="ppaction://hlinkshowjump?jump=firstslide" highlightClick="1"/>
            <a:extLst>
              <a:ext uri="{FF2B5EF4-FFF2-40B4-BE49-F238E27FC236}">
                <a16:creationId xmlns:a16="http://schemas.microsoft.com/office/drawing/2014/main" id="{B61A7124-F3E8-9502-63C4-3B1E31DB68A2}"/>
              </a:ext>
            </a:extLst>
          </p:cNvPr>
          <p:cNvSpPr/>
          <p:nvPr/>
        </p:nvSpPr>
        <p:spPr>
          <a:xfrm>
            <a:off x="772886" y="2068284"/>
            <a:ext cx="3842660" cy="4239987"/>
          </a:xfrm>
          <a:prstGeom prst="actionButtonHome">
            <a:avLst/>
          </a:prstGeom>
          <a:solidFill>
            <a:schemeClr val="bg2"/>
          </a:solidFill>
          <a:ln w="76200"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ouble Wave 2">
            <a:extLst>
              <a:ext uri="{FF2B5EF4-FFF2-40B4-BE49-F238E27FC236}">
                <a16:creationId xmlns:a16="http://schemas.microsoft.com/office/drawing/2014/main" id="{7364571C-97CC-DDDB-FECC-282CA94F7CF3}"/>
              </a:ext>
            </a:extLst>
          </p:cNvPr>
          <p:cNvSpPr/>
          <p:nvPr/>
        </p:nvSpPr>
        <p:spPr>
          <a:xfrm>
            <a:off x="2971800" y="314324"/>
            <a:ext cx="5105399" cy="1439636"/>
          </a:xfrm>
          <a:custGeom>
            <a:avLst/>
            <a:gdLst>
              <a:gd name="csX0" fmla="*/ 0 w 5105399"/>
              <a:gd name="csY0" fmla="*/ 89977 h 1439636"/>
              <a:gd name="csX1" fmla="*/ 2498276 w 5105399"/>
              <a:gd name="csY1" fmla="*/ 89977 h 1439636"/>
              <a:gd name="csX2" fmla="*/ 4996552 w 5105399"/>
              <a:gd name="csY2" fmla="*/ 89977 h 1439636"/>
              <a:gd name="csX3" fmla="*/ 5032834 w 5105399"/>
              <a:gd name="csY3" fmla="*/ 509871 h 1439636"/>
              <a:gd name="csX4" fmla="*/ 5065851 w 5105399"/>
              <a:gd name="csY4" fmla="*/ 891975 h 1439636"/>
              <a:gd name="csX5" fmla="*/ 5105399 w 5105399"/>
              <a:gd name="csY5" fmla="*/ 1349659 h 1439636"/>
              <a:gd name="csX6" fmla="*/ 2607123 w 5105399"/>
              <a:gd name="csY6" fmla="*/ 1349659 h 1439636"/>
              <a:gd name="csX7" fmla="*/ 108847 w 5105399"/>
              <a:gd name="csY7" fmla="*/ 1349659 h 1439636"/>
              <a:gd name="csX8" fmla="*/ 71476 w 5105399"/>
              <a:gd name="csY8" fmla="*/ 917168 h 1439636"/>
              <a:gd name="csX9" fmla="*/ 37371 w 5105399"/>
              <a:gd name="csY9" fmla="*/ 522468 h 1439636"/>
              <a:gd name="csX10" fmla="*/ 0 w 5105399"/>
              <a:gd name="csY10" fmla="*/ 89977 h 143963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5105399" h="1439636" fill="none" extrusionOk="0">
                <a:moveTo>
                  <a:pt x="0" y="89977"/>
                </a:moveTo>
                <a:cubicBezTo>
                  <a:pt x="584521" y="-200682"/>
                  <a:pt x="1486350" y="339136"/>
                  <a:pt x="2498276" y="89977"/>
                </a:cubicBezTo>
                <a:cubicBezTo>
                  <a:pt x="3259096" y="-219150"/>
                  <a:pt x="4152264" y="631136"/>
                  <a:pt x="4996552" y="89977"/>
                </a:cubicBezTo>
                <a:cubicBezTo>
                  <a:pt x="5044160" y="235243"/>
                  <a:pt x="4974271" y="399863"/>
                  <a:pt x="5032834" y="509871"/>
                </a:cubicBezTo>
                <a:cubicBezTo>
                  <a:pt x="5091397" y="619879"/>
                  <a:pt x="5007106" y="712297"/>
                  <a:pt x="5065851" y="891975"/>
                </a:cubicBezTo>
                <a:cubicBezTo>
                  <a:pt x="5124596" y="1071653"/>
                  <a:pt x="5045598" y="1158246"/>
                  <a:pt x="5105399" y="1349659"/>
                </a:cubicBezTo>
                <a:cubicBezTo>
                  <a:pt x="4390718" y="1719700"/>
                  <a:pt x="3374071" y="1288428"/>
                  <a:pt x="2607123" y="1349659"/>
                </a:cubicBezTo>
                <a:cubicBezTo>
                  <a:pt x="1677565" y="1797230"/>
                  <a:pt x="956731" y="927562"/>
                  <a:pt x="108847" y="1349659"/>
                </a:cubicBezTo>
                <a:cubicBezTo>
                  <a:pt x="49328" y="1163041"/>
                  <a:pt x="107467" y="1123935"/>
                  <a:pt x="71476" y="917168"/>
                </a:cubicBezTo>
                <a:cubicBezTo>
                  <a:pt x="35486" y="710401"/>
                  <a:pt x="92850" y="643942"/>
                  <a:pt x="37371" y="522468"/>
                </a:cubicBezTo>
                <a:cubicBezTo>
                  <a:pt x="-18108" y="400994"/>
                  <a:pt x="20989" y="277941"/>
                  <a:pt x="0" y="89977"/>
                </a:cubicBezTo>
                <a:close/>
              </a:path>
              <a:path w="5105399" h="1439636" stroke="0" extrusionOk="0">
                <a:moveTo>
                  <a:pt x="0" y="89977"/>
                </a:moveTo>
                <a:cubicBezTo>
                  <a:pt x="717618" y="-355197"/>
                  <a:pt x="1634834" y="397179"/>
                  <a:pt x="2498276" y="89977"/>
                </a:cubicBezTo>
                <a:cubicBezTo>
                  <a:pt x="3160431" y="-61146"/>
                  <a:pt x="4035243" y="570920"/>
                  <a:pt x="4996552" y="89977"/>
                </a:cubicBezTo>
                <a:cubicBezTo>
                  <a:pt x="5026497" y="223534"/>
                  <a:pt x="4979229" y="338702"/>
                  <a:pt x="5030657" y="484677"/>
                </a:cubicBezTo>
                <a:cubicBezTo>
                  <a:pt x="5082085" y="630652"/>
                  <a:pt x="5033299" y="771662"/>
                  <a:pt x="5068028" y="917168"/>
                </a:cubicBezTo>
                <a:cubicBezTo>
                  <a:pt x="5102757" y="1062674"/>
                  <a:pt x="5090904" y="1188289"/>
                  <a:pt x="5105399" y="1349659"/>
                </a:cubicBezTo>
                <a:cubicBezTo>
                  <a:pt x="4375486" y="1751422"/>
                  <a:pt x="3465981" y="1073581"/>
                  <a:pt x="2607123" y="1349659"/>
                </a:cubicBezTo>
                <a:cubicBezTo>
                  <a:pt x="1758912" y="1743745"/>
                  <a:pt x="1000380" y="1183976"/>
                  <a:pt x="108847" y="1349659"/>
                </a:cubicBezTo>
                <a:cubicBezTo>
                  <a:pt x="65573" y="1234540"/>
                  <a:pt x="94559" y="1090383"/>
                  <a:pt x="70388" y="904571"/>
                </a:cubicBezTo>
                <a:cubicBezTo>
                  <a:pt x="46217" y="718759"/>
                  <a:pt x="89984" y="618379"/>
                  <a:pt x="34105" y="484677"/>
                </a:cubicBezTo>
                <a:cubicBezTo>
                  <a:pt x="-21773" y="350974"/>
                  <a:pt x="35949" y="273096"/>
                  <a:pt x="0" y="89977"/>
                </a:cubicBezTo>
                <a:close/>
              </a:path>
            </a:pathLst>
          </a:custGeom>
          <a:solidFill>
            <a:schemeClr val="bg2"/>
          </a:solidFill>
          <a:ln w="76200">
            <a:extLst>
              <a:ext uri="{C807C97D-BFC1-408E-A445-0C87EB9F89A2}">
                <ask:lineSketchStyleProps xmlns:ask="http://schemas.microsoft.com/office/drawing/2018/sketchyshapes" sd="386855463">
                  <a:prstGeom prst="doubleWave">
                    <a:avLst>
                      <a:gd name="adj1" fmla="val 6250"/>
                      <a:gd name="adj2" fmla="val 1066"/>
                    </a:avLst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800" dirty="0">
                <a:solidFill>
                  <a:schemeClr val="accent5"/>
                </a:solidFill>
              </a:rPr>
              <a:t> </a:t>
            </a:r>
            <a:r>
              <a:rPr lang="en-US" sz="4800" dirty="0" err="1">
                <a:solidFill>
                  <a:schemeClr val="accent5"/>
                </a:solidFill>
              </a:rPr>
              <a:t>বাড়ির</a:t>
            </a:r>
            <a:r>
              <a:rPr lang="en-US" sz="4800" dirty="0">
                <a:solidFill>
                  <a:schemeClr val="accent5"/>
                </a:solidFill>
              </a:rPr>
              <a:t> </a:t>
            </a:r>
            <a:r>
              <a:rPr lang="en-US" sz="4800" dirty="0" err="1">
                <a:solidFill>
                  <a:schemeClr val="accent5"/>
                </a:solidFill>
              </a:rPr>
              <a:t>কাজ</a:t>
            </a:r>
            <a:endParaRPr lang="en-US" sz="4800" dirty="0">
              <a:solidFill>
                <a:schemeClr val="accent5"/>
              </a:solidFill>
            </a:endParaRP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23DF90C-4C4C-FF01-44CB-3095BDE13E1D}"/>
              </a:ext>
            </a:extLst>
          </p:cNvPr>
          <p:cNvSpPr/>
          <p:nvPr/>
        </p:nvSpPr>
        <p:spPr>
          <a:xfrm>
            <a:off x="4920345" y="3102428"/>
            <a:ext cx="6248398" cy="2960915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  <a:ln w="7620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accent5"/>
                </a:solidFill>
              </a:rPr>
              <a:t> </a:t>
            </a:r>
            <a:r>
              <a:rPr lang="en-US" sz="4000" dirty="0" err="1">
                <a:solidFill>
                  <a:schemeClr val="accent5"/>
                </a:solidFill>
              </a:rPr>
              <a:t>খলিফা</a:t>
            </a:r>
            <a:r>
              <a:rPr lang="en-US" sz="4000" dirty="0">
                <a:solidFill>
                  <a:schemeClr val="accent5"/>
                </a:solidFill>
              </a:rPr>
              <a:t>  </a:t>
            </a:r>
            <a:r>
              <a:rPr lang="en-US" sz="4000" dirty="0" err="1">
                <a:solidFill>
                  <a:schemeClr val="accent5"/>
                </a:solidFill>
              </a:rPr>
              <a:t>উমর</a:t>
            </a:r>
            <a:r>
              <a:rPr lang="en-US" sz="4000" dirty="0">
                <a:solidFill>
                  <a:schemeClr val="accent5"/>
                </a:solidFill>
              </a:rPr>
              <a:t>  (</a:t>
            </a:r>
            <a:r>
              <a:rPr lang="en-US" sz="4000" dirty="0" err="1">
                <a:solidFill>
                  <a:schemeClr val="accent5"/>
                </a:solidFill>
              </a:rPr>
              <a:t>রাঃ</a:t>
            </a:r>
            <a:r>
              <a:rPr lang="en-US" sz="4000" dirty="0">
                <a:solidFill>
                  <a:schemeClr val="accent5"/>
                </a:solidFill>
              </a:rPr>
              <a:t>) </a:t>
            </a:r>
            <a:r>
              <a:rPr lang="en-US" sz="4000" dirty="0" err="1">
                <a:solidFill>
                  <a:schemeClr val="accent5"/>
                </a:solidFill>
              </a:rPr>
              <a:t>সম্পর্কে</a:t>
            </a:r>
            <a:r>
              <a:rPr lang="en-US" sz="4000" dirty="0">
                <a:solidFill>
                  <a:schemeClr val="accent5"/>
                </a:solidFill>
              </a:rPr>
              <a:t> ১০ </a:t>
            </a:r>
            <a:r>
              <a:rPr lang="en-US" sz="4000" dirty="0" err="1">
                <a:solidFill>
                  <a:schemeClr val="accent5"/>
                </a:solidFill>
              </a:rPr>
              <a:t>লাইন</a:t>
            </a:r>
            <a:r>
              <a:rPr lang="en-US" sz="4000" dirty="0">
                <a:solidFill>
                  <a:schemeClr val="accent5"/>
                </a:solidFill>
              </a:rPr>
              <a:t> </a:t>
            </a:r>
            <a:r>
              <a:rPr lang="en-US" sz="4000" dirty="0" err="1">
                <a:solidFill>
                  <a:schemeClr val="accent5"/>
                </a:solidFill>
              </a:rPr>
              <a:t>লিখে</a:t>
            </a:r>
            <a:r>
              <a:rPr lang="en-US" sz="4000" dirty="0">
                <a:solidFill>
                  <a:schemeClr val="accent5"/>
                </a:solidFill>
              </a:rPr>
              <a:t> </a:t>
            </a:r>
            <a:r>
              <a:rPr lang="en-US" sz="4000" dirty="0" err="1">
                <a:solidFill>
                  <a:schemeClr val="accent5"/>
                </a:solidFill>
              </a:rPr>
              <a:t>আনবে</a:t>
            </a:r>
            <a:r>
              <a:rPr lang="en-US" sz="4000" dirty="0">
                <a:solidFill>
                  <a:schemeClr val="accent5"/>
                </a:solidFill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38860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Content Placeholder 17">
            <a:extLst>
              <a:ext uri="{FF2B5EF4-FFF2-40B4-BE49-F238E27FC236}">
                <a16:creationId xmlns:a16="http://schemas.microsoft.com/office/drawing/2014/main" id="{88BD2867-B81E-9745-6C5C-22C0D15330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 w="190500" cap="sq">
            <a:solidFill>
              <a:schemeClr val="tx1"/>
            </a:solidFill>
            <a:prstDash val="solid"/>
            <a:miter lim="800000"/>
          </a:ln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42516942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255</Words>
  <Application>Microsoft Office PowerPoint</Application>
  <PresentationFormat>Widescreen</PresentationFormat>
  <Paragraphs>74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Mina Begum</dc:creator>
  <cp:lastModifiedBy>Mina Begum</cp:lastModifiedBy>
  <cp:revision>1</cp:revision>
  <dcterms:created xsi:type="dcterms:W3CDTF">2026-10-22T05:30:59Z</dcterms:created>
  <dcterms:modified xsi:type="dcterms:W3CDTF">2026-10-22T16:51:19Z</dcterms:modified>
</cp:coreProperties>
</file>