
<file path=[Content_Types].xml><?xml version="1.0" encoding="utf-8"?>
<Types xmlns="http://schemas.openxmlformats.org/package/2006/content-types">
  <Default Extension="jfif" ContentType="image/j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7" r:id="rId3"/>
    <p:sldId id="258" r:id="rId4"/>
    <p:sldId id="259" r:id="rId5"/>
    <p:sldId id="256" r:id="rId6"/>
    <p:sldId id="260" r:id="rId7"/>
    <p:sldId id="287" r:id="rId8"/>
    <p:sldId id="262" r:id="rId9"/>
    <p:sldId id="263" r:id="rId10"/>
    <p:sldId id="264" r:id="rId11"/>
    <p:sldId id="265" r:id="rId12"/>
    <p:sldId id="266" r:id="rId13"/>
    <p:sldId id="283" r:id="rId14"/>
    <p:sldId id="272" r:id="rId15"/>
    <p:sldId id="284" r:id="rId16"/>
    <p:sldId id="273" r:id="rId17"/>
    <p:sldId id="285" r:id="rId18"/>
    <p:sldId id="286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47" autoAdjust="0"/>
  </p:normalViewPr>
  <p:slideViewPr>
    <p:cSldViewPr snapToGrid="0">
      <p:cViewPr varScale="1">
        <p:scale>
          <a:sx n="75" d="100"/>
          <a:sy n="75" d="100"/>
        </p:scale>
        <p:origin x="3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091C99-475A-A8D2-C091-87022A78C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B81DAC4-0F9E-2887-C458-777FB1AC1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C9FFE7-31F9-196E-7E5B-6892E3FA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1ADC4C-9D51-2898-A6FF-AF031A4AD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8BA89C-55F5-BF7C-80DB-053072BB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0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4BDD13-C28C-13B1-5300-1AB0FF93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A3BEE7-DF09-6B87-26A1-C6F3901B1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F9B7CD-EA15-0687-E3F2-4D17B34E7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4B0C66-09B1-92C0-77C5-5F50E6A8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12C845-0CC8-FAB5-EDD9-8F0231ABA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683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0EEE2C-0887-6166-54AE-5093AE8E1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471A7DD-37B8-3D8D-FE4B-7848FE4EB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721B53-3F34-6EDB-DDD7-34E0D2514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EB2038-3CE0-B99C-A9B6-A51366AD4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5DBC3D-BE4C-95C7-B176-F528BAB7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4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B96998-E9C6-2D3E-99F8-98743C6BF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1CC349-8406-18ED-7364-C74EB483DE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0351E0E-5AF3-1BC0-B6A9-2833A675B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BBE47A1-B8F4-6D8B-6A45-C7DA81CC9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9A77386-9EF5-7C96-06E1-1A65FAF6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AE0B3C3-262A-CD3A-B724-32CEEE45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6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125256-D11D-C855-ED7B-F0028D17B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2B45D2F-299B-AAA7-6D8D-B98C207B7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6AFDB12-84B4-0EB1-A4DB-4BCF2BDD0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BDB6DAE-0070-2102-396A-8359D5770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718F395-DA2A-9DC9-4BEC-3F54E8C93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F746B88-E08E-F87F-B7EE-4B6763BEF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D998598-9DFE-2EFB-8692-5499F8B5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B01DDA2-9243-0CD5-8995-FCFC93DFF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3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41664B-E779-6B8E-AFD2-BFCDA900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3424DB-0F70-2B08-2DF7-412F6EE92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9458041-5A19-EEB7-A791-16C8BF5AF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0292EC2-D1E9-9FD8-FA3E-5530C7694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9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7B90D90-88EC-6527-CB04-BDED9F43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BB8073E-5DE4-B7EE-EA9C-D792F1C0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1ACBF38-72F5-9431-A36E-914BBC64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09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616BD3-EB20-A0EB-77E7-73813DF26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06564E-266B-B509-817E-CCA354CB4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71BF92D-00C9-2B11-CD80-B81FEED11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162A968-B9EB-3C55-68AA-4BDEF9158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552C07A-B246-F3DD-665B-64BB6457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98B6D8-E83D-5D6E-AF79-D7EBE9DC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5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315BAF-31E4-69C9-F1AE-29B0F2E5C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50CC003-0F59-631A-6616-60D1A0D3F4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999C04F-BDB1-E0B0-1188-26AA7B297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CE8FCD6-F99D-EA96-260B-B048AA1B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8D8EA6-A810-A5B3-AE0B-17C70D38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30A48E-7D8D-02F6-6AF6-B480CC62F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77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8FFDC3-81AF-644F-9BE4-CBE60FB92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A7A5474-20A4-093C-3FB0-DBE38F921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5C5055-69EB-83A4-1912-3E0C6F9E2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5B95B1-8FF9-F8AD-550C-1F5BE4893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788ACC-342A-58AA-8B5E-65D1F2BC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7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7F99751-7752-995B-C5E5-CCA478DAD9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60A5655-D223-2464-189C-16D1BD51B0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356BA90-2CDE-9288-335F-23C6371EF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AE9DD19-3A51-0367-B4E2-8F071DE2C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1EA51E-8201-FB04-3950-5C3E2B862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6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26DEA09-2EBA-1FB8-60D6-8C8AB4B9C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801DE48-5593-170F-3EF5-2B3EC9C75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81C69D-38FF-2454-9F8C-1C249D1AE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D21677-D9C2-461F-BA8E-4CDAF20731A8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C0E323-E30E-3E09-2B8D-AD1EC2FDE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68D1F-3161-F078-48B5-95EF45A606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77F3FB-2B71-422C-B29A-D18BB2A40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6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F1B2CC3-E2F7-4364-712C-EA156B179CFE}"/>
              </a:ext>
            </a:extLst>
          </p:cNvPr>
          <p:cNvSpPr txBox="1"/>
          <p:nvPr/>
        </p:nvSpPr>
        <p:spPr>
          <a:xfrm>
            <a:off x="287867" y="2038437"/>
            <a:ext cx="11641666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 সকাল </a:t>
            </a:r>
            <a:endParaRPr lang="en-US" sz="9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406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own Ribbon 2">
            <a:extLst>
              <a:ext uri="{FF2B5EF4-FFF2-40B4-BE49-F238E27FC236}">
                <a16:creationId xmlns:a16="http://schemas.microsoft.com/office/drawing/2014/main" xmlns="" id="{216E4173-A79A-E884-F544-C2844308186E}"/>
              </a:ext>
            </a:extLst>
          </p:cNvPr>
          <p:cNvSpPr/>
          <p:nvPr/>
        </p:nvSpPr>
        <p:spPr>
          <a:xfrm>
            <a:off x="1633592" y="1131840"/>
            <a:ext cx="6581246" cy="1167160"/>
          </a:xfrm>
          <a:prstGeom prst="ribbon">
            <a:avLst/>
          </a:prstGeom>
          <a:solidFill>
            <a:srgbClr val="C0000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3004" tIns="46502" rIns="93004" bIns="46502"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6264EF8-BB72-C3ED-47BC-08F41658FD6E}"/>
              </a:ext>
            </a:extLst>
          </p:cNvPr>
          <p:cNvSpPr txBox="1"/>
          <p:nvPr/>
        </p:nvSpPr>
        <p:spPr>
          <a:xfrm>
            <a:off x="3384737" y="1428086"/>
            <a:ext cx="3078956" cy="779504"/>
          </a:xfrm>
          <a:prstGeom prst="rect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উপস্থাপনায়...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DF951C-F85E-6885-3EEF-74B3FBFBFC4B}"/>
              </a:ext>
            </a:extLst>
          </p:cNvPr>
          <p:cNvSpPr txBox="1"/>
          <p:nvPr/>
        </p:nvSpPr>
        <p:spPr>
          <a:xfrm>
            <a:off x="1695693" y="3073788"/>
            <a:ext cx="6762985" cy="28007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মোসাঃ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সাহিদা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বানু</a:t>
            </a:r>
            <a:endParaRPr lang="bn-IN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bn-IN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</a:p>
          <a:p>
            <a:pPr algn="ctr"/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হোজা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দূর্গাপুর</a:t>
            </a:r>
            <a:r>
              <a:rPr lang="bn-IN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রাজশাহী</a:t>
            </a:r>
            <a:r>
              <a:rPr lang="bn-IN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0" t="44914" r="-600" b="271"/>
          <a:stretch/>
        </p:blipFill>
        <p:spPr>
          <a:xfrm>
            <a:off x="8131984" y="1817838"/>
            <a:ext cx="2404533" cy="3759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090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lowchart: Preparation 3">
            <a:extLst>
              <a:ext uri="{FF2B5EF4-FFF2-40B4-BE49-F238E27FC236}">
                <a16:creationId xmlns:a16="http://schemas.microsoft.com/office/drawing/2014/main" xmlns="" id="{A65DC228-403B-B6AF-0ACC-B01BB488A89A}"/>
              </a:ext>
            </a:extLst>
          </p:cNvPr>
          <p:cNvSpPr/>
          <p:nvPr/>
        </p:nvSpPr>
        <p:spPr>
          <a:xfrm>
            <a:off x="471702" y="1933666"/>
            <a:ext cx="6117772" cy="3800901"/>
          </a:xfrm>
          <a:prstGeom prst="flowChartPreparation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52 ,পৃষ্ঠাঃ৭7  </a:t>
            </a:r>
          </a:p>
          <a:p>
            <a:pPr algn="ctr"/>
            <a:r>
              <a:rPr lang="bn-BD" sz="4400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BD" sz="4400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</a:t>
            </a:r>
            <a:r>
              <a:rPr lang="en-US" sz="4400" dirty="0" err="1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bn-BD" sz="4400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4400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প্রথম </a:t>
            </a:r>
          </a:p>
          <a:p>
            <a:pPr algn="ctr"/>
            <a:r>
              <a:rPr lang="bn-BD" sz="4400" dirty="0">
                <a:ln>
                  <a:solidFill>
                    <a:srgbClr val="C0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 </a:t>
            </a:r>
          </a:p>
          <a:p>
            <a:pPr algn="ctr"/>
            <a:endParaRPr lang="bn-BD" dirty="0">
              <a:ln>
                <a:solidFill>
                  <a:srgbClr val="C00000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dirty="0">
              <a:ln>
                <a:solidFill>
                  <a:srgbClr val="C00000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319145-F81F-88AE-357B-5ED1E1ECE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209" y="890213"/>
            <a:ext cx="3839388" cy="4844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88522" y="646835"/>
            <a:ext cx="3860800" cy="1015663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5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C757F1-0B71-DC42-38F4-BED6AD8681A8}"/>
              </a:ext>
            </a:extLst>
          </p:cNvPr>
          <p:cNvSpPr txBox="1"/>
          <p:nvPr/>
        </p:nvSpPr>
        <p:spPr>
          <a:xfrm>
            <a:off x="315287" y="2328332"/>
            <a:ext cx="11505389" cy="40934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bn-BD" sz="44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---------- 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১.১.৪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ধবনিগুলো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পারবে 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৩.১.১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সম্বলিত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নিজের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বলতে পারবে। 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৫.১.৫ বাক্য ও শব্দে ব্যবহৃত নির্বাচিত যুক্তবর্ণের ধবনি স্পষ্ট ও শুদ্ধভাবে বলতে পারবে।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৯.২.৩ শব্দে ব্যবহৃত নির্বাচিত যুক্ত ব্যঞ্জনবর্ণ ভেঙ্গে বর্ণ চিনে পড়তে পারবে।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১২.১.৩ প্রমিত উচ্চারণে গল্পের বাক্য পড়তে পারবে।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xmlns="" id="{4B064501-1451-0432-3589-49F3D0FC0C5F}"/>
              </a:ext>
            </a:extLst>
          </p:cNvPr>
          <p:cNvSpPr/>
          <p:nvPr/>
        </p:nvSpPr>
        <p:spPr>
          <a:xfrm>
            <a:off x="2116667" y="270933"/>
            <a:ext cx="7747000" cy="2057399"/>
          </a:xfrm>
          <a:prstGeom prst="diamond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8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70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F29676E-8383-4834-6EEC-8F8823BAEC29}"/>
              </a:ext>
            </a:extLst>
          </p:cNvPr>
          <p:cNvSpPr txBox="1"/>
          <p:nvPr/>
        </p:nvSpPr>
        <p:spPr>
          <a:xfrm>
            <a:off x="815216" y="1502390"/>
            <a:ext cx="10815562" cy="92333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</a:t>
            </a:r>
            <a:r>
              <a:rPr lang="bn-BD" sz="5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মুক্তিযুদ্ধ সম্পর্কে জানো</a:t>
            </a:r>
            <a:r>
              <a:rPr lang="en-US" sz="5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51F8395-A1D7-CCBB-970F-F1805CEFE648}"/>
              </a:ext>
            </a:extLst>
          </p:cNvPr>
          <p:cNvSpPr txBox="1"/>
          <p:nvPr/>
        </p:nvSpPr>
        <p:spPr>
          <a:xfrm>
            <a:off x="296333" y="3928110"/>
            <a:ext cx="11616266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 আজ আমরা আমাদের দেশের মুক্তিযুদ্ধ সম্পর্কে জানবো । </a:t>
            </a:r>
            <a:r>
              <a:rPr lang="en-US" sz="48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xmlns="" id="{B8896F59-53CA-5DB8-951D-9A0FBF3A0B91}"/>
              </a:ext>
            </a:extLst>
          </p:cNvPr>
          <p:cNvSpPr/>
          <p:nvPr/>
        </p:nvSpPr>
        <p:spPr>
          <a:xfrm>
            <a:off x="5151648" y="2425720"/>
            <a:ext cx="2142699" cy="1522698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6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B5B028-8FAD-442B-7848-E0718F02FF6F}"/>
              </a:ext>
            </a:extLst>
          </p:cNvPr>
          <p:cNvSpPr txBox="1"/>
          <p:nvPr/>
        </p:nvSpPr>
        <p:spPr>
          <a:xfrm>
            <a:off x="2514583" y="586498"/>
            <a:ext cx="5848065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8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8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8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27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105950E-83EF-8575-89A7-826BCAD35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2" y="483642"/>
            <a:ext cx="9313333" cy="5385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1653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1D2C1D1-0709-ED08-D365-BD82BF8BA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937" y="815603"/>
            <a:ext cx="8754534" cy="4981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099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186658E-ABD2-8260-6933-F87CBF90E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86014"/>
            <a:ext cx="9495971" cy="52536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1247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D9A5942-7AE6-3808-6F6C-5AFE21555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734" y="643467"/>
            <a:ext cx="9456661" cy="5173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5362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F49DC2-F07C-CC17-E509-5FC0D0B71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764" y="1737665"/>
            <a:ext cx="7514167" cy="414319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AB4ADD1-A7DC-EB42-F61E-D40FA9C11BE0}"/>
              </a:ext>
            </a:extLst>
          </p:cNvPr>
          <p:cNvSpPr txBox="1"/>
          <p:nvPr/>
        </p:nvSpPr>
        <p:spPr>
          <a:xfrm>
            <a:off x="1667932" y="431801"/>
            <a:ext cx="7704665" cy="1356664"/>
          </a:xfrm>
          <a:prstGeom prst="rect">
            <a:avLst/>
          </a:prstGeom>
          <a:solidFill>
            <a:schemeClr val="accent6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bn-IN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</a:t>
            </a:r>
            <a:r>
              <a:rPr lang="en-US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 বইয়ের ৭৭ নং পৃষ্ঠা বের </a:t>
            </a:r>
            <a:r>
              <a:rPr lang="bn-BD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আঙ্গুল</a:t>
            </a:r>
            <a:r>
              <a:rPr lang="en-US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মেলাও</a:t>
            </a:r>
            <a:r>
              <a:rPr lang="bn-BD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42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66134" y="803735"/>
            <a:ext cx="72540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altLang="en-US" sz="4400" b="1" dirty="0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পাঠ থেকে </a:t>
            </a:r>
            <a:r>
              <a:rPr lang="en-GB" altLang="en-US" sz="4400" b="1" dirty="0" err="1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নতুন</a:t>
            </a:r>
            <a:r>
              <a:rPr lang="en-US" altLang="en-US" sz="4400" b="1" dirty="0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 </a:t>
            </a:r>
            <a:r>
              <a:rPr lang="en-GB" altLang="en-US" sz="4400" b="1" dirty="0" err="1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শব্দ</a:t>
            </a:r>
            <a:r>
              <a:rPr lang="en-US" altLang="en-US" sz="4400" b="1" dirty="0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 </a:t>
            </a:r>
            <a:r>
              <a:rPr lang="en-GB" altLang="en-US" sz="4400" b="1" dirty="0" err="1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বাছাই</a:t>
            </a:r>
            <a:r>
              <a:rPr lang="bn-IN" altLang="en-US" sz="4400" b="1" dirty="0" smtClean="0">
                <a:gradFill>
                  <a:gsLst>
                    <a:gs pos="0">
                      <a:srgbClr val="74891A"/>
                    </a:gs>
                    <a:gs pos="100000">
                      <a:srgbClr val="4D5F2E"/>
                    </a:gs>
                  </a:gsLst>
                  <a:lin ang="1800000" scaled="0"/>
                </a:gra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NikoshBAN" panose="02000000000000000000" pitchFamily="2" charset="0"/>
                <a:ea typeface="Arial" panose="020B0604020202020204" pitchFamily="34" charset="0"/>
                <a:cs typeface="NikoshBAN" panose="02000000000000000000" pitchFamily="2" charset="0"/>
              </a:rPr>
              <a:t> করি </a:t>
            </a:r>
            <a:endParaRPr lang="zh-CN" altLang="en-US" sz="4400" b="1" dirty="0">
              <a:gradFill>
                <a:gsLst>
                  <a:gs pos="0">
                    <a:srgbClr val="74891A"/>
                  </a:gs>
                  <a:gs pos="100000">
                    <a:srgbClr val="4D5F2E"/>
                  </a:gs>
                </a:gsLst>
                <a:lin ang="1800000" scaled="0"/>
              </a:gradFill>
              <a:effectLst>
                <a:outerShdw blurRad="38100" dist="38100" dir="2700000" algn="br" rotWithShape="0">
                  <a:srgbClr val="000000"/>
                </a:outerShdw>
              </a:effectLst>
              <a:latin typeface="NikoshBAN" panose="02000000000000000000" pitchFamily="2" charset="0"/>
              <a:ea typeface="Arial" panose="020B06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6740" y="1887276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43866" y="4285675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কষ্ট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8075" y="2493407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ডিসেম্বর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89410" y="3121607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1077" y="3718546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2642" y="4700205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55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4AF66-4B6D-3AE4-F071-757172258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819" y="904634"/>
            <a:ext cx="8892182" cy="4674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7916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98134" y="1020992"/>
            <a:ext cx="9228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u="sng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 নিক্ষেপ খেলা (প্রশ্নোত্তরের মাধ্যমে)</a:t>
            </a:r>
            <a:endParaRPr lang="en-US" sz="44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7933" y="1746117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*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 কি?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4333" y="2275862"/>
            <a:ext cx="45622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utonnyOMJ" panose="01010600010101010101" pitchFamily="2" charset="0"/>
                <a:cs typeface="SutonnyOMJ" panose="01010600010101010101" pitchFamily="2" charset="0"/>
              </a:rPr>
              <a:t>*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কারা?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7934" y="2855962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utonnyOMJ" panose="01010600010101010101" pitchFamily="2" charset="0"/>
                <a:cs typeface="SutonnyOMJ" panose="01010600010101010101" pitchFamily="2" charset="0"/>
              </a:rPr>
              <a:t>*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শহিদ কারা?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1" y="3240682"/>
            <a:ext cx="104563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utonnyOMJ" panose="01010600010101010101" pitchFamily="2" charset="0"/>
                <a:cs typeface="SutonnyOMJ" panose="01010600010101010101" pitchFamily="2" charset="0"/>
              </a:rPr>
              <a:t>*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কত সালে আমাদের দেশে যুদ্ধ হয়েছিলো 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1467" y="3792553"/>
            <a:ext cx="7035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utonnyOMJ" panose="01010600010101010101" pitchFamily="2" charset="0"/>
                <a:cs typeface="SutonnyOMJ" panose="01010600010101010101" pitchFamily="2" charset="0"/>
              </a:rPr>
              <a:t>*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মুক্তিযুদ্ধে কারা জয়ী হয়েছিলো?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1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3060C83-F051-4F0E-ABAD-AA0DFC48B2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F29ADB-03E5-9EBA-F98E-1D6962951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122" y="2006275"/>
            <a:ext cx="9810859" cy="3940405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633694" y="740418"/>
            <a:ext cx="5215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6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50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28800" y="1092200"/>
            <a:ext cx="2910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08201" y="1963241"/>
            <a:ext cx="7128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বোর্ডে এসে বাক্য তৈরি করঃ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4133" y="2898171"/>
            <a:ext cx="1125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স্বাধীন,   মার্চ,   ডিসেম্বর ,  স্বাধীনতা,  বিজয়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11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87600" y="1199683"/>
            <a:ext cx="678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0733" y="2713968"/>
            <a:ext cx="69765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 , শহীদ, স্বাধীনতা </a:t>
            </a:r>
          </a:p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 গুলো দিয়ে বাক্য লিখে আনবে 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9267" y="1922959"/>
            <a:ext cx="2910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2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12327466" cy="6934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1" t="9297" r="23839" b="9433"/>
          <a:stretch/>
        </p:blipFill>
        <p:spPr>
          <a:xfrm>
            <a:off x="2463807" y="567267"/>
            <a:ext cx="7052734" cy="50231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8075DB8-37C9-D944-EA56-34C4AD54BD08}"/>
              </a:ext>
            </a:extLst>
          </p:cNvPr>
          <p:cNvSpPr txBox="1"/>
          <p:nvPr/>
        </p:nvSpPr>
        <p:spPr>
          <a:xfrm>
            <a:off x="2865974" y="1067306"/>
            <a:ext cx="6096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9600" b="1" dirty="0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en-US" sz="9600" b="1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solidFill>
                <a:srgbClr val="FF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86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211</Words>
  <Application>Microsoft Office PowerPoint</Application>
  <PresentationFormat>Widescreen</PresentationFormat>
  <Paragraphs>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NikoshBAN</vt:lpstr>
      <vt:lpstr>SutonnyOMJ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WPBX4125BLF092406567</dc:creator>
  <cp:lastModifiedBy>User</cp:lastModifiedBy>
  <cp:revision>27</cp:revision>
  <dcterms:created xsi:type="dcterms:W3CDTF">2026-02-14T14:06:54Z</dcterms:created>
  <dcterms:modified xsi:type="dcterms:W3CDTF">2026-10-24T12:17:56Z</dcterms:modified>
</cp:coreProperties>
</file>