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68" r:id="rId2"/>
    <p:sldId id="269" r:id="rId3"/>
    <p:sldId id="270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71" r:id="rId15"/>
  </p:sldIdLst>
  <p:sldSz cx="12192000" cy="6858000"/>
  <p:notesSz cx="6858000" cy="9144000"/>
  <p:embeddedFontLst>
    <p:embeddedFont>
      <p:font typeface="Calibri" panose="020F0502020204030204" pitchFamily="34" charset="0"/>
      <p:regular r:id="rId16"/>
      <p:bold r:id="rId17"/>
      <p:italic r:id="rId18"/>
      <p:boldItalic r:id="rId19"/>
    </p:embeddedFont>
    <p:embeddedFont>
      <p:font typeface="Noto Sans Bengali"/>
      <p:bold r:id="rId20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65" d="100"/>
          <a:sy n="65" d="100"/>
        </p:scale>
        <p:origin x="834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420" y="29496"/>
            <a:ext cx="11425084" cy="5928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087793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657" y="103236"/>
            <a:ext cx="11323523" cy="5899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110453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904" y="117987"/>
            <a:ext cx="11235032" cy="5884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65768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897194" y="1610031"/>
            <a:ext cx="3505200" cy="2047875"/>
          </a:xfrm>
          <a:prstGeom prst="roundRect">
            <a:avLst>
              <a:gd name="adj" fmla="val 7441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4565702" y="3645769"/>
            <a:ext cx="3505200" cy="2047875"/>
          </a:xfrm>
          <a:prstGeom prst="roundRect">
            <a:avLst>
              <a:gd name="adj" fmla="val 7441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8361261" y="1612642"/>
            <a:ext cx="3505200" cy="2047875"/>
          </a:xfrm>
          <a:prstGeom prst="roundRect">
            <a:avLst>
              <a:gd name="adj" fmla="val 7441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897194" y="1610031"/>
            <a:ext cx="3505200" cy="38100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4565702" y="3645769"/>
            <a:ext cx="3505200" cy="38100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8361261" y="1612642"/>
            <a:ext cx="3505200" cy="38100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7749" y="1689920"/>
            <a:ext cx="494071" cy="494071"/>
          </a:xfrm>
          <a:prstGeom prst="rect">
            <a:avLst/>
          </a:prstGeom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0502" y="3870685"/>
            <a:ext cx="468414" cy="468414"/>
          </a:xfrm>
          <a:prstGeom prst="rect">
            <a:avLst/>
          </a:prstGeom>
        </p:spPr>
      </p:pic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66060" y="1704825"/>
            <a:ext cx="463191" cy="463191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2814637" y="449818"/>
            <a:ext cx="6044925" cy="738664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4800" b="1" i="0" u="none">
                <a:solidFill>
                  <a:srgbClr val="0F172A"/>
                </a:solidFill>
                <a:latin typeface="Noto Sans Bengali"/>
              </a:rPr>
              <a:t>আজকের পাঠের মূল শিখনফল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201994" y="2227011"/>
            <a:ext cx="1500411" cy="3693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 dirty="0" err="1">
                <a:solidFill>
                  <a:srgbClr val="0F172A"/>
                </a:solidFill>
                <a:latin typeface="Noto Sans Bengali"/>
              </a:rPr>
              <a:t>নিরাপদ</a:t>
            </a:r>
            <a:r>
              <a:rPr sz="2400" b="1" i="0" u="none" dirty="0">
                <a:solidFill>
                  <a:srgbClr val="0F172A"/>
                </a:solidFill>
                <a:latin typeface="Noto Sans Bengali"/>
              </a:rPr>
              <a:t> </a:t>
            </a:r>
            <a:r>
              <a:rPr sz="2400" b="1" i="0" u="none" dirty="0" err="1">
                <a:solidFill>
                  <a:srgbClr val="0F172A"/>
                </a:solidFill>
                <a:latin typeface="Noto Sans Bengali"/>
              </a:rPr>
              <a:t>ব্যবহার</a:t>
            </a:r>
            <a:endParaRPr sz="2400" b="1" i="0" u="none" dirty="0">
              <a:solidFill>
                <a:srgbClr val="0F172A"/>
              </a:solidFill>
              <a:latin typeface="Noto Sans Bengali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201994" y="2765016"/>
            <a:ext cx="2990850" cy="5143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b="0" i="0" u="none" dirty="0" err="1">
                <a:solidFill>
                  <a:srgbClr val="475569"/>
                </a:solidFill>
                <a:latin typeface="Noto Sans Bengali"/>
              </a:rPr>
              <a:t>কম্পিউটার</a:t>
            </a:r>
            <a:r>
              <a:rPr b="0" i="0" u="none" dirty="0">
                <a:solidFill>
                  <a:srgbClr val="475569"/>
                </a:solidFill>
                <a:latin typeface="Noto Sans Bengali"/>
              </a:rPr>
              <a:t> ও </a:t>
            </a:r>
            <a:r>
              <a:rPr b="0" i="0" u="none" dirty="0" err="1">
                <a:solidFill>
                  <a:srgbClr val="475569"/>
                </a:solidFill>
                <a:latin typeface="Noto Sans Bengali"/>
              </a:rPr>
              <a:t>আইসিটি</a:t>
            </a:r>
            <a:r>
              <a:rPr b="0" i="0" u="none" dirty="0">
                <a:solidFill>
                  <a:srgbClr val="475569"/>
                </a:solidFill>
                <a:latin typeface="Noto Sans Bengali"/>
              </a:rPr>
              <a:t> </a:t>
            </a:r>
            <a:r>
              <a:rPr b="0" i="0" u="none" dirty="0" err="1">
                <a:solidFill>
                  <a:srgbClr val="475569"/>
                </a:solidFill>
                <a:latin typeface="Noto Sans Bengali"/>
              </a:rPr>
              <a:t>যন্ত্র</a:t>
            </a:r>
            <a:r>
              <a:rPr b="0" i="0" u="none" dirty="0">
                <a:solidFill>
                  <a:srgbClr val="475569"/>
                </a:solidFill>
                <a:latin typeface="Noto Sans Bengali"/>
              </a:rPr>
              <a:t> </a:t>
            </a:r>
            <a:r>
              <a:rPr b="0" i="0" u="none" dirty="0" err="1">
                <a:solidFill>
                  <a:srgbClr val="475569"/>
                </a:solidFill>
                <a:latin typeface="Noto Sans Bengali"/>
              </a:rPr>
              <a:t>নিরাপদ</a:t>
            </a:r>
            <a:r>
              <a:rPr b="0" i="0" u="none" dirty="0">
                <a:solidFill>
                  <a:srgbClr val="475569"/>
                </a:solidFill>
                <a:latin typeface="Noto Sans Bengali"/>
              </a:rPr>
              <a:t> </a:t>
            </a:r>
            <a:r>
              <a:rPr b="0" i="0" u="none" dirty="0" err="1">
                <a:solidFill>
                  <a:srgbClr val="475569"/>
                </a:solidFill>
                <a:latin typeface="Noto Sans Bengali"/>
              </a:rPr>
              <a:t>উপায়ে</a:t>
            </a:r>
            <a:r>
              <a:rPr b="0" i="0" u="none" dirty="0">
                <a:solidFill>
                  <a:srgbClr val="475569"/>
                </a:solidFill>
                <a:latin typeface="Noto Sans Bengali"/>
              </a:rPr>
              <a:t> </a:t>
            </a:r>
            <a:r>
              <a:rPr b="0" i="0" u="none" dirty="0" err="1">
                <a:solidFill>
                  <a:srgbClr val="475569"/>
                </a:solidFill>
                <a:latin typeface="Noto Sans Bengali"/>
              </a:rPr>
              <a:t>ব্যবহারের</a:t>
            </a:r>
            <a:r>
              <a:rPr b="0" i="0" u="none" dirty="0">
                <a:solidFill>
                  <a:srgbClr val="475569"/>
                </a:solidFill>
                <a:latin typeface="Noto Sans Bengali"/>
              </a:rPr>
              <a:t> </a:t>
            </a:r>
            <a:r>
              <a:rPr b="0" i="0" u="none" dirty="0" err="1">
                <a:solidFill>
                  <a:srgbClr val="475569"/>
                </a:solidFill>
                <a:latin typeface="Noto Sans Bengali"/>
              </a:rPr>
              <a:t>সঠিক</a:t>
            </a:r>
            <a:r>
              <a:rPr b="0" i="0" u="none" dirty="0">
                <a:solidFill>
                  <a:srgbClr val="475569"/>
                </a:solidFill>
                <a:latin typeface="Noto Sans Bengali"/>
              </a:rPr>
              <a:t> </a:t>
            </a:r>
            <a:r>
              <a:rPr b="0" i="0" u="none" dirty="0" err="1">
                <a:solidFill>
                  <a:srgbClr val="475569"/>
                </a:solidFill>
                <a:latin typeface="Noto Sans Bengali"/>
              </a:rPr>
              <a:t>নিয়ম</a:t>
            </a:r>
            <a:r>
              <a:rPr b="0" i="0" u="none" dirty="0">
                <a:solidFill>
                  <a:srgbClr val="475569"/>
                </a:solidFill>
                <a:latin typeface="Noto Sans Bengali"/>
              </a:rPr>
              <a:t> </a:t>
            </a:r>
            <a:r>
              <a:rPr b="0" i="0" u="none" dirty="0" err="1">
                <a:solidFill>
                  <a:srgbClr val="475569"/>
                </a:solidFill>
                <a:latin typeface="Noto Sans Bengali"/>
              </a:rPr>
              <a:t>অর্জন</a:t>
            </a:r>
            <a:r>
              <a:rPr b="0" i="0" u="none" dirty="0">
                <a:solidFill>
                  <a:srgbClr val="475569"/>
                </a:solidFill>
                <a:latin typeface="Noto Sans Bengali"/>
              </a:rPr>
              <a:t>।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870502" y="4380733"/>
            <a:ext cx="1336904" cy="3693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 dirty="0" err="1">
                <a:solidFill>
                  <a:srgbClr val="0F172A"/>
                </a:solidFill>
                <a:latin typeface="Noto Sans Bengali"/>
              </a:rPr>
              <a:t>যন্ত্রপাতির</a:t>
            </a:r>
            <a:r>
              <a:rPr sz="2400" b="1" i="0" u="none" dirty="0">
                <a:solidFill>
                  <a:srgbClr val="0F172A"/>
                </a:solidFill>
                <a:latin typeface="Noto Sans Bengali"/>
              </a:rPr>
              <a:t> </a:t>
            </a:r>
            <a:r>
              <a:rPr sz="2400" b="1" i="0" u="none" dirty="0" err="1">
                <a:solidFill>
                  <a:srgbClr val="0F172A"/>
                </a:solidFill>
                <a:latin typeface="Noto Sans Bengali"/>
              </a:rPr>
              <a:t>যত্ন</a:t>
            </a:r>
            <a:endParaRPr sz="2400" b="1" i="0" u="none" dirty="0">
              <a:solidFill>
                <a:srgbClr val="0F172A"/>
              </a:solidFill>
              <a:latin typeface="Noto Sans Bengali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870502" y="4874494"/>
            <a:ext cx="2990850" cy="52578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2000" b="0" i="0" u="none" dirty="0" err="1">
                <a:solidFill>
                  <a:srgbClr val="475569"/>
                </a:solidFill>
                <a:latin typeface="Noto Sans Bengali"/>
              </a:rPr>
              <a:t>মনিটর</a:t>
            </a:r>
            <a:r>
              <a:rPr sz="2000" b="0" i="0" u="none" dirty="0">
                <a:solidFill>
                  <a:srgbClr val="475569"/>
                </a:solidFill>
                <a:latin typeface="Noto Sans Bengali"/>
              </a:rPr>
              <a:t>, </a:t>
            </a:r>
            <a:r>
              <a:rPr sz="2000" b="0" i="0" u="none" dirty="0" err="1">
                <a:solidFill>
                  <a:srgbClr val="475569"/>
                </a:solidFill>
                <a:latin typeface="Noto Sans Bengali"/>
              </a:rPr>
              <a:t>কিবোর্ড</a:t>
            </a:r>
            <a:r>
              <a:rPr sz="2000" b="0" i="0" u="none" dirty="0">
                <a:solidFill>
                  <a:srgbClr val="475569"/>
                </a:solidFill>
                <a:latin typeface="Noto Sans Bengali"/>
              </a:rPr>
              <a:t> ও </a:t>
            </a:r>
            <a:r>
              <a:rPr sz="2000" b="0" i="0" u="none" dirty="0" err="1">
                <a:solidFill>
                  <a:srgbClr val="475569"/>
                </a:solidFill>
                <a:latin typeface="Noto Sans Bengali"/>
              </a:rPr>
              <a:t>সিপিইউ</a:t>
            </a:r>
            <a:r>
              <a:rPr sz="2000" b="0" i="0" u="none" dirty="0">
                <a:solidFill>
                  <a:srgbClr val="475569"/>
                </a:solidFill>
                <a:latin typeface="Noto Sans Bengali"/>
              </a:rPr>
              <a:t> </a:t>
            </a:r>
            <a:r>
              <a:rPr sz="2000" b="0" i="0" u="none" dirty="0" err="1">
                <a:solidFill>
                  <a:srgbClr val="475569"/>
                </a:solidFill>
                <a:latin typeface="Noto Sans Bengali"/>
              </a:rPr>
              <a:t>ধুলোবালি</a:t>
            </a:r>
            <a:r>
              <a:rPr sz="2000" b="0" i="0" u="none" dirty="0">
                <a:solidFill>
                  <a:srgbClr val="475569"/>
                </a:solidFill>
                <a:latin typeface="Noto Sans Bengali"/>
              </a:rPr>
              <a:t> ও </a:t>
            </a:r>
            <a:r>
              <a:rPr sz="2000" b="0" i="0" u="none" dirty="0" err="1">
                <a:solidFill>
                  <a:srgbClr val="475569"/>
                </a:solidFill>
                <a:latin typeface="Noto Sans Bengali"/>
              </a:rPr>
              <a:t>তরল</a:t>
            </a:r>
            <a:r>
              <a:rPr sz="2000" b="0" i="0" u="none" dirty="0">
                <a:solidFill>
                  <a:srgbClr val="475569"/>
                </a:solidFill>
                <a:latin typeface="Noto Sans Bengali"/>
              </a:rPr>
              <a:t> </a:t>
            </a:r>
            <a:r>
              <a:rPr sz="2000" b="0" i="0" u="none" dirty="0" err="1">
                <a:solidFill>
                  <a:srgbClr val="475569"/>
                </a:solidFill>
                <a:latin typeface="Noto Sans Bengali"/>
              </a:rPr>
              <a:t>থেকে</a:t>
            </a:r>
            <a:r>
              <a:rPr sz="2000" b="0" i="0" u="none" dirty="0">
                <a:solidFill>
                  <a:srgbClr val="475569"/>
                </a:solidFill>
                <a:latin typeface="Noto Sans Bengali"/>
              </a:rPr>
              <a:t> </a:t>
            </a:r>
            <a:r>
              <a:rPr sz="2000" b="0" i="0" u="none" dirty="0" err="1">
                <a:solidFill>
                  <a:srgbClr val="475569"/>
                </a:solidFill>
                <a:latin typeface="Noto Sans Bengali"/>
              </a:rPr>
              <a:t>সুরক্ষার</a:t>
            </a:r>
            <a:r>
              <a:rPr sz="2000" b="0" i="0" u="none" dirty="0">
                <a:solidFill>
                  <a:srgbClr val="475569"/>
                </a:solidFill>
                <a:latin typeface="Noto Sans Bengali"/>
              </a:rPr>
              <a:t> </a:t>
            </a:r>
            <a:r>
              <a:rPr sz="2000" b="0" i="0" u="none" dirty="0" err="1">
                <a:solidFill>
                  <a:srgbClr val="475569"/>
                </a:solidFill>
                <a:latin typeface="Noto Sans Bengali"/>
              </a:rPr>
              <a:t>উপায়</a:t>
            </a:r>
            <a:r>
              <a:rPr sz="2000" b="0" i="0" u="none" dirty="0">
                <a:solidFill>
                  <a:srgbClr val="475569"/>
                </a:solidFill>
                <a:latin typeface="Noto Sans Bengali"/>
              </a:rPr>
              <a:t>।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666061" y="2214874"/>
            <a:ext cx="1130118" cy="307777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000" b="1" i="0" u="none" dirty="0" err="1">
                <a:solidFill>
                  <a:srgbClr val="0F172A"/>
                </a:solidFill>
                <a:latin typeface="Noto Sans Bengali"/>
              </a:rPr>
              <a:t>স্বাস্থ্য</a:t>
            </a:r>
            <a:r>
              <a:rPr sz="2000" b="1" i="0" u="none" dirty="0">
                <a:solidFill>
                  <a:srgbClr val="0F172A"/>
                </a:solidFill>
                <a:latin typeface="Noto Sans Bengali"/>
              </a:rPr>
              <a:t> </a:t>
            </a:r>
            <a:r>
              <a:rPr sz="2000" b="1" i="0" u="none" dirty="0" err="1">
                <a:solidFill>
                  <a:srgbClr val="0F172A"/>
                </a:solidFill>
                <a:latin typeface="Noto Sans Bengali"/>
              </a:rPr>
              <a:t>সচেতনা</a:t>
            </a:r>
            <a:endParaRPr sz="2000" b="1" i="0" u="none" dirty="0">
              <a:solidFill>
                <a:srgbClr val="0F172A"/>
              </a:solidFill>
              <a:latin typeface="Noto Sans Bengali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666061" y="2605394"/>
            <a:ext cx="2990850" cy="5143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b="0" i="0" u="none" dirty="0" err="1">
                <a:solidFill>
                  <a:srgbClr val="475569"/>
                </a:solidFill>
                <a:latin typeface="Noto Sans Bengali"/>
              </a:rPr>
              <a:t>অতিরিক্ত</a:t>
            </a:r>
            <a:r>
              <a:rPr b="0" i="0" u="none" dirty="0">
                <a:solidFill>
                  <a:srgbClr val="475569"/>
                </a:solidFill>
                <a:latin typeface="Noto Sans Bengali"/>
              </a:rPr>
              <a:t> </a:t>
            </a:r>
            <a:r>
              <a:rPr b="0" i="0" u="none" dirty="0" err="1">
                <a:solidFill>
                  <a:srgbClr val="475569"/>
                </a:solidFill>
                <a:latin typeface="Noto Sans Bengali"/>
              </a:rPr>
              <a:t>স্ক্রিন</a:t>
            </a:r>
            <a:r>
              <a:rPr b="0" i="0" u="none" dirty="0">
                <a:solidFill>
                  <a:srgbClr val="475569"/>
                </a:solidFill>
                <a:latin typeface="Noto Sans Bengali"/>
              </a:rPr>
              <a:t> </a:t>
            </a:r>
            <a:r>
              <a:rPr b="0" i="0" u="none" dirty="0" err="1">
                <a:solidFill>
                  <a:srgbClr val="475569"/>
                </a:solidFill>
                <a:latin typeface="Noto Sans Bengali"/>
              </a:rPr>
              <a:t>টাইম</a:t>
            </a:r>
            <a:r>
              <a:rPr b="0" i="0" u="none" dirty="0">
                <a:solidFill>
                  <a:srgbClr val="475569"/>
                </a:solidFill>
                <a:latin typeface="Noto Sans Bengali"/>
              </a:rPr>
              <a:t> ও </a:t>
            </a:r>
            <a:r>
              <a:rPr b="0" i="0" u="none" dirty="0" err="1">
                <a:solidFill>
                  <a:srgbClr val="475569"/>
                </a:solidFill>
                <a:latin typeface="Noto Sans Bengali"/>
              </a:rPr>
              <a:t>গেমসের</a:t>
            </a:r>
            <a:r>
              <a:rPr b="0" i="0" u="none" dirty="0">
                <a:solidFill>
                  <a:srgbClr val="475569"/>
                </a:solidFill>
                <a:latin typeface="Noto Sans Bengali"/>
              </a:rPr>
              <a:t> </a:t>
            </a:r>
            <a:r>
              <a:rPr b="0" i="0" u="none" dirty="0" err="1">
                <a:solidFill>
                  <a:srgbClr val="475569"/>
                </a:solidFill>
                <a:latin typeface="Noto Sans Bengali"/>
              </a:rPr>
              <a:t>শারীরিক-মানসিক</a:t>
            </a:r>
            <a:r>
              <a:rPr b="0" i="0" u="none" dirty="0">
                <a:solidFill>
                  <a:srgbClr val="475569"/>
                </a:solidFill>
                <a:latin typeface="Noto Sans Bengali"/>
              </a:rPr>
              <a:t> </a:t>
            </a:r>
            <a:r>
              <a:rPr b="0" i="0" u="none" dirty="0" err="1">
                <a:solidFill>
                  <a:srgbClr val="475569"/>
                </a:solidFill>
                <a:latin typeface="Noto Sans Bengali"/>
              </a:rPr>
              <a:t>ঝুঁকি</a:t>
            </a:r>
            <a:r>
              <a:rPr b="0" i="0" u="none" dirty="0">
                <a:solidFill>
                  <a:srgbClr val="475569"/>
                </a:solidFill>
                <a:latin typeface="Noto Sans Bengali"/>
              </a:rPr>
              <a:t> </a:t>
            </a:r>
            <a:r>
              <a:rPr b="0" i="0" u="none" dirty="0" err="1">
                <a:solidFill>
                  <a:srgbClr val="475569"/>
                </a:solidFill>
                <a:latin typeface="Noto Sans Bengali"/>
              </a:rPr>
              <a:t>চিহ্নিতকরণ</a:t>
            </a:r>
            <a:r>
              <a:rPr b="0" i="0" u="none" dirty="0">
                <a:solidFill>
                  <a:srgbClr val="475569"/>
                </a:solidFill>
                <a:latin typeface="Noto Sans Bengali"/>
              </a:rPr>
              <a:t>।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53313" y="604684"/>
            <a:ext cx="5812696" cy="5157941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1419" y="1813113"/>
            <a:ext cx="418423" cy="518047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03465" y="3164332"/>
            <a:ext cx="501991" cy="483399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7671" y="4565981"/>
            <a:ext cx="593865" cy="57187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66775" y="390675"/>
            <a:ext cx="1566134" cy="3693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 dirty="0" err="1">
                <a:solidFill>
                  <a:srgbClr val="DC2626"/>
                </a:solidFill>
                <a:latin typeface="Noto Sans Bengali"/>
              </a:rPr>
              <a:t>সতর্কতা</a:t>
            </a:r>
            <a:r>
              <a:rPr sz="2400" b="1" i="0" u="none" dirty="0">
                <a:solidFill>
                  <a:srgbClr val="DC2626"/>
                </a:solidFill>
                <a:latin typeface="Noto Sans Bengali"/>
              </a:rPr>
              <a:t> ও </a:t>
            </a:r>
            <a:r>
              <a:rPr sz="2400" b="1" i="0" u="none" dirty="0" err="1">
                <a:solidFill>
                  <a:srgbClr val="DC2626"/>
                </a:solidFill>
                <a:latin typeface="Noto Sans Bengali"/>
              </a:rPr>
              <a:t>ঝুঁকি</a:t>
            </a:r>
            <a:endParaRPr sz="2400" b="1" i="0" u="none" dirty="0">
              <a:solidFill>
                <a:srgbClr val="DC2626"/>
              </a:solidFill>
              <a:latin typeface="Noto Sans Bengali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202425" y="767846"/>
            <a:ext cx="4398640" cy="553998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3600" b="1" i="0" u="none" dirty="0" err="1">
                <a:solidFill>
                  <a:srgbClr val="0F172A"/>
                </a:solidFill>
                <a:latin typeface="Noto Sans Bengali"/>
              </a:rPr>
              <a:t>বৈদ্যুতিক</a:t>
            </a:r>
            <a:r>
              <a:rPr sz="3600" b="1" i="0" u="none" dirty="0">
                <a:solidFill>
                  <a:srgbClr val="0F172A"/>
                </a:solidFill>
                <a:latin typeface="Noto Sans Bengali"/>
              </a:rPr>
              <a:t> </a:t>
            </a:r>
            <a:r>
              <a:rPr sz="3600" b="1" i="0" u="none" dirty="0" err="1">
                <a:solidFill>
                  <a:srgbClr val="0F172A"/>
                </a:solidFill>
                <a:latin typeface="Noto Sans Bengali"/>
              </a:rPr>
              <a:t>সংযোগ</a:t>
            </a:r>
            <a:r>
              <a:rPr sz="3600" b="1" i="0" u="none" dirty="0">
                <a:solidFill>
                  <a:srgbClr val="0F172A"/>
                </a:solidFill>
                <a:latin typeface="Noto Sans Bengali"/>
              </a:rPr>
              <a:t> ও </a:t>
            </a:r>
            <a:r>
              <a:rPr sz="3600" b="1" i="0" u="none" dirty="0" err="1">
                <a:solidFill>
                  <a:srgbClr val="0F172A"/>
                </a:solidFill>
                <a:latin typeface="Noto Sans Bengali"/>
              </a:rPr>
              <a:t>নিরাপত্তা</a:t>
            </a:r>
            <a:endParaRPr sz="3600" b="1" i="0" u="none" dirty="0">
              <a:solidFill>
                <a:srgbClr val="0F172A"/>
              </a:solidFill>
              <a:latin typeface="Noto Sans Bengali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762073" y="1691759"/>
            <a:ext cx="3457678" cy="3693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 dirty="0">
                <a:solidFill>
                  <a:srgbClr val="0F172A"/>
                </a:solidFill>
                <a:latin typeface="Noto Sans Bengali"/>
              </a:rPr>
              <a:t>৫০ </a:t>
            </a:r>
            <a:r>
              <a:rPr sz="2400" b="1" i="0" u="none" dirty="0" err="1">
                <a:solidFill>
                  <a:srgbClr val="0F172A"/>
                </a:solidFill>
                <a:latin typeface="Noto Sans Bengali"/>
              </a:rPr>
              <a:t>ভোল্টের</a:t>
            </a:r>
            <a:r>
              <a:rPr sz="2400" b="1" i="0" u="none" dirty="0">
                <a:solidFill>
                  <a:srgbClr val="0F172A"/>
                </a:solidFill>
                <a:latin typeface="Noto Sans Bengali"/>
              </a:rPr>
              <a:t> </a:t>
            </a:r>
            <a:r>
              <a:rPr sz="2400" b="1" i="0" u="none" dirty="0" err="1">
                <a:solidFill>
                  <a:srgbClr val="0F172A"/>
                </a:solidFill>
                <a:latin typeface="Noto Sans Bengali"/>
              </a:rPr>
              <a:t>বেশি</a:t>
            </a:r>
            <a:r>
              <a:rPr sz="2400" b="1" i="0" u="none" dirty="0">
                <a:solidFill>
                  <a:srgbClr val="0F172A"/>
                </a:solidFill>
                <a:latin typeface="Noto Sans Bengali"/>
              </a:rPr>
              <a:t> </a:t>
            </a:r>
            <a:r>
              <a:rPr sz="2400" b="1" i="0" u="none" dirty="0" err="1">
                <a:solidFill>
                  <a:srgbClr val="0F172A"/>
                </a:solidFill>
                <a:latin typeface="Noto Sans Bengali"/>
              </a:rPr>
              <a:t>বিদ্যু</a:t>
            </a:r>
            <a:r>
              <a:rPr sz="2400" b="1" i="0" u="none" dirty="0">
                <a:solidFill>
                  <a:srgbClr val="0F172A"/>
                </a:solidFill>
                <a:latin typeface="Noto Sans Bengali"/>
              </a:rPr>
              <a:t>ৎ </a:t>
            </a:r>
            <a:r>
              <a:rPr sz="2400" b="1" i="0" u="none" dirty="0" err="1">
                <a:solidFill>
                  <a:srgbClr val="0F172A"/>
                </a:solidFill>
                <a:latin typeface="Noto Sans Bengali"/>
              </a:rPr>
              <a:t>স্পর্শকাতর</a:t>
            </a:r>
            <a:endParaRPr sz="2400" b="1" i="0" u="none" dirty="0">
              <a:solidFill>
                <a:srgbClr val="0F172A"/>
              </a:solidFill>
              <a:latin typeface="Noto Sans Bengali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762073" y="2169091"/>
            <a:ext cx="5000625" cy="73866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400" b="0" i="0" u="none" dirty="0" err="1">
                <a:solidFill>
                  <a:srgbClr val="475569"/>
                </a:solidFill>
                <a:latin typeface="Noto Sans Bengali"/>
              </a:rPr>
              <a:t>মানুষের</a:t>
            </a:r>
            <a:r>
              <a:rPr sz="2400" b="0" i="0" u="none" dirty="0">
                <a:solidFill>
                  <a:srgbClr val="475569"/>
                </a:solidFill>
                <a:latin typeface="Noto Sans Bengali"/>
              </a:rPr>
              <a:t> </a:t>
            </a:r>
            <a:r>
              <a:rPr sz="2400" b="0" i="0" u="none" dirty="0" err="1">
                <a:solidFill>
                  <a:srgbClr val="475569"/>
                </a:solidFill>
                <a:latin typeface="Noto Sans Bengali"/>
              </a:rPr>
              <a:t>শরীর</a:t>
            </a:r>
            <a:r>
              <a:rPr sz="2400" b="0" i="0" u="none" dirty="0">
                <a:solidFill>
                  <a:srgbClr val="475569"/>
                </a:solidFill>
                <a:latin typeface="Noto Sans Bengali"/>
              </a:rPr>
              <a:t> </a:t>
            </a:r>
            <a:r>
              <a:rPr sz="2400" b="0" i="0" u="none" dirty="0" err="1">
                <a:solidFill>
                  <a:srgbClr val="475569"/>
                </a:solidFill>
                <a:latin typeface="Noto Sans Bengali"/>
              </a:rPr>
              <a:t>বিদ্যু</a:t>
            </a:r>
            <a:r>
              <a:rPr sz="2400" b="0" i="0" u="none" dirty="0">
                <a:solidFill>
                  <a:srgbClr val="475569"/>
                </a:solidFill>
                <a:latin typeface="Noto Sans Bengali"/>
              </a:rPr>
              <a:t>ৎ </a:t>
            </a:r>
            <a:r>
              <a:rPr sz="2400" b="0" i="0" u="none" dirty="0" err="1">
                <a:solidFill>
                  <a:srgbClr val="475569"/>
                </a:solidFill>
                <a:latin typeface="Noto Sans Bengali"/>
              </a:rPr>
              <a:t>পরিবাহী</a:t>
            </a:r>
            <a:r>
              <a:rPr sz="2400" b="0" i="0" u="none" dirty="0">
                <a:solidFill>
                  <a:srgbClr val="475569"/>
                </a:solidFill>
                <a:latin typeface="Noto Sans Bengali"/>
              </a:rPr>
              <a:t>, </a:t>
            </a:r>
            <a:r>
              <a:rPr sz="2400" b="0" i="0" u="none" dirty="0" err="1">
                <a:solidFill>
                  <a:srgbClr val="475569"/>
                </a:solidFill>
                <a:latin typeface="Noto Sans Bengali"/>
              </a:rPr>
              <a:t>তাই</a:t>
            </a:r>
            <a:r>
              <a:rPr sz="2400" b="0" i="0" u="none" dirty="0">
                <a:solidFill>
                  <a:srgbClr val="475569"/>
                </a:solidFill>
                <a:latin typeface="Noto Sans Bengali"/>
              </a:rPr>
              <a:t> </a:t>
            </a:r>
            <a:r>
              <a:rPr sz="2400" b="0" i="0" u="none" dirty="0" err="1">
                <a:solidFill>
                  <a:srgbClr val="475569"/>
                </a:solidFill>
                <a:latin typeface="Noto Sans Bengali"/>
              </a:rPr>
              <a:t>অসাবধানতায়</a:t>
            </a:r>
            <a:r>
              <a:rPr sz="2400" b="0" i="0" u="none" dirty="0">
                <a:solidFill>
                  <a:srgbClr val="475569"/>
                </a:solidFill>
                <a:latin typeface="Noto Sans Bengali"/>
              </a:rPr>
              <a:t> </a:t>
            </a:r>
            <a:r>
              <a:rPr sz="2400" b="0" i="0" u="none" dirty="0" err="1">
                <a:solidFill>
                  <a:srgbClr val="475569"/>
                </a:solidFill>
                <a:latin typeface="Noto Sans Bengali"/>
              </a:rPr>
              <a:t>মারাত্মক</a:t>
            </a:r>
            <a:r>
              <a:rPr sz="2400" b="0" i="0" u="none" dirty="0">
                <a:solidFill>
                  <a:srgbClr val="475569"/>
                </a:solidFill>
                <a:latin typeface="Noto Sans Bengali"/>
              </a:rPr>
              <a:t> </a:t>
            </a:r>
            <a:r>
              <a:rPr sz="2400" b="0" i="0" u="none" dirty="0" err="1">
                <a:solidFill>
                  <a:srgbClr val="475569"/>
                </a:solidFill>
                <a:latin typeface="Noto Sans Bengali"/>
              </a:rPr>
              <a:t>শকের</a:t>
            </a:r>
            <a:r>
              <a:rPr sz="2400" b="0" i="0" u="none" dirty="0">
                <a:solidFill>
                  <a:srgbClr val="475569"/>
                </a:solidFill>
                <a:latin typeface="Noto Sans Bengali"/>
              </a:rPr>
              <a:t> </a:t>
            </a:r>
            <a:r>
              <a:rPr sz="2400" b="0" i="0" u="none" dirty="0" err="1">
                <a:solidFill>
                  <a:srgbClr val="475569"/>
                </a:solidFill>
                <a:latin typeface="Noto Sans Bengali"/>
              </a:rPr>
              <a:t>ঝুঁকি</a:t>
            </a:r>
            <a:r>
              <a:rPr sz="2400" b="0" i="0" u="none" dirty="0">
                <a:solidFill>
                  <a:srgbClr val="475569"/>
                </a:solidFill>
                <a:latin typeface="Noto Sans Bengali"/>
              </a:rPr>
              <a:t>।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95634" y="3119194"/>
            <a:ext cx="3156313" cy="3693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 dirty="0" err="1">
                <a:solidFill>
                  <a:srgbClr val="0F172A"/>
                </a:solidFill>
                <a:latin typeface="Noto Sans Bengali"/>
              </a:rPr>
              <a:t>খোলা</a:t>
            </a:r>
            <a:r>
              <a:rPr sz="2400" b="1" i="0" u="none" dirty="0">
                <a:solidFill>
                  <a:srgbClr val="0F172A"/>
                </a:solidFill>
                <a:latin typeface="Noto Sans Bengali"/>
              </a:rPr>
              <a:t> </a:t>
            </a:r>
            <a:r>
              <a:rPr sz="2400" b="1" i="0" u="none" dirty="0" err="1">
                <a:solidFill>
                  <a:srgbClr val="0F172A"/>
                </a:solidFill>
                <a:latin typeface="Noto Sans Bengali"/>
              </a:rPr>
              <a:t>তার</a:t>
            </a:r>
            <a:r>
              <a:rPr sz="2400" b="1" i="0" u="none" dirty="0">
                <a:solidFill>
                  <a:srgbClr val="0F172A"/>
                </a:solidFill>
                <a:latin typeface="Noto Sans Bengali"/>
              </a:rPr>
              <a:t> </a:t>
            </a:r>
            <a:r>
              <a:rPr sz="2400" b="1" i="0" u="none" dirty="0" err="1">
                <a:solidFill>
                  <a:srgbClr val="0F172A"/>
                </a:solidFill>
                <a:latin typeface="Noto Sans Bengali"/>
              </a:rPr>
              <a:t>ব্যবহার</a:t>
            </a:r>
            <a:r>
              <a:rPr sz="2400" b="1" i="0" u="none" dirty="0">
                <a:solidFill>
                  <a:srgbClr val="0F172A"/>
                </a:solidFill>
                <a:latin typeface="Noto Sans Bengali"/>
              </a:rPr>
              <a:t> </a:t>
            </a:r>
            <a:r>
              <a:rPr sz="2400" b="1" i="0" u="none" dirty="0" err="1">
                <a:solidFill>
                  <a:srgbClr val="0F172A"/>
                </a:solidFill>
                <a:latin typeface="Noto Sans Bengali"/>
              </a:rPr>
              <a:t>সম্পূর্ণ</a:t>
            </a:r>
            <a:r>
              <a:rPr sz="2400" b="1" i="0" u="none" dirty="0">
                <a:solidFill>
                  <a:srgbClr val="0F172A"/>
                </a:solidFill>
                <a:latin typeface="Noto Sans Bengali"/>
              </a:rPr>
              <a:t> </a:t>
            </a:r>
            <a:r>
              <a:rPr sz="2400" b="1" i="0" u="none" dirty="0" err="1">
                <a:solidFill>
                  <a:srgbClr val="0F172A"/>
                </a:solidFill>
                <a:latin typeface="Noto Sans Bengali"/>
              </a:rPr>
              <a:t>নিষেধ</a:t>
            </a:r>
            <a:endParaRPr sz="2400" b="1" i="0" u="none" dirty="0">
              <a:solidFill>
                <a:srgbClr val="0F172A"/>
              </a:solidFill>
              <a:latin typeface="Noto Sans Bengali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746750" y="3571143"/>
            <a:ext cx="4943475" cy="73866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400" b="0" i="0" u="none" dirty="0" err="1">
                <a:solidFill>
                  <a:srgbClr val="475569"/>
                </a:solidFill>
                <a:latin typeface="Noto Sans Bengali"/>
              </a:rPr>
              <a:t>প্লাস্টিক</a:t>
            </a:r>
            <a:r>
              <a:rPr sz="2400" b="0" i="0" u="none" dirty="0">
                <a:solidFill>
                  <a:srgbClr val="475569"/>
                </a:solidFill>
                <a:latin typeface="Noto Sans Bengali"/>
              </a:rPr>
              <a:t> </a:t>
            </a:r>
            <a:r>
              <a:rPr sz="2400" b="0" i="0" u="none" dirty="0" err="1">
                <a:solidFill>
                  <a:srgbClr val="475569"/>
                </a:solidFill>
                <a:latin typeface="Noto Sans Bengali"/>
              </a:rPr>
              <a:t>কভার</a:t>
            </a:r>
            <a:r>
              <a:rPr sz="2400" b="0" i="0" u="none" dirty="0">
                <a:solidFill>
                  <a:srgbClr val="475569"/>
                </a:solidFill>
                <a:latin typeface="Noto Sans Bengali"/>
              </a:rPr>
              <a:t> </a:t>
            </a:r>
            <a:r>
              <a:rPr sz="2400" b="0" i="0" u="none" dirty="0" err="1">
                <a:solidFill>
                  <a:srgbClr val="475569"/>
                </a:solidFill>
                <a:latin typeface="Noto Sans Bengali"/>
              </a:rPr>
              <a:t>ছাড়া</a:t>
            </a:r>
            <a:r>
              <a:rPr sz="2400" b="0" i="0" u="none" dirty="0">
                <a:solidFill>
                  <a:srgbClr val="475569"/>
                </a:solidFill>
                <a:latin typeface="Noto Sans Bengali"/>
              </a:rPr>
              <a:t> </a:t>
            </a:r>
            <a:r>
              <a:rPr sz="2400" b="0" i="0" u="none" dirty="0" err="1">
                <a:solidFill>
                  <a:srgbClr val="475569"/>
                </a:solidFill>
                <a:latin typeface="Noto Sans Bengali"/>
              </a:rPr>
              <a:t>খোলা</a:t>
            </a:r>
            <a:r>
              <a:rPr sz="2400" b="0" i="0" u="none" dirty="0">
                <a:solidFill>
                  <a:srgbClr val="475569"/>
                </a:solidFill>
                <a:latin typeface="Noto Sans Bengali"/>
              </a:rPr>
              <a:t> </a:t>
            </a:r>
            <a:r>
              <a:rPr sz="2400" b="0" i="0" u="none" dirty="0" err="1">
                <a:solidFill>
                  <a:srgbClr val="475569"/>
                </a:solidFill>
                <a:latin typeface="Noto Sans Bengali"/>
              </a:rPr>
              <a:t>তার</a:t>
            </a:r>
            <a:r>
              <a:rPr sz="2400" b="0" i="0" u="none" dirty="0">
                <a:solidFill>
                  <a:srgbClr val="475569"/>
                </a:solidFill>
                <a:latin typeface="Noto Sans Bengali"/>
              </a:rPr>
              <a:t> </a:t>
            </a:r>
            <a:r>
              <a:rPr sz="2400" b="0" i="0" u="none" dirty="0" err="1">
                <a:solidFill>
                  <a:srgbClr val="475569"/>
                </a:solidFill>
                <a:latin typeface="Noto Sans Bengali"/>
              </a:rPr>
              <a:t>সরাসরি</a:t>
            </a:r>
            <a:r>
              <a:rPr sz="2400" b="0" i="0" u="none" dirty="0">
                <a:solidFill>
                  <a:srgbClr val="475569"/>
                </a:solidFill>
                <a:latin typeface="Noto Sans Bengali"/>
              </a:rPr>
              <a:t> </a:t>
            </a:r>
            <a:r>
              <a:rPr sz="2400" b="0" i="0" u="none" dirty="0" err="1">
                <a:solidFill>
                  <a:srgbClr val="475569"/>
                </a:solidFill>
                <a:latin typeface="Noto Sans Bengali"/>
              </a:rPr>
              <a:t>সকেটে</a:t>
            </a:r>
            <a:r>
              <a:rPr sz="2400" b="0" i="0" u="none" dirty="0">
                <a:solidFill>
                  <a:srgbClr val="475569"/>
                </a:solidFill>
                <a:latin typeface="Noto Sans Bengali"/>
              </a:rPr>
              <a:t> </a:t>
            </a:r>
            <a:r>
              <a:rPr sz="2400" b="0" i="0" u="none" dirty="0" err="1">
                <a:solidFill>
                  <a:srgbClr val="475569"/>
                </a:solidFill>
                <a:latin typeface="Noto Sans Bengali"/>
              </a:rPr>
              <a:t>প্রবেশ</a:t>
            </a:r>
            <a:r>
              <a:rPr sz="2400" b="0" i="0" u="none" dirty="0">
                <a:solidFill>
                  <a:srgbClr val="475569"/>
                </a:solidFill>
                <a:latin typeface="Noto Sans Bengali"/>
              </a:rPr>
              <a:t> </a:t>
            </a:r>
            <a:r>
              <a:rPr sz="2400" b="0" i="0" u="none" dirty="0" err="1">
                <a:solidFill>
                  <a:srgbClr val="475569"/>
                </a:solidFill>
                <a:latin typeface="Noto Sans Bengali"/>
              </a:rPr>
              <a:t>করানো</a:t>
            </a:r>
            <a:r>
              <a:rPr sz="2400" b="0" i="0" u="none" dirty="0">
                <a:solidFill>
                  <a:srgbClr val="475569"/>
                </a:solidFill>
                <a:latin typeface="Noto Sans Bengali"/>
              </a:rPr>
              <a:t> </a:t>
            </a:r>
            <a:r>
              <a:rPr sz="2400" b="0" i="0" u="none" dirty="0" err="1">
                <a:solidFill>
                  <a:srgbClr val="475569"/>
                </a:solidFill>
                <a:latin typeface="Noto Sans Bengali"/>
              </a:rPr>
              <a:t>যাবে</a:t>
            </a:r>
            <a:r>
              <a:rPr sz="2400" b="0" i="0" u="none" dirty="0">
                <a:solidFill>
                  <a:srgbClr val="475569"/>
                </a:solidFill>
                <a:latin typeface="Noto Sans Bengali"/>
              </a:rPr>
              <a:t> </a:t>
            </a:r>
            <a:r>
              <a:rPr sz="2400" b="0" i="0" u="none" dirty="0" err="1">
                <a:solidFill>
                  <a:srgbClr val="475569"/>
                </a:solidFill>
                <a:latin typeface="Noto Sans Bengali"/>
              </a:rPr>
              <a:t>না</a:t>
            </a:r>
            <a:r>
              <a:rPr sz="2400" b="0" i="0" u="none" dirty="0">
                <a:solidFill>
                  <a:srgbClr val="475569"/>
                </a:solidFill>
                <a:latin typeface="Noto Sans Bengali"/>
              </a:rPr>
              <a:t>।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73909" y="4482584"/>
            <a:ext cx="3545842" cy="3693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 dirty="0" err="1">
                <a:solidFill>
                  <a:srgbClr val="0F172A"/>
                </a:solidFill>
                <a:latin typeface="Noto Sans Bengali"/>
              </a:rPr>
              <a:t>ভিজা</a:t>
            </a:r>
            <a:r>
              <a:rPr sz="2400" b="1" i="0" u="none" dirty="0">
                <a:solidFill>
                  <a:srgbClr val="0F172A"/>
                </a:solidFill>
                <a:latin typeface="Noto Sans Bengali"/>
              </a:rPr>
              <a:t> </a:t>
            </a:r>
            <a:r>
              <a:rPr sz="2400" b="1" i="0" u="none" dirty="0" err="1">
                <a:solidFill>
                  <a:srgbClr val="0F172A"/>
                </a:solidFill>
                <a:latin typeface="Noto Sans Bengali"/>
              </a:rPr>
              <a:t>হাতে</a:t>
            </a:r>
            <a:r>
              <a:rPr sz="2400" b="1" i="0" u="none" dirty="0">
                <a:solidFill>
                  <a:srgbClr val="0F172A"/>
                </a:solidFill>
                <a:latin typeface="Noto Sans Bengali"/>
              </a:rPr>
              <a:t> </a:t>
            </a:r>
            <a:r>
              <a:rPr sz="2400" b="1" i="0" u="none" dirty="0" err="1">
                <a:solidFill>
                  <a:srgbClr val="0F172A"/>
                </a:solidFill>
                <a:latin typeface="Noto Sans Bengali"/>
              </a:rPr>
              <a:t>সংযোগ</a:t>
            </a:r>
            <a:r>
              <a:rPr sz="2400" b="1" i="0" u="none" dirty="0">
                <a:solidFill>
                  <a:srgbClr val="0F172A"/>
                </a:solidFill>
                <a:latin typeface="Noto Sans Bengali"/>
              </a:rPr>
              <a:t> </a:t>
            </a:r>
            <a:r>
              <a:rPr sz="2400" b="1" i="0" u="none" dirty="0" err="1">
                <a:solidFill>
                  <a:srgbClr val="0F172A"/>
                </a:solidFill>
                <a:latin typeface="Noto Sans Bengali"/>
              </a:rPr>
              <a:t>স্পর্শ</a:t>
            </a:r>
            <a:r>
              <a:rPr sz="2400" b="1" i="0" u="none" dirty="0">
                <a:solidFill>
                  <a:srgbClr val="0F172A"/>
                </a:solidFill>
                <a:latin typeface="Noto Sans Bengali"/>
              </a:rPr>
              <a:t> </a:t>
            </a:r>
            <a:r>
              <a:rPr sz="2400" b="1" i="0" u="none" dirty="0" err="1">
                <a:solidFill>
                  <a:srgbClr val="0F172A"/>
                </a:solidFill>
                <a:latin typeface="Noto Sans Bengali"/>
              </a:rPr>
              <a:t>করবেন</a:t>
            </a:r>
            <a:r>
              <a:rPr sz="2400" b="1" i="0" u="none" dirty="0">
                <a:solidFill>
                  <a:srgbClr val="0F172A"/>
                </a:solidFill>
                <a:latin typeface="Noto Sans Bengali"/>
              </a:rPr>
              <a:t> </a:t>
            </a:r>
            <a:r>
              <a:rPr sz="2400" b="1" i="0" u="none" dirty="0" err="1">
                <a:solidFill>
                  <a:srgbClr val="0F172A"/>
                </a:solidFill>
                <a:latin typeface="Noto Sans Bengali"/>
              </a:rPr>
              <a:t>না</a:t>
            </a:r>
            <a:endParaRPr sz="2400" b="1" i="0" u="none" dirty="0">
              <a:solidFill>
                <a:srgbClr val="0F172A"/>
              </a:solidFill>
              <a:latin typeface="Noto Sans Bengali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649842" y="4990709"/>
            <a:ext cx="4834657" cy="3693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0" i="0" u="none" dirty="0" err="1">
                <a:solidFill>
                  <a:srgbClr val="475569"/>
                </a:solidFill>
                <a:latin typeface="Noto Sans Bengali"/>
              </a:rPr>
              <a:t>ভিজা</a:t>
            </a:r>
            <a:r>
              <a:rPr sz="2400" b="0" i="0" u="none" dirty="0">
                <a:solidFill>
                  <a:srgbClr val="475569"/>
                </a:solidFill>
                <a:latin typeface="Noto Sans Bengali"/>
              </a:rPr>
              <a:t> </a:t>
            </a:r>
            <a:r>
              <a:rPr sz="2400" b="0" i="0" u="none" dirty="0" err="1">
                <a:solidFill>
                  <a:srgbClr val="475569"/>
                </a:solidFill>
                <a:latin typeface="Noto Sans Bengali"/>
              </a:rPr>
              <a:t>হাত</a:t>
            </a:r>
            <a:r>
              <a:rPr sz="2400" b="0" i="0" u="none" dirty="0">
                <a:solidFill>
                  <a:srgbClr val="475569"/>
                </a:solidFill>
                <a:latin typeface="Noto Sans Bengali"/>
              </a:rPr>
              <a:t> </a:t>
            </a:r>
            <a:r>
              <a:rPr sz="2400" b="0" i="0" u="none" dirty="0" err="1">
                <a:solidFill>
                  <a:srgbClr val="475569"/>
                </a:solidFill>
                <a:latin typeface="Noto Sans Bengali"/>
              </a:rPr>
              <a:t>বিদ্যু</a:t>
            </a:r>
            <a:r>
              <a:rPr sz="2400" b="0" i="0" u="none" dirty="0">
                <a:solidFill>
                  <a:srgbClr val="475569"/>
                </a:solidFill>
                <a:latin typeface="Noto Sans Bengali"/>
              </a:rPr>
              <a:t>ৎ </a:t>
            </a:r>
            <a:r>
              <a:rPr sz="2400" b="0" i="0" u="none" dirty="0" err="1">
                <a:solidFill>
                  <a:srgbClr val="475569"/>
                </a:solidFill>
                <a:latin typeface="Noto Sans Bengali"/>
              </a:rPr>
              <a:t>পরিবহন</a:t>
            </a:r>
            <a:r>
              <a:rPr sz="2400" b="0" i="0" u="none" dirty="0">
                <a:solidFill>
                  <a:srgbClr val="475569"/>
                </a:solidFill>
                <a:latin typeface="Noto Sans Bengali"/>
              </a:rPr>
              <a:t> </a:t>
            </a:r>
            <a:r>
              <a:rPr sz="2400" b="0" i="0" u="none" dirty="0" err="1">
                <a:solidFill>
                  <a:srgbClr val="475569"/>
                </a:solidFill>
                <a:latin typeface="Noto Sans Bengali"/>
              </a:rPr>
              <a:t>ত্বরান্বিত</a:t>
            </a:r>
            <a:r>
              <a:rPr sz="2400" b="0" i="0" u="none" dirty="0">
                <a:solidFill>
                  <a:srgbClr val="475569"/>
                </a:solidFill>
                <a:latin typeface="Noto Sans Bengali"/>
              </a:rPr>
              <a:t> </a:t>
            </a:r>
            <a:r>
              <a:rPr sz="2400" b="0" i="0" u="none" dirty="0" err="1">
                <a:solidFill>
                  <a:srgbClr val="475569"/>
                </a:solidFill>
                <a:latin typeface="Noto Sans Bengali"/>
              </a:rPr>
              <a:t>করে</a:t>
            </a:r>
            <a:r>
              <a:rPr sz="2400" b="0" i="0" u="none" dirty="0">
                <a:solidFill>
                  <a:srgbClr val="475569"/>
                </a:solidFill>
                <a:latin typeface="Noto Sans Bengali"/>
              </a:rPr>
              <a:t> </a:t>
            </a:r>
            <a:r>
              <a:rPr sz="2400" b="0" i="0" u="none" dirty="0" err="1">
                <a:solidFill>
                  <a:srgbClr val="475569"/>
                </a:solidFill>
                <a:latin typeface="Noto Sans Bengali"/>
              </a:rPr>
              <a:t>দুর্ঘটনা</a:t>
            </a:r>
            <a:r>
              <a:rPr sz="2400" b="0" i="0" u="none" dirty="0">
                <a:solidFill>
                  <a:srgbClr val="475569"/>
                </a:solidFill>
                <a:latin typeface="Noto Sans Bengali"/>
              </a:rPr>
              <a:t> </a:t>
            </a:r>
            <a:r>
              <a:rPr sz="2400" b="0" i="0" u="none" dirty="0" err="1">
                <a:solidFill>
                  <a:srgbClr val="475569"/>
                </a:solidFill>
                <a:latin typeface="Noto Sans Bengali"/>
              </a:rPr>
              <a:t>ঘটায়</a:t>
            </a:r>
            <a:r>
              <a:rPr sz="2400" b="0" i="0" u="none" dirty="0">
                <a:solidFill>
                  <a:srgbClr val="475569"/>
                </a:solidFill>
                <a:latin typeface="Noto Sans Bengali"/>
              </a:rPr>
              <a:t>।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362700" y="1362075"/>
            <a:ext cx="5257800" cy="1238250"/>
          </a:xfrm>
          <a:prstGeom prst="roundRect">
            <a:avLst>
              <a:gd name="adj" fmla="val 9230"/>
            </a:avLst>
          </a:prstGeom>
          <a:solidFill>
            <a:srgbClr val="F0F9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324600" y="2904112"/>
            <a:ext cx="5257800" cy="1238250"/>
          </a:xfrm>
          <a:prstGeom prst="roundRect">
            <a:avLst>
              <a:gd name="adj" fmla="val 9230"/>
            </a:avLst>
          </a:prstGeom>
          <a:solidFill>
            <a:srgbClr val="F0F9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6324600" y="4430172"/>
            <a:ext cx="5257800" cy="1238250"/>
          </a:xfrm>
          <a:prstGeom prst="roundRect">
            <a:avLst>
              <a:gd name="adj" fmla="val 9230"/>
            </a:avLst>
          </a:prstGeom>
          <a:solidFill>
            <a:srgbClr val="F0F9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6362700" y="1362075"/>
            <a:ext cx="38100" cy="1238250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6324600" y="2904112"/>
            <a:ext cx="38100" cy="1238250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6324600" y="4430172"/>
            <a:ext cx="38100" cy="1238250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6859" y="1460705"/>
            <a:ext cx="5257800" cy="415843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934065" y="249080"/>
            <a:ext cx="1356140" cy="307777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000" b="1" i="0" u="none" dirty="0" err="1">
                <a:solidFill>
                  <a:srgbClr val="0284C7"/>
                </a:solidFill>
                <a:latin typeface="Noto Sans Bengali"/>
              </a:rPr>
              <a:t>তাপমাত্রা</a:t>
            </a:r>
            <a:r>
              <a:rPr sz="2000" b="1" i="0" u="none" dirty="0">
                <a:solidFill>
                  <a:srgbClr val="0284C7"/>
                </a:solidFill>
                <a:latin typeface="Noto Sans Bengali"/>
              </a:rPr>
              <a:t> </a:t>
            </a:r>
            <a:r>
              <a:rPr sz="2000" b="1" i="0" u="none" dirty="0" err="1">
                <a:solidFill>
                  <a:srgbClr val="0284C7"/>
                </a:solidFill>
                <a:latin typeface="Noto Sans Bengali"/>
              </a:rPr>
              <a:t>নিয়ন্ত্রণ</a:t>
            </a:r>
            <a:endParaRPr sz="2000" b="1" i="0" u="none" dirty="0">
              <a:solidFill>
                <a:srgbClr val="0284C7"/>
              </a:solidFill>
              <a:latin typeface="Noto Sans Bengali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021795" y="572928"/>
            <a:ext cx="3845605" cy="492443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3200" b="1" i="0" u="none" dirty="0" err="1">
                <a:solidFill>
                  <a:srgbClr val="0F172A"/>
                </a:solidFill>
                <a:latin typeface="Noto Sans Bengali"/>
              </a:rPr>
              <a:t>প্রসেসর</a:t>
            </a:r>
            <a:r>
              <a:rPr sz="3200" b="1" i="0" u="none" dirty="0">
                <a:solidFill>
                  <a:srgbClr val="0F172A"/>
                </a:solidFill>
                <a:latin typeface="Noto Sans Bengali"/>
              </a:rPr>
              <a:t> ও </a:t>
            </a:r>
            <a:r>
              <a:rPr sz="3200" b="1" i="0" u="none" dirty="0" err="1">
                <a:solidFill>
                  <a:srgbClr val="0F172A"/>
                </a:solidFill>
                <a:latin typeface="Noto Sans Bengali"/>
              </a:rPr>
              <a:t>কুলিং</a:t>
            </a:r>
            <a:r>
              <a:rPr sz="3200" b="1" i="0" u="none" dirty="0">
                <a:solidFill>
                  <a:srgbClr val="0F172A"/>
                </a:solidFill>
                <a:latin typeface="Noto Sans Bengali"/>
              </a:rPr>
              <a:t> </a:t>
            </a:r>
            <a:r>
              <a:rPr sz="3200" b="1" i="0" u="none" dirty="0" err="1">
                <a:solidFill>
                  <a:srgbClr val="0F172A"/>
                </a:solidFill>
                <a:latin typeface="Noto Sans Bengali"/>
              </a:rPr>
              <a:t>ফ্যান</a:t>
            </a:r>
            <a:r>
              <a:rPr sz="3200" b="1" i="0" u="none" dirty="0">
                <a:solidFill>
                  <a:srgbClr val="0F172A"/>
                </a:solidFill>
                <a:latin typeface="Noto Sans Bengali"/>
              </a:rPr>
              <a:t> </a:t>
            </a:r>
            <a:r>
              <a:rPr sz="3200" b="1" i="0" u="none" dirty="0" err="1">
                <a:solidFill>
                  <a:srgbClr val="0F172A"/>
                </a:solidFill>
                <a:latin typeface="Noto Sans Bengali"/>
              </a:rPr>
              <a:t>ব্যবস্থা</a:t>
            </a:r>
            <a:endParaRPr sz="3200" b="1" i="0" u="none" dirty="0">
              <a:solidFill>
                <a:srgbClr val="0F172A"/>
              </a:solidFill>
              <a:latin typeface="Noto Sans Bengali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629400" y="1443195"/>
            <a:ext cx="2027799" cy="307777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000" b="1" i="0" u="none" dirty="0" err="1">
                <a:solidFill>
                  <a:srgbClr val="0369A1"/>
                </a:solidFill>
                <a:latin typeface="Noto Sans Bengali"/>
              </a:rPr>
              <a:t>প্রসেসরের</a:t>
            </a:r>
            <a:r>
              <a:rPr sz="2000" b="1" i="0" u="none" dirty="0">
                <a:solidFill>
                  <a:srgbClr val="0369A1"/>
                </a:solidFill>
                <a:latin typeface="Noto Sans Bengali"/>
              </a:rPr>
              <a:t> </a:t>
            </a:r>
            <a:r>
              <a:rPr sz="2000" b="1" i="0" u="none" dirty="0" err="1">
                <a:solidFill>
                  <a:srgbClr val="0369A1"/>
                </a:solidFill>
                <a:latin typeface="Noto Sans Bengali"/>
              </a:rPr>
              <a:t>অতিরিক্ত</a:t>
            </a:r>
            <a:r>
              <a:rPr sz="2000" b="1" i="0" u="none" dirty="0">
                <a:solidFill>
                  <a:srgbClr val="0369A1"/>
                </a:solidFill>
                <a:latin typeface="Noto Sans Bengali"/>
              </a:rPr>
              <a:t> </a:t>
            </a:r>
            <a:r>
              <a:rPr sz="2000" b="1" i="0" u="none" dirty="0" err="1">
                <a:solidFill>
                  <a:srgbClr val="0369A1"/>
                </a:solidFill>
                <a:latin typeface="Noto Sans Bengali"/>
              </a:rPr>
              <a:t>তাপ</a:t>
            </a:r>
            <a:endParaRPr sz="2000" b="1" i="0" u="none" dirty="0">
              <a:solidFill>
                <a:srgbClr val="0369A1"/>
              </a:solidFill>
              <a:latin typeface="Noto Sans Bengali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629400" y="1833086"/>
            <a:ext cx="4857750" cy="73866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400" b="0" i="0" u="none" dirty="0" err="1">
                <a:solidFill>
                  <a:srgbClr val="334155"/>
                </a:solidFill>
                <a:latin typeface="Noto Sans Bengali"/>
              </a:rPr>
              <a:t>কম্পিউটার</a:t>
            </a:r>
            <a:r>
              <a:rPr sz="2400" b="0" i="0" u="none" dirty="0">
                <a:solidFill>
                  <a:srgbClr val="334155"/>
                </a:solidFill>
                <a:latin typeface="Noto Sans Bengali"/>
              </a:rPr>
              <a:t> </a:t>
            </a:r>
            <a:r>
              <a:rPr sz="2400" b="0" i="0" u="none" dirty="0" err="1">
                <a:solidFill>
                  <a:srgbClr val="334155"/>
                </a:solidFill>
                <a:latin typeface="Noto Sans Bengali"/>
              </a:rPr>
              <a:t>চললে</a:t>
            </a:r>
            <a:r>
              <a:rPr sz="2400" b="0" i="0" u="none" dirty="0">
                <a:solidFill>
                  <a:srgbClr val="334155"/>
                </a:solidFill>
                <a:latin typeface="Noto Sans Bengali"/>
              </a:rPr>
              <a:t> </a:t>
            </a:r>
            <a:r>
              <a:rPr sz="2400" b="0" i="0" u="none" dirty="0" err="1">
                <a:solidFill>
                  <a:srgbClr val="334155"/>
                </a:solidFill>
                <a:latin typeface="Noto Sans Bengali"/>
              </a:rPr>
              <a:t>প্রসেসর</a:t>
            </a:r>
            <a:r>
              <a:rPr sz="2400" b="0" i="0" u="none" dirty="0">
                <a:solidFill>
                  <a:srgbClr val="334155"/>
                </a:solidFill>
                <a:latin typeface="Noto Sans Bengali"/>
              </a:rPr>
              <a:t> </a:t>
            </a:r>
            <a:r>
              <a:rPr sz="2400" b="0" i="0" u="none" dirty="0" err="1">
                <a:solidFill>
                  <a:srgbClr val="334155"/>
                </a:solidFill>
                <a:latin typeface="Noto Sans Bengali"/>
              </a:rPr>
              <a:t>অনেক</a:t>
            </a:r>
            <a:r>
              <a:rPr sz="2400" b="0" i="0" u="none" dirty="0">
                <a:solidFill>
                  <a:srgbClr val="334155"/>
                </a:solidFill>
                <a:latin typeface="Noto Sans Bengali"/>
              </a:rPr>
              <a:t> গরম </a:t>
            </a:r>
            <a:r>
              <a:rPr sz="2400" b="0" i="0" u="none" dirty="0" err="1">
                <a:solidFill>
                  <a:srgbClr val="334155"/>
                </a:solidFill>
                <a:latin typeface="Noto Sans Bengali"/>
              </a:rPr>
              <a:t>হয়</a:t>
            </a:r>
            <a:r>
              <a:rPr sz="2400" b="0" i="0" u="none" dirty="0">
                <a:solidFill>
                  <a:srgbClr val="334155"/>
                </a:solidFill>
                <a:latin typeface="Noto Sans Bengali"/>
              </a:rPr>
              <a:t>, </a:t>
            </a:r>
            <a:r>
              <a:rPr sz="2400" b="0" i="0" u="none" dirty="0" err="1">
                <a:solidFill>
                  <a:srgbClr val="334155"/>
                </a:solidFill>
                <a:latin typeface="Noto Sans Bengali"/>
              </a:rPr>
              <a:t>যা</a:t>
            </a:r>
            <a:r>
              <a:rPr sz="2400" b="0" i="0" u="none" dirty="0">
                <a:solidFill>
                  <a:srgbClr val="334155"/>
                </a:solidFill>
                <a:latin typeface="Noto Sans Bengali"/>
              </a:rPr>
              <a:t> </a:t>
            </a:r>
            <a:r>
              <a:rPr sz="2400" b="0" i="0" u="none" dirty="0" err="1">
                <a:solidFill>
                  <a:srgbClr val="334155"/>
                </a:solidFill>
                <a:latin typeface="Noto Sans Bengali"/>
              </a:rPr>
              <a:t>নিয়ন্ত্রণে</a:t>
            </a:r>
            <a:r>
              <a:rPr sz="2400" b="0" i="0" u="none" dirty="0">
                <a:solidFill>
                  <a:srgbClr val="334155"/>
                </a:solidFill>
                <a:latin typeface="Noto Sans Bengali"/>
              </a:rPr>
              <a:t> </a:t>
            </a:r>
            <a:r>
              <a:rPr sz="2400" b="0" i="0" u="none" dirty="0" err="1">
                <a:solidFill>
                  <a:srgbClr val="334155"/>
                </a:solidFill>
                <a:latin typeface="Noto Sans Bengali"/>
              </a:rPr>
              <a:t>শীতল</a:t>
            </a:r>
            <a:r>
              <a:rPr sz="2400" b="0" i="0" u="none" dirty="0">
                <a:solidFill>
                  <a:srgbClr val="334155"/>
                </a:solidFill>
                <a:latin typeface="Noto Sans Bengali"/>
              </a:rPr>
              <a:t> </a:t>
            </a:r>
            <a:r>
              <a:rPr sz="2400" b="0" i="0" u="none" dirty="0" err="1">
                <a:solidFill>
                  <a:srgbClr val="334155"/>
                </a:solidFill>
                <a:latin typeface="Noto Sans Bengali"/>
              </a:rPr>
              <a:t>বাতাস</a:t>
            </a:r>
            <a:r>
              <a:rPr sz="2400" b="0" i="0" u="none" dirty="0">
                <a:solidFill>
                  <a:srgbClr val="334155"/>
                </a:solidFill>
                <a:latin typeface="Noto Sans Bengali"/>
              </a:rPr>
              <a:t> </a:t>
            </a:r>
            <a:r>
              <a:rPr sz="2400" b="0" i="0" u="none" dirty="0" err="1">
                <a:solidFill>
                  <a:srgbClr val="334155"/>
                </a:solidFill>
                <a:latin typeface="Noto Sans Bengali"/>
              </a:rPr>
              <a:t>দরকার</a:t>
            </a:r>
            <a:r>
              <a:rPr sz="2400" b="0" i="0" u="none" dirty="0">
                <a:solidFill>
                  <a:srgbClr val="334155"/>
                </a:solidFill>
                <a:latin typeface="Noto Sans Bengali"/>
              </a:rPr>
              <a:t>।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91300" y="2999980"/>
            <a:ext cx="1776127" cy="307777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000" b="1" i="0" u="none" dirty="0" err="1">
                <a:solidFill>
                  <a:srgbClr val="0369A1"/>
                </a:solidFill>
                <a:latin typeface="Noto Sans Bengali"/>
              </a:rPr>
              <a:t>কুলিং</a:t>
            </a:r>
            <a:r>
              <a:rPr sz="2000" b="1" i="0" u="none" dirty="0">
                <a:solidFill>
                  <a:srgbClr val="0369A1"/>
                </a:solidFill>
                <a:latin typeface="Noto Sans Bengali"/>
              </a:rPr>
              <a:t> </a:t>
            </a:r>
            <a:r>
              <a:rPr sz="2000" b="1" i="0" u="none" dirty="0" err="1">
                <a:solidFill>
                  <a:srgbClr val="0369A1"/>
                </a:solidFill>
                <a:latin typeface="Noto Sans Bengali"/>
              </a:rPr>
              <a:t>ফ্যানের</a:t>
            </a:r>
            <a:r>
              <a:rPr sz="2000" b="1" i="0" u="none" dirty="0">
                <a:solidFill>
                  <a:srgbClr val="0369A1"/>
                </a:solidFill>
                <a:latin typeface="Noto Sans Bengali"/>
              </a:rPr>
              <a:t> </a:t>
            </a:r>
            <a:r>
              <a:rPr sz="2000" b="1" i="0" u="none" dirty="0" err="1">
                <a:solidFill>
                  <a:srgbClr val="0369A1"/>
                </a:solidFill>
                <a:latin typeface="Noto Sans Bengali"/>
              </a:rPr>
              <a:t>ভূমিকা</a:t>
            </a:r>
            <a:endParaRPr sz="2000" b="1" i="0" u="none" dirty="0">
              <a:solidFill>
                <a:srgbClr val="0369A1"/>
              </a:solidFill>
              <a:latin typeface="Noto Sans Bengali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591300" y="3321786"/>
            <a:ext cx="4857750" cy="73866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400" b="0" i="0" u="none" dirty="0" err="1">
                <a:solidFill>
                  <a:srgbClr val="334155"/>
                </a:solidFill>
                <a:latin typeface="Noto Sans Bengali"/>
              </a:rPr>
              <a:t>ভেতরের</a:t>
            </a:r>
            <a:r>
              <a:rPr sz="2400" b="0" i="0" u="none" dirty="0">
                <a:solidFill>
                  <a:srgbClr val="334155"/>
                </a:solidFill>
                <a:latin typeface="Noto Sans Bengali"/>
              </a:rPr>
              <a:t> গরম </a:t>
            </a:r>
            <a:r>
              <a:rPr sz="2400" b="0" i="0" u="none" dirty="0" err="1">
                <a:solidFill>
                  <a:srgbClr val="334155"/>
                </a:solidFill>
                <a:latin typeface="Noto Sans Bengali"/>
              </a:rPr>
              <a:t>বাতাস</a:t>
            </a:r>
            <a:r>
              <a:rPr sz="2400" b="0" i="0" u="none" dirty="0">
                <a:solidFill>
                  <a:srgbClr val="334155"/>
                </a:solidFill>
                <a:latin typeface="Noto Sans Bengali"/>
              </a:rPr>
              <a:t> </a:t>
            </a:r>
            <a:r>
              <a:rPr sz="2400" b="0" i="0" u="none" dirty="0" err="1">
                <a:solidFill>
                  <a:srgbClr val="334155"/>
                </a:solidFill>
                <a:latin typeface="Noto Sans Bengali"/>
              </a:rPr>
              <a:t>ঠেলে</a:t>
            </a:r>
            <a:r>
              <a:rPr sz="2400" b="0" i="0" u="none" dirty="0">
                <a:solidFill>
                  <a:srgbClr val="334155"/>
                </a:solidFill>
                <a:latin typeface="Noto Sans Bengali"/>
              </a:rPr>
              <a:t> </a:t>
            </a:r>
            <a:r>
              <a:rPr sz="2400" b="0" i="0" u="none" dirty="0" err="1">
                <a:solidFill>
                  <a:srgbClr val="334155"/>
                </a:solidFill>
                <a:latin typeface="Noto Sans Bengali"/>
              </a:rPr>
              <a:t>বের</a:t>
            </a:r>
            <a:r>
              <a:rPr sz="2400" b="0" i="0" u="none" dirty="0">
                <a:solidFill>
                  <a:srgbClr val="334155"/>
                </a:solidFill>
                <a:latin typeface="Noto Sans Bengali"/>
              </a:rPr>
              <a:t> </a:t>
            </a:r>
            <a:r>
              <a:rPr sz="2400" b="0" i="0" u="none" dirty="0" err="1">
                <a:solidFill>
                  <a:srgbClr val="334155"/>
                </a:solidFill>
                <a:latin typeface="Noto Sans Bengali"/>
              </a:rPr>
              <a:t>করে</a:t>
            </a:r>
            <a:r>
              <a:rPr sz="2400" b="0" i="0" u="none" dirty="0">
                <a:solidFill>
                  <a:srgbClr val="334155"/>
                </a:solidFill>
                <a:latin typeface="Noto Sans Bengali"/>
              </a:rPr>
              <a:t> </a:t>
            </a:r>
            <a:r>
              <a:rPr sz="2400" b="0" i="0" u="none" dirty="0" err="1">
                <a:solidFill>
                  <a:srgbClr val="334155"/>
                </a:solidFill>
                <a:latin typeface="Noto Sans Bengali"/>
              </a:rPr>
              <a:t>এবং</a:t>
            </a:r>
            <a:r>
              <a:rPr sz="2400" b="0" i="0" u="none" dirty="0">
                <a:solidFill>
                  <a:srgbClr val="334155"/>
                </a:solidFill>
                <a:latin typeface="Noto Sans Bengali"/>
              </a:rPr>
              <a:t> </a:t>
            </a:r>
            <a:r>
              <a:rPr sz="2400" b="0" i="0" u="none" dirty="0" err="1">
                <a:solidFill>
                  <a:srgbClr val="334155"/>
                </a:solidFill>
                <a:latin typeface="Noto Sans Bengali"/>
              </a:rPr>
              <a:t>বাইরের</a:t>
            </a:r>
            <a:r>
              <a:rPr sz="2400" b="0" i="0" u="none" dirty="0">
                <a:solidFill>
                  <a:srgbClr val="334155"/>
                </a:solidFill>
                <a:latin typeface="Noto Sans Bengali"/>
              </a:rPr>
              <a:t> </a:t>
            </a:r>
            <a:r>
              <a:rPr sz="2400" b="0" i="0" u="none" dirty="0" err="1">
                <a:solidFill>
                  <a:srgbClr val="334155"/>
                </a:solidFill>
                <a:latin typeface="Noto Sans Bengali"/>
              </a:rPr>
              <a:t>ঠান্ডা</a:t>
            </a:r>
            <a:r>
              <a:rPr sz="2400" b="0" i="0" u="none" dirty="0">
                <a:solidFill>
                  <a:srgbClr val="334155"/>
                </a:solidFill>
                <a:latin typeface="Noto Sans Bengali"/>
              </a:rPr>
              <a:t> </a:t>
            </a:r>
            <a:r>
              <a:rPr sz="2400" b="0" i="0" u="none" dirty="0" err="1">
                <a:solidFill>
                  <a:srgbClr val="334155"/>
                </a:solidFill>
                <a:latin typeface="Noto Sans Bengali"/>
              </a:rPr>
              <a:t>বাতাস</a:t>
            </a:r>
            <a:r>
              <a:rPr sz="2400" b="0" i="0" u="none" dirty="0">
                <a:solidFill>
                  <a:srgbClr val="334155"/>
                </a:solidFill>
                <a:latin typeface="Noto Sans Bengali"/>
              </a:rPr>
              <a:t> </a:t>
            </a:r>
            <a:r>
              <a:rPr sz="2400" b="0" i="0" u="none" dirty="0" err="1">
                <a:solidFill>
                  <a:srgbClr val="334155"/>
                </a:solidFill>
                <a:latin typeface="Noto Sans Bengali"/>
              </a:rPr>
              <a:t>টেনে</a:t>
            </a:r>
            <a:r>
              <a:rPr sz="2400" b="0" i="0" u="none" dirty="0">
                <a:solidFill>
                  <a:srgbClr val="334155"/>
                </a:solidFill>
                <a:latin typeface="Noto Sans Bengali"/>
              </a:rPr>
              <a:t> </a:t>
            </a:r>
            <a:r>
              <a:rPr sz="2400" b="0" i="0" u="none" dirty="0" err="1">
                <a:solidFill>
                  <a:srgbClr val="334155"/>
                </a:solidFill>
                <a:latin typeface="Noto Sans Bengali"/>
              </a:rPr>
              <a:t>আনে</a:t>
            </a:r>
            <a:r>
              <a:rPr sz="2400" b="0" i="0" u="none" dirty="0">
                <a:solidFill>
                  <a:srgbClr val="334155"/>
                </a:solidFill>
                <a:latin typeface="Noto Sans Bengali"/>
              </a:rPr>
              <a:t>।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591300" y="4511292"/>
            <a:ext cx="1715213" cy="307777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000" b="1" i="0" u="none" dirty="0" err="1">
                <a:solidFill>
                  <a:srgbClr val="0369A1"/>
                </a:solidFill>
                <a:latin typeface="Noto Sans Bengali"/>
              </a:rPr>
              <a:t>বাতাস</a:t>
            </a:r>
            <a:r>
              <a:rPr sz="2000" b="1" i="0" u="none" dirty="0">
                <a:solidFill>
                  <a:srgbClr val="0369A1"/>
                </a:solidFill>
                <a:latin typeface="Noto Sans Bengali"/>
              </a:rPr>
              <a:t> </a:t>
            </a:r>
            <a:r>
              <a:rPr sz="2000" b="1" i="0" u="none" dirty="0" err="1">
                <a:solidFill>
                  <a:srgbClr val="0369A1"/>
                </a:solidFill>
                <a:latin typeface="Noto Sans Bengali"/>
              </a:rPr>
              <a:t>চলাচলের</a:t>
            </a:r>
            <a:r>
              <a:rPr sz="2000" b="1" i="0" u="none" dirty="0">
                <a:solidFill>
                  <a:srgbClr val="0369A1"/>
                </a:solidFill>
                <a:latin typeface="Noto Sans Bengali"/>
              </a:rPr>
              <a:t> পথ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591300" y="4849890"/>
            <a:ext cx="4857750" cy="73866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400" b="0" i="0" u="none" dirty="0" err="1">
                <a:solidFill>
                  <a:srgbClr val="334155"/>
                </a:solidFill>
                <a:latin typeface="Noto Sans Bengali"/>
              </a:rPr>
              <a:t>কেসিংয়ের</a:t>
            </a:r>
            <a:r>
              <a:rPr sz="2400" b="0" i="0" u="none" dirty="0">
                <a:solidFill>
                  <a:srgbClr val="334155"/>
                </a:solidFill>
                <a:latin typeface="Noto Sans Bengali"/>
              </a:rPr>
              <a:t> </a:t>
            </a:r>
            <a:r>
              <a:rPr sz="2400" b="0" i="0" u="none" dirty="0" err="1">
                <a:solidFill>
                  <a:srgbClr val="334155"/>
                </a:solidFill>
                <a:latin typeface="Noto Sans Bengali"/>
              </a:rPr>
              <a:t>ভেন্টিলেশন</a:t>
            </a:r>
            <a:r>
              <a:rPr sz="2400" b="0" i="0" u="none" dirty="0">
                <a:solidFill>
                  <a:srgbClr val="334155"/>
                </a:solidFill>
                <a:latin typeface="Noto Sans Bengali"/>
              </a:rPr>
              <a:t> </a:t>
            </a:r>
            <a:r>
              <a:rPr sz="2400" b="0" i="0" u="none" dirty="0" err="1">
                <a:solidFill>
                  <a:srgbClr val="334155"/>
                </a:solidFill>
                <a:latin typeface="Noto Sans Bengali"/>
              </a:rPr>
              <a:t>ছিদ্র</a:t>
            </a:r>
            <a:r>
              <a:rPr sz="2400" b="0" i="0" u="none" dirty="0">
                <a:solidFill>
                  <a:srgbClr val="334155"/>
                </a:solidFill>
                <a:latin typeface="Noto Sans Bengali"/>
              </a:rPr>
              <a:t> </a:t>
            </a:r>
            <a:r>
              <a:rPr sz="2400" b="0" i="0" u="none" dirty="0" err="1">
                <a:solidFill>
                  <a:srgbClr val="334155"/>
                </a:solidFill>
                <a:latin typeface="Noto Sans Bengali"/>
              </a:rPr>
              <a:t>কখনও</a:t>
            </a:r>
            <a:r>
              <a:rPr sz="2400" b="0" i="0" u="none" dirty="0">
                <a:solidFill>
                  <a:srgbClr val="334155"/>
                </a:solidFill>
                <a:latin typeface="Noto Sans Bengali"/>
              </a:rPr>
              <a:t> </a:t>
            </a:r>
            <a:r>
              <a:rPr sz="2400" b="0" i="0" u="none" dirty="0" err="1">
                <a:solidFill>
                  <a:srgbClr val="334155"/>
                </a:solidFill>
                <a:latin typeface="Noto Sans Bengali"/>
              </a:rPr>
              <a:t>কোনো</a:t>
            </a:r>
            <a:r>
              <a:rPr sz="2400" b="0" i="0" u="none" dirty="0">
                <a:solidFill>
                  <a:srgbClr val="334155"/>
                </a:solidFill>
                <a:latin typeface="Noto Sans Bengali"/>
              </a:rPr>
              <a:t> </a:t>
            </a:r>
            <a:r>
              <a:rPr sz="2400" b="0" i="0" u="none" dirty="0" err="1">
                <a:solidFill>
                  <a:srgbClr val="334155"/>
                </a:solidFill>
                <a:latin typeface="Noto Sans Bengali"/>
              </a:rPr>
              <a:t>কিছু</a:t>
            </a:r>
            <a:r>
              <a:rPr sz="2400" b="0" i="0" u="none" dirty="0">
                <a:solidFill>
                  <a:srgbClr val="334155"/>
                </a:solidFill>
                <a:latin typeface="Noto Sans Bengali"/>
              </a:rPr>
              <a:t> </a:t>
            </a:r>
            <a:r>
              <a:rPr sz="2400" b="0" i="0" u="none" dirty="0" err="1">
                <a:solidFill>
                  <a:srgbClr val="334155"/>
                </a:solidFill>
                <a:latin typeface="Noto Sans Bengali"/>
              </a:rPr>
              <a:t>দিয়ে</a:t>
            </a:r>
            <a:r>
              <a:rPr sz="2400" b="0" i="0" u="none" dirty="0">
                <a:solidFill>
                  <a:srgbClr val="334155"/>
                </a:solidFill>
                <a:latin typeface="Noto Sans Bengali"/>
              </a:rPr>
              <a:t> </a:t>
            </a:r>
            <a:r>
              <a:rPr sz="2400" b="0" i="0" u="none" dirty="0" err="1">
                <a:solidFill>
                  <a:srgbClr val="334155"/>
                </a:solidFill>
                <a:latin typeface="Noto Sans Bengali"/>
              </a:rPr>
              <a:t>ঢেকে</a:t>
            </a:r>
            <a:r>
              <a:rPr sz="2400" b="0" i="0" u="none" dirty="0">
                <a:solidFill>
                  <a:srgbClr val="334155"/>
                </a:solidFill>
                <a:latin typeface="Noto Sans Bengali"/>
              </a:rPr>
              <a:t> </a:t>
            </a:r>
            <a:r>
              <a:rPr sz="2400" b="0" i="0" u="none" dirty="0" err="1">
                <a:solidFill>
                  <a:srgbClr val="334155"/>
                </a:solidFill>
                <a:latin typeface="Noto Sans Bengali"/>
              </a:rPr>
              <a:t>রাখা</a:t>
            </a:r>
            <a:r>
              <a:rPr sz="2400" b="0" i="0" u="none" dirty="0">
                <a:solidFill>
                  <a:srgbClr val="334155"/>
                </a:solidFill>
                <a:latin typeface="Noto Sans Bengali"/>
              </a:rPr>
              <a:t> </a:t>
            </a:r>
            <a:r>
              <a:rPr sz="2400" b="0" i="0" u="none" dirty="0" err="1">
                <a:solidFill>
                  <a:srgbClr val="334155"/>
                </a:solidFill>
                <a:latin typeface="Noto Sans Bengali"/>
              </a:rPr>
              <a:t>যাবে</a:t>
            </a:r>
            <a:r>
              <a:rPr sz="2400" b="0" i="0" u="none" dirty="0">
                <a:solidFill>
                  <a:srgbClr val="334155"/>
                </a:solidFill>
                <a:latin typeface="Noto Sans Bengali"/>
              </a:rPr>
              <a:t> </a:t>
            </a:r>
            <a:r>
              <a:rPr sz="2400" b="0" i="0" u="none" dirty="0" err="1">
                <a:solidFill>
                  <a:srgbClr val="334155"/>
                </a:solidFill>
                <a:latin typeface="Noto Sans Bengali"/>
              </a:rPr>
              <a:t>না</a:t>
            </a:r>
            <a:r>
              <a:rPr sz="2400" b="0" i="0" u="none" dirty="0">
                <a:solidFill>
                  <a:srgbClr val="334155"/>
                </a:solidFill>
                <a:latin typeface="Noto Sans Bengali"/>
              </a:rPr>
              <a:t>।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962025" y="1847850"/>
            <a:ext cx="5334000" cy="2838450"/>
          </a:xfrm>
          <a:prstGeom prst="roundRect">
            <a:avLst>
              <a:gd name="adj" fmla="val 5369"/>
            </a:avLst>
          </a:prstGeom>
          <a:solidFill>
            <a:srgbClr val="FFFBE0"/>
          </a:solidFill>
          <a:ln w="9525">
            <a:solidFill>
              <a:srgbClr val="FEF08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586538" y="1847850"/>
            <a:ext cx="5334000" cy="2838450"/>
          </a:xfrm>
          <a:prstGeom prst="roundRect">
            <a:avLst>
              <a:gd name="adj" fmla="val 5369"/>
            </a:avLst>
          </a:prstGeom>
          <a:solidFill>
            <a:srgbClr val="F1F5F9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6966" y="1895475"/>
            <a:ext cx="514350" cy="68580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61982" y="1952625"/>
            <a:ext cx="671205" cy="67120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962025" y="354568"/>
            <a:ext cx="1627048" cy="3693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>
                <a:solidFill>
                  <a:srgbClr val="D97706"/>
                </a:solidFill>
                <a:latin typeface="Noto Sans Bengali"/>
              </a:rPr>
              <a:t>পরিবেশগত ঝুঁকি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438400" y="653891"/>
            <a:ext cx="5570436" cy="492443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3200" b="1" i="0" u="none" dirty="0" err="1">
                <a:solidFill>
                  <a:srgbClr val="0F172A"/>
                </a:solidFill>
                <a:latin typeface="Noto Sans Bengali"/>
              </a:rPr>
              <a:t>পানি</a:t>
            </a:r>
            <a:r>
              <a:rPr sz="3200" b="1" i="0" u="none" dirty="0">
                <a:solidFill>
                  <a:srgbClr val="0F172A"/>
                </a:solidFill>
                <a:latin typeface="Noto Sans Bengali"/>
              </a:rPr>
              <a:t>, </a:t>
            </a:r>
            <a:r>
              <a:rPr sz="3200" b="1" i="0" u="none" dirty="0" err="1">
                <a:solidFill>
                  <a:srgbClr val="0F172A"/>
                </a:solidFill>
                <a:latin typeface="Noto Sans Bengali"/>
              </a:rPr>
              <a:t>তরল</a:t>
            </a:r>
            <a:r>
              <a:rPr sz="3200" b="1" i="0" u="none" dirty="0">
                <a:solidFill>
                  <a:srgbClr val="0F172A"/>
                </a:solidFill>
                <a:latin typeface="Noto Sans Bengali"/>
              </a:rPr>
              <a:t> </a:t>
            </a:r>
            <a:r>
              <a:rPr sz="3200" b="1" i="0" u="none" dirty="0" err="1">
                <a:solidFill>
                  <a:srgbClr val="0F172A"/>
                </a:solidFill>
                <a:latin typeface="Noto Sans Bengali"/>
              </a:rPr>
              <a:t>পদার্থ</a:t>
            </a:r>
            <a:r>
              <a:rPr sz="3200" b="1" i="0" u="none" dirty="0">
                <a:solidFill>
                  <a:srgbClr val="0F172A"/>
                </a:solidFill>
                <a:latin typeface="Noto Sans Bengali"/>
              </a:rPr>
              <a:t> ও </a:t>
            </a:r>
            <a:r>
              <a:rPr sz="3200" b="1" i="0" u="none" dirty="0" err="1">
                <a:solidFill>
                  <a:srgbClr val="0F172A"/>
                </a:solidFill>
                <a:latin typeface="Noto Sans Bengali"/>
              </a:rPr>
              <a:t>ধুলোবালি</a:t>
            </a:r>
            <a:r>
              <a:rPr sz="3200" b="1" i="0" u="none" dirty="0">
                <a:solidFill>
                  <a:srgbClr val="0F172A"/>
                </a:solidFill>
                <a:latin typeface="Noto Sans Bengali"/>
              </a:rPr>
              <a:t> </a:t>
            </a:r>
            <a:r>
              <a:rPr sz="3200" b="1" i="0" u="none" dirty="0" err="1">
                <a:solidFill>
                  <a:srgbClr val="0F172A"/>
                </a:solidFill>
                <a:latin typeface="Noto Sans Bengali"/>
              </a:rPr>
              <a:t>হতে</a:t>
            </a:r>
            <a:r>
              <a:rPr sz="3200" b="1" i="0" u="none" dirty="0">
                <a:solidFill>
                  <a:srgbClr val="0F172A"/>
                </a:solidFill>
                <a:latin typeface="Noto Sans Bengali"/>
              </a:rPr>
              <a:t> </a:t>
            </a:r>
            <a:r>
              <a:rPr sz="3200" b="1" i="0" u="none" dirty="0" err="1">
                <a:solidFill>
                  <a:srgbClr val="0F172A"/>
                </a:solidFill>
                <a:latin typeface="Noto Sans Bengali"/>
              </a:rPr>
              <a:t>সুরক্ষা</a:t>
            </a:r>
            <a:endParaRPr sz="3200" b="1" i="0" u="none" dirty="0">
              <a:solidFill>
                <a:srgbClr val="0F172A"/>
              </a:solidFill>
              <a:latin typeface="Noto Sans Bengali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886257" y="2071522"/>
            <a:ext cx="1875513" cy="3693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 dirty="0" err="1">
                <a:solidFill>
                  <a:srgbClr val="78350F"/>
                </a:solidFill>
                <a:latin typeface="Noto Sans Bengali"/>
              </a:rPr>
              <a:t>তরল</a:t>
            </a:r>
            <a:r>
              <a:rPr sz="2400" b="1" i="0" u="none" dirty="0">
                <a:solidFill>
                  <a:srgbClr val="78350F"/>
                </a:solidFill>
                <a:latin typeface="Noto Sans Bengali"/>
              </a:rPr>
              <a:t> </a:t>
            </a:r>
            <a:r>
              <a:rPr sz="2400" b="1" i="0" u="none" dirty="0" err="1">
                <a:solidFill>
                  <a:srgbClr val="78350F"/>
                </a:solidFill>
                <a:latin typeface="Noto Sans Bengali"/>
              </a:rPr>
              <a:t>পদার্থের</a:t>
            </a:r>
            <a:r>
              <a:rPr sz="2400" b="1" i="0" u="none" dirty="0">
                <a:solidFill>
                  <a:srgbClr val="78350F"/>
                </a:solidFill>
                <a:latin typeface="Noto Sans Bengali"/>
              </a:rPr>
              <a:t> </a:t>
            </a:r>
            <a:r>
              <a:rPr sz="2400" b="1" i="0" u="none" dirty="0" err="1">
                <a:solidFill>
                  <a:srgbClr val="78350F"/>
                </a:solidFill>
                <a:latin typeface="Noto Sans Bengali"/>
              </a:rPr>
              <a:t>ঝুঁকি</a:t>
            </a:r>
            <a:endParaRPr sz="2400" b="1" i="0" u="none" dirty="0">
              <a:solidFill>
                <a:srgbClr val="78350F"/>
              </a:solidFill>
              <a:latin typeface="Noto Sans Bengali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166966" y="2789802"/>
            <a:ext cx="4724400" cy="61555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000" b="1" i="0" u="none" dirty="0">
                <a:solidFill>
                  <a:srgbClr val="92400E"/>
                </a:solidFill>
                <a:latin typeface="Noto Sans Bengali"/>
              </a:rPr>
              <a:t>• </a:t>
            </a:r>
            <a:r>
              <a:rPr sz="2000" b="1" i="0" u="none" dirty="0" err="1">
                <a:solidFill>
                  <a:srgbClr val="92400E"/>
                </a:solidFill>
                <a:latin typeface="Noto Sans Bengali"/>
              </a:rPr>
              <a:t>শর্ট</a:t>
            </a:r>
            <a:r>
              <a:rPr sz="2000" b="1" i="0" u="none" dirty="0">
                <a:solidFill>
                  <a:srgbClr val="92400E"/>
                </a:solidFill>
                <a:latin typeface="Noto Sans Bengali"/>
              </a:rPr>
              <a:t> </a:t>
            </a:r>
            <a:r>
              <a:rPr sz="2000" b="1" i="0" u="none" dirty="0" err="1">
                <a:solidFill>
                  <a:srgbClr val="92400E"/>
                </a:solidFill>
                <a:latin typeface="Noto Sans Bengali"/>
              </a:rPr>
              <a:t>সার্কিট</a:t>
            </a:r>
            <a:r>
              <a:rPr sz="2000" b="1" i="0" u="none" dirty="0">
                <a:solidFill>
                  <a:srgbClr val="92400E"/>
                </a:solidFill>
                <a:latin typeface="Noto Sans Bengali"/>
              </a:rPr>
              <a:t>:</a:t>
            </a:r>
            <a:r>
              <a:rPr sz="2000" b="0" i="0" u="none" dirty="0">
                <a:solidFill>
                  <a:srgbClr val="92400E"/>
                </a:solidFill>
                <a:latin typeface="Noto Sans Bengali"/>
              </a:rPr>
              <a:t> </a:t>
            </a:r>
            <a:r>
              <a:rPr sz="2000" b="0" i="0" u="none" dirty="0" err="1">
                <a:solidFill>
                  <a:srgbClr val="92400E"/>
                </a:solidFill>
                <a:latin typeface="Noto Sans Bengali"/>
              </a:rPr>
              <a:t>পানি</a:t>
            </a:r>
            <a:r>
              <a:rPr sz="2000" b="0" i="0" u="none" dirty="0">
                <a:solidFill>
                  <a:srgbClr val="92400E"/>
                </a:solidFill>
                <a:latin typeface="Noto Sans Bengali"/>
              </a:rPr>
              <a:t> </a:t>
            </a:r>
            <a:r>
              <a:rPr sz="2000" b="0" i="0" u="none" dirty="0" err="1">
                <a:solidFill>
                  <a:srgbClr val="92400E"/>
                </a:solidFill>
                <a:latin typeface="Noto Sans Bengali"/>
              </a:rPr>
              <a:t>বিদ্যু</a:t>
            </a:r>
            <a:r>
              <a:rPr sz="2000" b="0" i="0" u="none" dirty="0">
                <a:solidFill>
                  <a:srgbClr val="92400E"/>
                </a:solidFill>
                <a:latin typeface="Noto Sans Bengali"/>
              </a:rPr>
              <a:t>ৎ </a:t>
            </a:r>
            <a:r>
              <a:rPr sz="2000" b="0" i="0" u="none" dirty="0" err="1">
                <a:solidFill>
                  <a:srgbClr val="92400E"/>
                </a:solidFill>
                <a:latin typeface="Noto Sans Bengali"/>
              </a:rPr>
              <a:t>পরিবাহী</a:t>
            </a:r>
            <a:r>
              <a:rPr sz="2000" b="0" i="0" u="none" dirty="0">
                <a:solidFill>
                  <a:srgbClr val="92400E"/>
                </a:solidFill>
                <a:latin typeface="Noto Sans Bengali"/>
              </a:rPr>
              <a:t>; </a:t>
            </a:r>
            <a:r>
              <a:rPr sz="2000" b="0" i="0" u="none" dirty="0" err="1">
                <a:solidFill>
                  <a:srgbClr val="92400E"/>
                </a:solidFill>
                <a:latin typeface="Noto Sans Bengali"/>
              </a:rPr>
              <a:t>সার্কিটে</a:t>
            </a:r>
            <a:r>
              <a:rPr sz="2000" b="0" i="0" u="none" dirty="0">
                <a:solidFill>
                  <a:srgbClr val="92400E"/>
                </a:solidFill>
                <a:latin typeface="Noto Sans Bengali"/>
              </a:rPr>
              <a:t> </a:t>
            </a:r>
            <a:r>
              <a:rPr sz="2000" b="0" i="0" u="none" dirty="0" err="1">
                <a:solidFill>
                  <a:srgbClr val="92400E"/>
                </a:solidFill>
                <a:latin typeface="Noto Sans Bengali"/>
              </a:rPr>
              <a:t>পানি</a:t>
            </a:r>
            <a:r>
              <a:rPr sz="2000" b="0" i="0" u="none" dirty="0">
                <a:solidFill>
                  <a:srgbClr val="92400E"/>
                </a:solidFill>
                <a:latin typeface="Noto Sans Bengali"/>
              </a:rPr>
              <a:t> </a:t>
            </a:r>
            <a:r>
              <a:rPr sz="2000" b="0" i="0" u="none" dirty="0" err="1">
                <a:solidFill>
                  <a:srgbClr val="92400E"/>
                </a:solidFill>
                <a:latin typeface="Noto Sans Bengali"/>
              </a:rPr>
              <a:t>ঢুকলে</a:t>
            </a:r>
            <a:r>
              <a:rPr sz="2000" b="0" i="0" u="none" dirty="0">
                <a:solidFill>
                  <a:srgbClr val="92400E"/>
                </a:solidFill>
                <a:latin typeface="Noto Sans Bengali"/>
              </a:rPr>
              <a:t> </a:t>
            </a:r>
            <a:r>
              <a:rPr sz="2000" b="0" i="0" u="none" dirty="0" err="1">
                <a:solidFill>
                  <a:srgbClr val="92400E"/>
                </a:solidFill>
                <a:latin typeface="Noto Sans Bengali"/>
              </a:rPr>
              <a:t>যন্ত্র</a:t>
            </a:r>
            <a:r>
              <a:rPr sz="2000" b="0" i="0" u="none" dirty="0">
                <a:solidFill>
                  <a:srgbClr val="92400E"/>
                </a:solidFill>
                <a:latin typeface="Noto Sans Bengali"/>
              </a:rPr>
              <a:t> </a:t>
            </a:r>
            <a:r>
              <a:rPr sz="2000" b="0" i="0" u="none" dirty="0" err="1">
                <a:solidFill>
                  <a:srgbClr val="92400E"/>
                </a:solidFill>
                <a:latin typeface="Noto Sans Bengali"/>
              </a:rPr>
              <a:t>সাথে</a:t>
            </a:r>
            <a:r>
              <a:rPr sz="2000" b="0" i="0" u="none" dirty="0">
                <a:solidFill>
                  <a:srgbClr val="92400E"/>
                </a:solidFill>
                <a:latin typeface="Noto Sans Bengali"/>
              </a:rPr>
              <a:t> </a:t>
            </a:r>
            <a:r>
              <a:rPr sz="2000" b="0" i="0" u="none" dirty="0" err="1">
                <a:solidFill>
                  <a:srgbClr val="92400E"/>
                </a:solidFill>
                <a:latin typeface="Noto Sans Bengali"/>
              </a:rPr>
              <a:t>সাথে</a:t>
            </a:r>
            <a:r>
              <a:rPr sz="2000" b="0" i="0" u="none" dirty="0">
                <a:solidFill>
                  <a:srgbClr val="92400E"/>
                </a:solidFill>
                <a:latin typeface="Noto Sans Bengali"/>
              </a:rPr>
              <a:t> </a:t>
            </a:r>
            <a:r>
              <a:rPr sz="2000" b="0" i="0" u="none" dirty="0" err="1">
                <a:solidFill>
                  <a:srgbClr val="92400E"/>
                </a:solidFill>
                <a:latin typeface="Noto Sans Bengali"/>
              </a:rPr>
              <a:t>নষ্ট</a:t>
            </a:r>
            <a:r>
              <a:rPr sz="2000" b="0" i="0" u="none" dirty="0">
                <a:solidFill>
                  <a:srgbClr val="92400E"/>
                </a:solidFill>
                <a:latin typeface="Noto Sans Bengali"/>
              </a:rPr>
              <a:t> </a:t>
            </a:r>
            <a:r>
              <a:rPr sz="2000" b="0" i="0" u="none" dirty="0" err="1">
                <a:solidFill>
                  <a:srgbClr val="92400E"/>
                </a:solidFill>
                <a:latin typeface="Noto Sans Bengali"/>
              </a:rPr>
              <a:t>হয়ে</a:t>
            </a:r>
            <a:r>
              <a:rPr sz="2000" b="0" i="0" u="none" dirty="0">
                <a:solidFill>
                  <a:srgbClr val="92400E"/>
                </a:solidFill>
                <a:latin typeface="Noto Sans Bengali"/>
              </a:rPr>
              <a:t> </a:t>
            </a:r>
            <a:r>
              <a:rPr sz="2000" b="0" i="0" u="none" dirty="0" err="1">
                <a:solidFill>
                  <a:srgbClr val="92400E"/>
                </a:solidFill>
                <a:latin typeface="Noto Sans Bengali"/>
              </a:rPr>
              <a:t>যায়</a:t>
            </a:r>
            <a:r>
              <a:rPr sz="2000" b="0" i="0" u="none" dirty="0">
                <a:solidFill>
                  <a:srgbClr val="92400E"/>
                </a:solidFill>
                <a:latin typeface="Noto Sans Bengali"/>
              </a:rPr>
              <a:t>।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72709" y="3716698"/>
            <a:ext cx="4724400" cy="61555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000" b="1" i="0" u="none" dirty="0">
                <a:solidFill>
                  <a:srgbClr val="92400E"/>
                </a:solidFill>
                <a:latin typeface="Noto Sans Bengali"/>
              </a:rPr>
              <a:t>• </a:t>
            </a:r>
            <a:r>
              <a:rPr sz="2000" b="1" i="0" u="none" dirty="0" err="1">
                <a:solidFill>
                  <a:srgbClr val="92400E"/>
                </a:solidFill>
                <a:latin typeface="Noto Sans Bengali"/>
              </a:rPr>
              <a:t>সতর্কতা</a:t>
            </a:r>
            <a:r>
              <a:rPr sz="2000" b="1" i="0" u="none" dirty="0">
                <a:solidFill>
                  <a:srgbClr val="92400E"/>
                </a:solidFill>
                <a:latin typeface="Noto Sans Bengali"/>
              </a:rPr>
              <a:t>:</a:t>
            </a:r>
            <a:r>
              <a:rPr sz="2000" b="0" i="0" u="none" dirty="0">
                <a:solidFill>
                  <a:srgbClr val="92400E"/>
                </a:solidFill>
                <a:latin typeface="Noto Sans Bengali"/>
              </a:rPr>
              <a:t> </a:t>
            </a:r>
            <a:r>
              <a:rPr sz="2000" b="0" i="0" u="none" dirty="0" err="1">
                <a:solidFill>
                  <a:srgbClr val="92400E"/>
                </a:solidFill>
                <a:latin typeface="Noto Sans Bengali"/>
              </a:rPr>
              <a:t>কম্পিউটারের</a:t>
            </a:r>
            <a:r>
              <a:rPr sz="2000" b="0" i="0" u="none" dirty="0">
                <a:solidFill>
                  <a:srgbClr val="92400E"/>
                </a:solidFill>
                <a:latin typeface="Noto Sans Bengali"/>
              </a:rPr>
              <a:t> </a:t>
            </a:r>
            <a:r>
              <a:rPr sz="2000" b="0" i="0" u="none" dirty="0" err="1">
                <a:solidFill>
                  <a:srgbClr val="92400E"/>
                </a:solidFill>
                <a:latin typeface="Noto Sans Bengali"/>
              </a:rPr>
              <a:t>কাছে</a:t>
            </a:r>
            <a:r>
              <a:rPr sz="2000" b="0" i="0" u="none" dirty="0">
                <a:solidFill>
                  <a:srgbClr val="92400E"/>
                </a:solidFill>
                <a:latin typeface="Noto Sans Bengali"/>
              </a:rPr>
              <a:t> </a:t>
            </a:r>
            <a:r>
              <a:rPr sz="2000" b="0" i="0" u="none" dirty="0" err="1">
                <a:solidFill>
                  <a:srgbClr val="92400E"/>
                </a:solidFill>
                <a:latin typeface="Noto Sans Bengali"/>
              </a:rPr>
              <a:t>কখনোই</a:t>
            </a:r>
            <a:r>
              <a:rPr sz="2000" b="0" i="0" u="none" dirty="0">
                <a:solidFill>
                  <a:srgbClr val="92400E"/>
                </a:solidFill>
                <a:latin typeface="Noto Sans Bengali"/>
              </a:rPr>
              <a:t> </a:t>
            </a:r>
            <a:r>
              <a:rPr sz="2000" b="0" i="0" u="none" dirty="0" err="1">
                <a:solidFill>
                  <a:srgbClr val="92400E"/>
                </a:solidFill>
                <a:latin typeface="Noto Sans Bengali"/>
              </a:rPr>
              <a:t>কোনো</a:t>
            </a:r>
            <a:r>
              <a:rPr sz="2000" b="0" i="0" u="none" dirty="0">
                <a:solidFill>
                  <a:srgbClr val="92400E"/>
                </a:solidFill>
                <a:latin typeface="Noto Sans Bengali"/>
              </a:rPr>
              <a:t> </a:t>
            </a:r>
            <a:r>
              <a:rPr sz="2000" b="0" i="0" u="none" dirty="0" err="1">
                <a:solidFill>
                  <a:srgbClr val="92400E"/>
                </a:solidFill>
                <a:latin typeface="Noto Sans Bengali"/>
              </a:rPr>
              <a:t>তরল</a:t>
            </a:r>
            <a:r>
              <a:rPr sz="2000" b="0" i="0" u="none" dirty="0">
                <a:solidFill>
                  <a:srgbClr val="92400E"/>
                </a:solidFill>
                <a:latin typeface="Noto Sans Bengali"/>
              </a:rPr>
              <a:t> </a:t>
            </a:r>
            <a:r>
              <a:rPr sz="2000" b="0" i="0" u="none" dirty="0" err="1">
                <a:solidFill>
                  <a:srgbClr val="92400E"/>
                </a:solidFill>
                <a:latin typeface="Noto Sans Bengali"/>
              </a:rPr>
              <a:t>বা</a:t>
            </a:r>
            <a:r>
              <a:rPr sz="2000" b="0" i="0" u="none" dirty="0">
                <a:solidFill>
                  <a:srgbClr val="92400E"/>
                </a:solidFill>
                <a:latin typeface="Noto Sans Bengali"/>
              </a:rPr>
              <a:t> </a:t>
            </a:r>
            <a:r>
              <a:rPr sz="2000" b="0" i="0" u="none" dirty="0" err="1">
                <a:solidFill>
                  <a:srgbClr val="92400E"/>
                </a:solidFill>
                <a:latin typeface="Noto Sans Bengali"/>
              </a:rPr>
              <a:t>পানীয়</a:t>
            </a:r>
            <a:r>
              <a:rPr sz="2000" b="0" i="0" u="none" dirty="0">
                <a:solidFill>
                  <a:srgbClr val="92400E"/>
                </a:solidFill>
                <a:latin typeface="Noto Sans Bengali"/>
              </a:rPr>
              <a:t> </a:t>
            </a:r>
            <a:r>
              <a:rPr sz="2000" b="0" i="0" u="none" dirty="0" err="1">
                <a:solidFill>
                  <a:srgbClr val="92400E"/>
                </a:solidFill>
                <a:latin typeface="Noto Sans Bengali"/>
              </a:rPr>
              <a:t>পান</a:t>
            </a:r>
            <a:r>
              <a:rPr sz="2000" b="0" i="0" u="none" dirty="0">
                <a:solidFill>
                  <a:srgbClr val="92400E"/>
                </a:solidFill>
                <a:latin typeface="Noto Sans Bengali"/>
              </a:rPr>
              <a:t> </a:t>
            </a:r>
            <a:r>
              <a:rPr sz="2000" b="0" i="0" u="none" dirty="0" err="1">
                <a:solidFill>
                  <a:srgbClr val="92400E"/>
                </a:solidFill>
                <a:latin typeface="Noto Sans Bengali"/>
              </a:rPr>
              <a:t>করা</a:t>
            </a:r>
            <a:r>
              <a:rPr sz="2000" b="0" i="0" u="none" dirty="0">
                <a:solidFill>
                  <a:srgbClr val="92400E"/>
                </a:solidFill>
                <a:latin typeface="Noto Sans Bengali"/>
              </a:rPr>
              <a:t> </a:t>
            </a:r>
            <a:r>
              <a:rPr sz="2000" b="0" i="0" u="none" dirty="0" err="1">
                <a:solidFill>
                  <a:srgbClr val="92400E"/>
                </a:solidFill>
                <a:latin typeface="Noto Sans Bengali"/>
              </a:rPr>
              <a:t>উচিত</a:t>
            </a:r>
            <a:r>
              <a:rPr sz="2000" b="0" i="0" u="none" dirty="0">
                <a:solidFill>
                  <a:srgbClr val="92400E"/>
                </a:solidFill>
                <a:latin typeface="Noto Sans Bengali"/>
              </a:rPr>
              <a:t> নয়।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514940" y="2022931"/>
            <a:ext cx="2176878" cy="430887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800" b="1" i="0" u="none" dirty="0" err="1">
                <a:solidFill>
                  <a:srgbClr val="0F172A"/>
                </a:solidFill>
                <a:latin typeface="Noto Sans Bengali"/>
              </a:rPr>
              <a:t>ধুলোবালি</a:t>
            </a:r>
            <a:r>
              <a:rPr sz="2800" b="1" i="0" u="none" dirty="0">
                <a:solidFill>
                  <a:srgbClr val="0F172A"/>
                </a:solidFill>
                <a:latin typeface="Noto Sans Bengali"/>
              </a:rPr>
              <a:t> </a:t>
            </a:r>
            <a:r>
              <a:rPr sz="2800" b="1" i="0" u="none" dirty="0" err="1">
                <a:solidFill>
                  <a:srgbClr val="0F172A"/>
                </a:solidFill>
                <a:latin typeface="Noto Sans Bengali"/>
              </a:rPr>
              <a:t>প্রতিরোধ</a:t>
            </a:r>
            <a:endParaRPr sz="2800" b="1" i="0" u="none" dirty="0">
              <a:solidFill>
                <a:srgbClr val="0F172A"/>
              </a:solidFill>
              <a:latin typeface="Noto Sans Bengali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761982" y="2748677"/>
            <a:ext cx="4724400" cy="73866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400" b="1" i="0" u="none" dirty="0">
                <a:solidFill>
                  <a:srgbClr val="334155"/>
                </a:solidFill>
                <a:latin typeface="Noto Sans Bengali"/>
              </a:rPr>
              <a:t>• </a:t>
            </a:r>
            <a:r>
              <a:rPr sz="2400" b="1" i="0" u="none" dirty="0" err="1">
                <a:solidFill>
                  <a:srgbClr val="334155"/>
                </a:solidFill>
                <a:latin typeface="Noto Sans Bengali"/>
              </a:rPr>
              <a:t>ফ্যান</a:t>
            </a:r>
            <a:r>
              <a:rPr sz="2400" b="1" i="0" u="none" dirty="0">
                <a:solidFill>
                  <a:srgbClr val="334155"/>
                </a:solidFill>
                <a:latin typeface="Noto Sans Bengali"/>
              </a:rPr>
              <a:t> </a:t>
            </a:r>
            <a:r>
              <a:rPr sz="2400" b="1" i="0" u="none" dirty="0" err="1">
                <a:solidFill>
                  <a:srgbClr val="334155"/>
                </a:solidFill>
                <a:latin typeface="Noto Sans Bengali"/>
              </a:rPr>
              <a:t>ব্লক</a:t>
            </a:r>
            <a:r>
              <a:rPr sz="2400" b="1" i="0" u="none" dirty="0">
                <a:solidFill>
                  <a:srgbClr val="334155"/>
                </a:solidFill>
                <a:latin typeface="Noto Sans Bengali"/>
              </a:rPr>
              <a:t> </a:t>
            </a:r>
            <a:r>
              <a:rPr sz="2400" b="1" i="0" u="none" dirty="0" err="1">
                <a:solidFill>
                  <a:srgbClr val="334155"/>
                </a:solidFill>
                <a:latin typeface="Noto Sans Bengali"/>
              </a:rPr>
              <a:t>হওয়া</a:t>
            </a:r>
            <a:r>
              <a:rPr sz="2400" b="1" i="0" u="none" dirty="0">
                <a:solidFill>
                  <a:srgbClr val="334155"/>
                </a:solidFill>
                <a:latin typeface="Noto Sans Bengali"/>
              </a:rPr>
              <a:t>:</a:t>
            </a:r>
            <a:r>
              <a:rPr sz="2400" b="0" i="0" u="none" dirty="0">
                <a:solidFill>
                  <a:srgbClr val="334155"/>
                </a:solidFill>
                <a:latin typeface="Noto Sans Bengali"/>
              </a:rPr>
              <a:t> </a:t>
            </a:r>
            <a:r>
              <a:rPr sz="2400" b="0" i="0" u="none" dirty="0" err="1">
                <a:solidFill>
                  <a:srgbClr val="334155"/>
                </a:solidFill>
                <a:latin typeface="Noto Sans Bengali"/>
              </a:rPr>
              <a:t>বাতাসে</a:t>
            </a:r>
            <a:r>
              <a:rPr sz="2400" b="0" i="0" u="none" dirty="0">
                <a:solidFill>
                  <a:srgbClr val="334155"/>
                </a:solidFill>
                <a:latin typeface="Noto Sans Bengali"/>
              </a:rPr>
              <a:t> </a:t>
            </a:r>
            <a:r>
              <a:rPr sz="2400" b="0" i="0" u="none" dirty="0" err="1">
                <a:solidFill>
                  <a:srgbClr val="334155"/>
                </a:solidFill>
                <a:latin typeface="Noto Sans Bengali"/>
              </a:rPr>
              <a:t>ধুলো</a:t>
            </a:r>
            <a:r>
              <a:rPr sz="2400" b="0" i="0" u="none" dirty="0">
                <a:solidFill>
                  <a:srgbClr val="334155"/>
                </a:solidFill>
                <a:latin typeface="Noto Sans Bengali"/>
              </a:rPr>
              <a:t> </a:t>
            </a:r>
            <a:r>
              <a:rPr sz="2400" b="0" i="0" u="none" dirty="0" err="1">
                <a:solidFill>
                  <a:srgbClr val="334155"/>
                </a:solidFill>
                <a:latin typeface="Noto Sans Bengali"/>
              </a:rPr>
              <a:t>জমে</a:t>
            </a:r>
            <a:r>
              <a:rPr sz="2400" b="0" i="0" u="none" dirty="0">
                <a:solidFill>
                  <a:srgbClr val="334155"/>
                </a:solidFill>
                <a:latin typeface="Noto Sans Bengali"/>
              </a:rPr>
              <a:t> </a:t>
            </a:r>
            <a:r>
              <a:rPr sz="2400" b="0" i="0" u="none" dirty="0" err="1">
                <a:solidFill>
                  <a:srgbClr val="334155"/>
                </a:solidFill>
                <a:latin typeface="Noto Sans Bengali"/>
              </a:rPr>
              <a:t>কুলিং</a:t>
            </a:r>
            <a:r>
              <a:rPr sz="2400" b="0" i="0" u="none" dirty="0">
                <a:solidFill>
                  <a:srgbClr val="334155"/>
                </a:solidFill>
                <a:latin typeface="Noto Sans Bengali"/>
              </a:rPr>
              <a:t> </a:t>
            </a:r>
            <a:r>
              <a:rPr sz="2400" b="0" i="0" u="none" dirty="0" err="1">
                <a:solidFill>
                  <a:srgbClr val="334155"/>
                </a:solidFill>
                <a:latin typeface="Noto Sans Bengali"/>
              </a:rPr>
              <a:t>ফ্যান</a:t>
            </a:r>
            <a:r>
              <a:rPr sz="2400" b="0" i="0" u="none" dirty="0">
                <a:solidFill>
                  <a:srgbClr val="334155"/>
                </a:solidFill>
                <a:latin typeface="Noto Sans Bengali"/>
              </a:rPr>
              <a:t> </a:t>
            </a:r>
            <a:r>
              <a:rPr sz="2400" b="0" i="0" u="none" dirty="0" err="1">
                <a:solidFill>
                  <a:srgbClr val="334155"/>
                </a:solidFill>
                <a:latin typeface="Noto Sans Bengali"/>
              </a:rPr>
              <a:t>জাম</a:t>
            </a:r>
            <a:r>
              <a:rPr sz="2400" b="0" i="0" u="none" dirty="0">
                <a:solidFill>
                  <a:srgbClr val="334155"/>
                </a:solidFill>
                <a:latin typeface="Noto Sans Bengali"/>
              </a:rPr>
              <a:t> </a:t>
            </a:r>
            <a:r>
              <a:rPr sz="2400" b="0" i="0" u="none" dirty="0" err="1">
                <a:solidFill>
                  <a:srgbClr val="334155"/>
                </a:solidFill>
                <a:latin typeface="Noto Sans Bengali"/>
              </a:rPr>
              <a:t>হয়ে</a:t>
            </a:r>
            <a:r>
              <a:rPr sz="2400" b="0" i="0" u="none" dirty="0">
                <a:solidFill>
                  <a:srgbClr val="334155"/>
                </a:solidFill>
                <a:latin typeface="Noto Sans Bengali"/>
              </a:rPr>
              <a:t> </a:t>
            </a:r>
            <a:r>
              <a:rPr sz="2400" b="0" i="0" u="none" dirty="0" err="1">
                <a:solidFill>
                  <a:srgbClr val="334155"/>
                </a:solidFill>
                <a:latin typeface="Noto Sans Bengali"/>
              </a:rPr>
              <a:t>গেলে</a:t>
            </a:r>
            <a:r>
              <a:rPr sz="2400" b="0" i="0" u="none" dirty="0">
                <a:solidFill>
                  <a:srgbClr val="334155"/>
                </a:solidFill>
                <a:latin typeface="Noto Sans Bengali"/>
              </a:rPr>
              <a:t> </a:t>
            </a:r>
            <a:r>
              <a:rPr sz="2400" b="0" i="0" u="none" dirty="0" err="1">
                <a:solidFill>
                  <a:srgbClr val="334155"/>
                </a:solidFill>
                <a:latin typeface="Noto Sans Bengali"/>
              </a:rPr>
              <a:t>প্রসেসর</a:t>
            </a:r>
            <a:r>
              <a:rPr sz="2400" b="0" i="0" u="none" dirty="0">
                <a:solidFill>
                  <a:srgbClr val="334155"/>
                </a:solidFill>
                <a:latin typeface="Noto Sans Bengali"/>
              </a:rPr>
              <a:t> </a:t>
            </a:r>
            <a:r>
              <a:rPr sz="2400" b="0" i="0" u="none" dirty="0" err="1">
                <a:solidFill>
                  <a:srgbClr val="334155"/>
                </a:solidFill>
                <a:latin typeface="Noto Sans Bengali"/>
              </a:rPr>
              <a:t>অতিরিক্ত</a:t>
            </a:r>
            <a:r>
              <a:rPr sz="2400" b="0" i="0" u="none" dirty="0">
                <a:solidFill>
                  <a:srgbClr val="334155"/>
                </a:solidFill>
                <a:latin typeface="Noto Sans Bengali"/>
              </a:rPr>
              <a:t> গরম </a:t>
            </a:r>
            <a:r>
              <a:rPr sz="2400" b="0" i="0" u="none" dirty="0" err="1">
                <a:solidFill>
                  <a:srgbClr val="334155"/>
                </a:solidFill>
                <a:latin typeface="Noto Sans Bengali"/>
              </a:rPr>
              <a:t>হয়</a:t>
            </a:r>
            <a:r>
              <a:rPr sz="2400" b="0" i="0" u="none" dirty="0">
                <a:solidFill>
                  <a:srgbClr val="334155"/>
                </a:solidFill>
                <a:latin typeface="Noto Sans Bengali"/>
              </a:rPr>
              <a:t>।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35724" y="3819525"/>
            <a:ext cx="4724400" cy="73866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400" b="1" i="0" u="none" dirty="0">
                <a:solidFill>
                  <a:srgbClr val="334155"/>
                </a:solidFill>
                <a:latin typeface="Noto Sans Bengali"/>
              </a:rPr>
              <a:t>• </a:t>
            </a:r>
            <a:r>
              <a:rPr sz="2400" b="1" i="0" u="none" dirty="0" err="1">
                <a:solidFill>
                  <a:srgbClr val="334155"/>
                </a:solidFill>
                <a:latin typeface="Noto Sans Bengali"/>
              </a:rPr>
              <a:t>করণীয়</a:t>
            </a:r>
            <a:r>
              <a:rPr sz="2400" b="1" i="0" u="none" dirty="0">
                <a:solidFill>
                  <a:srgbClr val="334155"/>
                </a:solidFill>
                <a:latin typeface="Noto Sans Bengali"/>
              </a:rPr>
              <a:t>:</a:t>
            </a:r>
            <a:r>
              <a:rPr sz="2400" b="0" i="0" u="none" dirty="0">
                <a:solidFill>
                  <a:srgbClr val="334155"/>
                </a:solidFill>
                <a:latin typeface="Noto Sans Bengali"/>
              </a:rPr>
              <a:t> </a:t>
            </a:r>
            <a:r>
              <a:rPr sz="2400" b="0" i="0" u="none" dirty="0" err="1">
                <a:solidFill>
                  <a:srgbClr val="334155"/>
                </a:solidFill>
                <a:latin typeface="Noto Sans Bengali"/>
              </a:rPr>
              <a:t>নিয়মিত</a:t>
            </a:r>
            <a:r>
              <a:rPr sz="2400" b="0" i="0" u="none" dirty="0">
                <a:solidFill>
                  <a:srgbClr val="334155"/>
                </a:solidFill>
                <a:latin typeface="Noto Sans Bengali"/>
              </a:rPr>
              <a:t> </a:t>
            </a:r>
            <a:r>
              <a:rPr sz="2400" b="0" i="0" u="none" dirty="0" err="1">
                <a:solidFill>
                  <a:srgbClr val="334155"/>
                </a:solidFill>
                <a:latin typeface="Noto Sans Bengali"/>
              </a:rPr>
              <a:t>কম্পিউটার</a:t>
            </a:r>
            <a:r>
              <a:rPr sz="2400" b="0" i="0" u="none" dirty="0">
                <a:solidFill>
                  <a:srgbClr val="334155"/>
                </a:solidFill>
                <a:latin typeface="Noto Sans Bengali"/>
              </a:rPr>
              <a:t> </a:t>
            </a:r>
            <a:r>
              <a:rPr sz="2400" b="0" i="0" u="none" dirty="0" err="1">
                <a:solidFill>
                  <a:srgbClr val="334155"/>
                </a:solidFill>
                <a:latin typeface="Noto Sans Bengali"/>
              </a:rPr>
              <a:t>কক্ষ</a:t>
            </a:r>
            <a:r>
              <a:rPr sz="2400" b="0" i="0" u="none" dirty="0">
                <a:solidFill>
                  <a:srgbClr val="334155"/>
                </a:solidFill>
                <a:latin typeface="Noto Sans Bengali"/>
              </a:rPr>
              <a:t> </a:t>
            </a:r>
            <a:r>
              <a:rPr sz="2400" b="0" i="0" u="none" dirty="0" err="1">
                <a:solidFill>
                  <a:srgbClr val="334155"/>
                </a:solidFill>
                <a:latin typeface="Noto Sans Bengali"/>
              </a:rPr>
              <a:t>পরিষ্কার</a:t>
            </a:r>
            <a:r>
              <a:rPr sz="2400" b="0" i="0" u="none" dirty="0">
                <a:solidFill>
                  <a:srgbClr val="334155"/>
                </a:solidFill>
                <a:latin typeface="Noto Sans Bengali"/>
              </a:rPr>
              <a:t> </a:t>
            </a:r>
            <a:r>
              <a:rPr sz="2400" b="0" i="0" u="none" dirty="0" err="1">
                <a:solidFill>
                  <a:srgbClr val="334155"/>
                </a:solidFill>
                <a:latin typeface="Noto Sans Bengali"/>
              </a:rPr>
              <a:t>রাখা</a:t>
            </a:r>
            <a:r>
              <a:rPr sz="2400" b="0" i="0" u="none" dirty="0">
                <a:solidFill>
                  <a:srgbClr val="334155"/>
                </a:solidFill>
                <a:latin typeface="Noto Sans Bengali"/>
              </a:rPr>
              <a:t> ও </a:t>
            </a:r>
            <a:r>
              <a:rPr sz="2400" b="0" i="0" u="none" dirty="0" err="1">
                <a:solidFill>
                  <a:srgbClr val="334155"/>
                </a:solidFill>
                <a:latin typeface="Noto Sans Bengali"/>
              </a:rPr>
              <a:t>ধুলো</a:t>
            </a:r>
            <a:r>
              <a:rPr sz="2400" b="0" i="0" u="none" dirty="0">
                <a:solidFill>
                  <a:srgbClr val="334155"/>
                </a:solidFill>
                <a:latin typeface="Noto Sans Bengali"/>
              </a:rPr>
              <a:t> </a:t>
            </a:r>
            <a:r>
              <a:rPr sz="2400" b="0" i="0" u="none" dirty="0" err="1">
                <a:solidFill>
                  <a:srgbClr val="334155"/>
                </a:solidFill>
                <a:latin typeface="Noto Sans Bengali"/>
              </a:rPr>
              <a:t>মুক্ত</a:t>
            </a:r>
            <a:r>
              <a:rPr sz="2400" b="0" i="0" u="none" dirty="0">
                <a:solidFill>
                  <a:srgbClr val="334155"/>
                </a:solidFill>
                <a:latin typeface="Noto Sans Bengali"/>
              </a:rPr>
              <a:t> </a:t>
            </a:r>
            <a:r>
              <a:rPr sz="2400" b="0" i="0" u="none" dirty="0" err="1">
                <a:solidFill>
                  <a:srgbClr val="334155"/>
                </a:solidFill>
                <a:latin typeface="Noto Sans Bengali"/>
              </a:rPr>
              <a:t>পরিবেশ</a:t>
            </a:r>
            <a:r>
              <a:rPr sz="2400" b="0" i="0" u="none" dirty="0">
                <a:solidFill>
                  <a:srgbClr val="334155"/>
                </a:solidFill>
                <a:latin typeface="Noto Sans Bengali"/>
              </a:rPr>
              <a:t> </a:t>
            </a:r>
            <a:r>
              <a:rPr sz="2400" b="0" i="0" u="none" dirty="0" err="1">
                <a:solidFill>
                  <a:srgbClr val="334155"/>
                </a:solidFill>
                <a:latin typeface="Noto Sans Bengali"/>
              </a:rPr>
              <a:t>বজায়</a:t>
            </a:r>
            <a:r>
              <a:rPr sz="2400" b="0" i="0" u="none" dirty="0">
                <a:solidFill>
                  <a:srgbClr val="334155"/>
                </a:solidFill>
                <a:latin typeface="Noto Sans Bengali"/>
              </a:rPr>
              <a:t> </a:t>
            </a:r>
            <a:r>
              <a:rPr sz="2400" b="0" i="0" u="none" dirty="0" err="1">
                <a:solidFill>
                  <a:srgbClr val="334155"/>
                </a:solidFill>
                <a:latin typeface="Noto Sans Bengali"/>
              </a:rPr>
              <a:t>রাখা</a:t>
            </a:r>
            <a:r>
              <a:rPr sz="2400" b="0" i="0" u="none" dirty="0">
                <a:solidFill>
                  <a:srgbClr val="334155"/>
                </a:solidFill>
                <a:latin typeface="Noto Sans Bengali"/>
              </a:rPr>
              <a:t>।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4600" y="1323974"/>
            <a:ext cx="5621594" cy="439839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04568" y="309708"/>
            <a:ext cx="2197718" cy="3693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 dirty="0" err="1">
                <a:solidFill>
                  <a:srgbClr val="059669"/>
                </a:solidFill>
                <a:latin typeface="Noto Sans Bengali"/>
              </a:rPr>
              <a:t>রক্ষণাবেক্ষণ</a:t>
            </a:r>
            <a:r>
              <a:rPr sz="2400" b="1" i="0" u="none" dirty="0">
                <a:solidFill>
                  <a:srgbClr val="059669"/>
                </a:solidFill>
                <a:latin typeface="Noto Sans Bengali"/>
              </a:rPr>
              <a:t> </a:t>
            </a:r>
            <a:r>
              <a:rPr sz="2400" b="1" i="0" u="none" dirty="0" err="1">
                <a:solidFill>
                  <a:srgbClr val="059669"/>
                </a:solidFill>
                <a:latin typeface="Noto Sans Bengali"/>
              </a:rPr>
              <a:t>নির্দেশিকা</a:t>
            </a:r>
            <a:endParaRPr sz="2400" b="1" i="0" u="none" dirty="0">
              <a:solidFill>
                <a:srgbClr val="059669"/>
              </a:solidFill>
              <a:latin typeface="Noto Sans Bengali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003427" y="679040"/>
            <a:ext cx="5126403" cy="553998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3600" b="1" i="0" u="none" dirty="0" err="1">
                <a:solidFill>
                  <a:srgbClr val="0F172A"/>
                </a:solidFill>
                <a:latin typeface="Noto Sans Bengali"/>
              </a:rPr>
              <a:t>মনিটর</a:t>
            </a:r>
            <a:r>
              <a:rPr sz="3600" b="1" i="0" u="none" dirty="0">
                <a:solidFill>
                  <a:srgbClr val="0F172A"/>
                </a:solidFill>
                <a:latin typeface="Noto Sans Bengali"/>
              </a:rPr>
              <a:t> </a:t>
            </a:r>
            <a:r>
              <a:rPr sz="3600" b="1" i="0" u="none" dirty="0" err="1">
                <a:solidFill>
                  <a:srgbClr val="0F172A"/>
                </a:solidFill>
                <a:latin typeface="Noto Sans Bengali"/>
              </a:rPr>
              <a:t>পরিষ্কার</a:t>
            </a:r>
            <a:r>
              <a:rPr sz="3600" b="1" i="0" u="none" dirty="0">
                <a:solidFill>
                  <a:srgbClr val="0F172A"/>
                </a:solidFill>
                <a:latin typeface="Noto Sans Bengali"/>
              </a:rPr>
              <a:t> </a:t>
            </a:r>
            <a:r>
              <a:rPr sz="3600" b="1" i="0" u="none" dirty="0" err="1">
                <a:solidFill>
                  <a:srgbClr val="0F172A"/>
                </a:solidFill>
                <a:latin typeface="Noto Sans Bengali"/>
              </a:rPr>
              <a:t>করার</a:t>
            </a:r>
            <a:r>
              <a:rPr sz="3600" b="1" i="0" u="none" dirty="0">
                <a:solidFill>
                  <a:srgbClr val="0F172A"/>
                </a:solidFill>
                <a:latin typeface="Noto Sans Bengali"/>
              </a:rPr>
              <a:t> </a:t>
            </a:r>
            <a:r>
              <a:rPr sz="3600" b="1" i="0" u="none" dirty="0" err="1">
                <a:solidFill>
                  <a:srgbClr val="0F172A"/>
                </a:solidFill>
                <a:latin typeface="Noto Sans Bengali"/>
              </a:rPr>
              <a:t>সঠিক</a:t>
            </a:r>
            <a:r>
              <a:rPr sz="3600" b="1" i="0" u="none" dirty="0">
                <a:solidFill>
                  <a:srgbClr val="0F172A"/>
                </a:solidFill>
                <a:latin typeface="Noto Sans Bengali"/>
              </a:rPr>
              <a:t> </a:t>
            </a:r>
            <a:r>
              <a:rPr sz="3600" b="1" i="0" u="none" dirty="0" err="1">
                <a:solidFill>
                  <a:srgbClr val="0F172A"/>
                </a:solidFill>
                <a:latin typeface="Noto Sans Bengali"/>
              </a:rPr>
              <a:t>পদ্ধতি</a:t>
            </a:r>
            <a:endParaRPr sz="3600" b="1" i="0" u="none" dirty="0">
              <a:solidFill>
                <a:srgbClr val="0F172A"/>
              </a:solidFill>
              <a:latin typeface="Noto Sans Bengali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95350" y="1764890"/>
            <a:ext cx="256480" cy="3693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>
                <a:solidFill>
                  <a:srgbClr val="059669"/>
                </a:solidFill>
                <a:latin typeface="Noto Sans Bengali"/>
              </a:rPr>
              <a:t>1.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66800" y="1793465"/>
            <a:ext cx="5162550" cy="615553"/>
          </a:xfrm>
          <a:prstGeom prst="rect">
            <a:avLst/>
          </a:prstGeom>
          <a:noFill/>
        </p:spPr>
        <p:txBody>
          <a:bodyPr wrap="square" lIns="171450" tIns="0" rIns="0" bIns="0" anchor="t">
            <a:spAutoFit/>
          </a:bodyPr>
          <a:lstStyle/>
          <a:p>
            <a:pPr algn="l"/>
            <a:r>
              <a:rPr sz="2000" b="1" i="0" u="none" dirty="0" err="1">
                <a:solidFill>
                  <a:srgbClr val="0F172A"/>
                </a:solidFill>
                <a:latin typeface="Noto Sans Bengali"/>
              </a:rPr>
              <a:t>বৈদ্যুতিক</a:t>
            </a:r>
            <a:r>
              <a:rPr sz="2000" b="1" i="0" u="none" dirty="0">
                <a:solidFill>
                  <a:srgbClr val="0F172A"/>
                </a:solidFill>
                <a:latin typeface="Noto Sans Bengali"/>
              </a:rPr>
              <a:t> </a:t>
            </a:r>
            <a:r>
              <a:rPr sz="2000" b="1" i="0" u="none" dirty="0" err="1">
                <a:solidFill>
                  <a:srgbClr val="0F172A"/>
                </a:solidFill>
                <a:latin typeface="Noto Sans Bengali"/>
              </a:rPr>
              <a:t>সংযোগ</a:t>
            </a:r>
            <a:r>
              <a:rPr sz="2000" b="1" i="0" u="none" dirty="0">
                <a:solidFill>
                  <a:srgbClr val="0F172A"/>
                </a:solidFill>
                <a:latin typeface="Noto Sans Bengali"/>
              </a:rPr>
              <a:t> </a:t>
            </a:r>
            <a:r>
              <a:rPr sz="2000" b="1" i="0" u="none" dirty="0" err="1">
                <a:solidFill>
                  <a:srgbClr val="0F172A"/>
                </a:solidFill>
                <a:latin typeface="Noto Sans Bengali"/>
              </a:rPr>
              <a:t>বিচ্ছিন্ন</a:t>
            </a:r>
            <a:r>
              <a:rPr sz="2000" b="1" i="0" u="none" dirty="0">
                <a:solidFill>
                  <a:srgbClr val="0F172A"/>
                </a:solidFill>
                <a:latin typeface="Noto Sans Bengali"/>
              </a:rPr>
              <a:t> </a:t>
            </a:r>
            <a:r>
              <a:rPr sz="2000" b="1" i="0" u="none" dirty="0" err="1">
                <a:solidFill>
                  <a:srgbClr val="0F172A"/>
                </a:solidFill>
                <a:latin typeface="Noto Sans Bengali"/>
              </a:rPr>
              <a:t>করা</a:t>
            </a:r>
            <a:r>
              <a:rPr sz="2000" b="1" i="0" u="none" dirty="0">
                <a:solidFill>
                  <a:srgbClr val="0F172A"/>
                </a:solidFill>
                <a:latin typeface="Noto Sans Bengali"/>
              </a:rPr>
              <a:t> </a:t>
            </a:r>
            <a:r>
              <a:rPr sz="2000" b="0" i="0" u="none" dirty="0" err="1">
                <a:solidFill>
                  <a:srgbClr val="64748B"/>
                </a:solidFill>
                <a:latin typeface="Noto Sans Bengali"/>
              </a:rPr>
              <a:t>পরিষ্কার</a:t>
            </a:r>
            <a:r>
              <a:rPr sz="2000" b="0" i="0" u="none" dirty="0">
                <a:solidFill>
                  <a:srgbClr val="64748B"/>
                </a:solidFill>
                <a:latin typeface="Noto Sans Bengali"/>
              </a:rPr>
              <a:t> </a:t>
            </a:r>
            <a:r>
              <a:rPr sz="2000" b="0" i="0" u="none" dirty="0" err="1">
                <a:solidFill>
                  <a:srgbClr val="64748B"/>
                </a:solidFill>
                <a:latin typeface="Noto Sans Bengali"/>
              </a:rPr>
              <a:t>শুরু</a:t>
            </a:r>
            <a:r>
              <a:rPr sz="2000" b="0" i="0" u="none" dirty="0">
                <a:solidFill>
                  <a:srgbClr val="64748B"/>
                </a:solidFill>
                <a:latin typeface="Noto Sans Bengali"/>
              </a:rPr>
              <a:t> </a:t>
            </a:r>
            <a:r>
              <a:rPr sz="2000" b="0" i="0" u="none" dirty="0" err="1">
                <a:solidFill>
                  <a:srgbClr val="64748B"/>
                </a:solidFill>
                <a:latin typeface="Noto Sans Bengali"/>
              </a:rPr>
              <a:t>করার</a:t>
            </a:r>
            <a:r>
              <a:rPr sz="2000" b="0" i="0" u="none" dirty="0">
                <a:solidFill>
                  <a:srgbClr val="64748B"/>
                </a:solidFill>
                <a:latin typeface="Noto Sans Bengali"/>
              </a:rPr>
              <a:t> </a:t>
            </a:r>
            <a:r>
              <a:rPr sz="2000" b="0" i="0" u="none" dirty="0" err="1">
                <a:solidFill>
                  <a:srgbClr val="64748B"/>
                </a:solidFill>
                <a:latin typeface="Noto Sans Bengali"/>
              </a:rPr>
              <a:t>পূর্বে</a:t>
            </a:r>
            <a:r>
              <a:rPr sz="2000" b="0" i="0" u="none" dirty="0">
                <a:solidFill>
                  <a:srgbClr val="64748B"/>
                </a:solidFill>
                <a:latin typeface="Noto Sans Bengali"/>
              </a:rPr>
              <a:t> </a:t>
            </a:r>
            <a:r>
              <a:rPr sz="2000" b="0" i="0" u="none" dirty="0" err="1">
                <a:solidFill>
                  <a:srgbClr val="64748B"/>
                </a:solidFill>
                <a:latin typeface="Noto Sans Bengali"/>
              </a:rPr>
              <a:t>অবশ্যই</a:t>
            </a:r>
            <a:r>
              <a:rPr sz="2000" b="0" i="0" u="none" dirty="0">
                <a:solidFill>
                  <a:srgbClr val="64748B"/>
                </a:solidFill>
                <a:latin typeface="Noto Sans Bengali"/>
              </a:rPr>
              <a:t> </a:t>
            </a:r>
            <a:r>
              <a:rPr sz="2000" b="0" i="0" u="none" dirty="0" err="1">
                <a:solidFill>
                  <a:srgbClr val="64748B"/>
                </a:solidFill>
                <a:latin typeface="Noto Sans Bengali"/>
              </a:rPr>
              <a:t>প্লাগ</a:t>
            </a:r>
            <a:r>
              <a:rPr sz="2000" b="0" i="0" u="none" dirty="0">
                <a:solidFill>
                  <a:srgbClr val="64748B"/>
                </a:solidFill>
                <a:latin typeface="Noto Sans Bengali"/>
              </a:rPr>
              <a:t> </a:t>
            </a:r>
            <a:r>
              <a:rPr sz="2000" b="0" i="0" u="none" dirty="0" err="1">
                <a:solidFill>
                  <a:srgbClr val="64748B"/>
                </a:solidFill>
                <a:latin typeface="Noto Sans Bengali"/>
              </a:rPr>
              <a:t>খুলে</a:t>
            </a:r>
            <a:r>
              <a:rPr sz="2000" b="0" i="0" u="none" dirty="0">
                <a:solidFill>
                  <a:srgbClr val="64748B"/>
                </a:solidFill>
                <a:latin typeface="Noto Sans Bengali"/>
              </a:rPr>
              <a:t> </a:t>
            </a:r>
            <a:r>
              <a:rPr sz="2000" b="0" i="0" u="none" dirty="0" err="1">
                <a:solidFill>
                  <a:srgbClr val="64748B"/>
                </a:solidFill>
                <a:latin typeface="Noto Sans Bengali"/>
              </a:rPr>
              <a:t>বিদ্যু</a:t>
            </a:r>
            <a:r>
              <a:rPr sz="2000" b="0" i="0" u="none" dirty="0">
                <a:solidFill>
                  <a:srgbClr val="64748B"/>
                </a:solidFill>
                <a:latin typeface="Noto Sans Bengali"/>
              </a:rPr>
              <a:t>ৎ </a:t>
            </a:r>
            <a:r>
              <a:rPr sz="2000" b="0" i="0" u="none" dirty="0" err="1">
                <a:solidFill>
                  <a:srgbClr val="64748B"/>
                </a:solidFill>
                <a:latin typeface="Noto Sans Bengali"/>
              </a:rPr>
              <a:t>বন্ধ</a:t>
            </a:r>
            <a:r>
              <a:rPr sz="2000" b="0" i="0" u="none" dirty="0">
                <a:solidFill>
                  <a:srgbClr val="64748B"/>
                </a:solidFill>
                <a:latin typeface="Noto Sans Bengali"/>
              </a:rPr>
              <a:t> </a:t>
            </a:r>
            <a:r>
              <a:rPr sz="2000" b="0" i="0" u="none" dirty="0" err="1">
                <a:solidFill>
                  <a:srgbClr val="64748B"/>
                </a:solidFill>
                <a:latin typeface="Noto Sans Bengali"/>
              </a:rPr>
              <a:t>করতে</a:t>
            </a:r>
            <a:r>
              <a:rPr sz="2000" b="0" i="0" u="none" dirty="0">
                <a:solidFill>
                  <a:srgbClr val="64748B"/>
                </a:solidFill>
                <a:latin typeface="Noto Sans Bengali"/>
              </a:rPr>
              <a:t> </a:t>
            </a:r>
            <a:r>
              <a:rPr sz="2000" b="0" i="0" u="none" dirty="0" err="1">
                <a:solidFill>
                  <a:srgbClr val="64748B"/>
                </a:solidFill>
                <a:latin typeface="Noto Sans Bengali"/>
              </a:rPr>
              <a:t>হবে</a:t>
            </a:r>
            <a:r>
              <a:rPr sz="2000" b="0" i="0" u="none" dirty="0">
                <a:solidFill>
                  <a:srgbClr val="64748B"/>
                </a:solidFill>
                <a:latin typeface="Noto Sans Bengali"/>
              </a:rPr>
              <a:t>।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04568" y="2695935"/>
            <a:ext cx="256480" cy="3693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 dirty="0">
                <a:solidFill>
                  <a:srgbClr val="059669"/>
                </a:solidFill>
                <a:latin typeface="Noto Sans Bengali"/>
              </a:rPr>
              <a:t>2.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76018" y="2724510"/>
            <a:ext cx="5162550" cy="615553"/>
          </a:xfrm>
          <a:prstGeom prst="rect">
            <a:avLst/>
          </a:prstGeom>
          <a:noFill/>
        </p:spPr>
        <p:txBody>
          <a:bodyPr wrap="square" lIns="171450" tIns="0" rIns="0" bIns="0" anchor="t">
            <a:spAutoFit/>
          </a:bodyPr>
          <a:lstStyle/>
          <a:p>
            <a:pPr algn="l"/>
            <a:r>
              <a:rPr sz="2000" b="1" i="0" u="none">
                <a:solidFill>
                  <a:srgbClr val="0F172A"/>
                </a:solidFill>
                <a:latin typeface="Noto Sans Bengali"/>
              </a:rPr>
              <a:t>পর্দা ঠান্ডা হওয়া পর্যন্ত অপেক্ষা </a:t>
            </a:r>
            <a:r>
              <a:rPr sz="2000" b="0" i="0" u="none">
                <a:solidFill>
                  <a:srgbClr val="64748B"/>
                </a:solidFill>
                <a:latin typeface="Noto Sans Bengali"/>
              </a:rPr>
              <a:t>গরম মনিটরে সরাসরি কোনো কাপড়ের ঘষা বা চাপ দেওয়া উচিত নয়।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95350" y="3605757"/>
            <a:ext cx="256480" cy="3693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 dirty="0">
                <a:solidFill>
                  <a:srgbClr val="059669"/>
                </a:solidFill>
                <a:latin typeface="Noto Sans Bengali"/>
              </a:rPr>
              <a:t>3.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66800" y="3634332"/>
            <a:ext cx="5162550" cy="615553"/>
          </a:xfrm>
          <a:prstGeom prst="rect">
            <a:avLst/>
          </a:prstGeom>
          <a:noFill/>
        </p:spPr>
        <p:txBody>
          <a:bodyPr wrap="square" lIns="171450" tIns="0" rIns="0" bIns="0" anchor="t">
            <a:spAutoFit/>
          </a:bodyPr>
          <a:lstStyle/>
          <a:p>
            <a:pPr algn="l"/>
            <a:r>
              <a:rPr sz="2000" b="1" i="0" u="none" dirty="0">
                <a:solidFill>
                  <a:srgbClr val="0F172A"/>
                </a:solidFill>
                <a:latin typeface="Noto Sans Bengali"/>
              </a:rPr>
              <a:t>নরম </a:t>
            </a:r>
            <a:r>
              <a:rPr sz="2000" b="1" i="0" u="none" dirty="0" err="1">
                <a:solidFill>
                  <a:srgbClr val="0F172A"/>
                </a:solidFill>
                <a:latin typeface="Noto Sans Bengali"/>
              </a:rPr>
              <a:t>সুতি</a:t>
            </a:r>
            <a:r>
              <a:rPr sz="2000" b="1" i="0" u="none" dirty="0">
                <a:solidFill>
                  <a:srgbClr val="0F172A"/>
                </a:solidFill>
                <a:latin typeface="Noto Sans Bengali"/>
              </a:rPr>
              <a:t> </a:t>
            </a:r>
            <a:r>
              <a:rPr sz="2000" b="1" i="0" u="none" dirty="0" err="1">
                <a:solidFill>
                  <a:srgbClr val="0F172A"/>
                </a:solidFill>
                <a:latin typeface="Noto Sans Bengali"/>
              </a:rPr>
              <a:t>কাপড়</a:t>
            </a:r>
            <a:r>
              <a:rPr sz="2000" b="1" i="0" u="none" dirty="0">
                <a:solidFill>
                  <a:srgbClr val="0F172A"/>
                </a:solidFill>
                <a:latin typeface="Noto Sans Bengali"/>
              </a:rPr>
              <a:t> </a:t>
            </a:r>
            <a:r>
              <a:rPr sz="2000" b="1" i="0" u="none" dirty="0" err="1">
                <a:solidFill>
                  <a:srgbClr val="0F172A"/>
                </a:solidFill>
                <a:latin typeface="Noto Sans Bengali"/>
              </a:rPr>
              <a:t>বা</a:t>
            </a:r>
            <a:r>
              <a:rPr sz="2000" b="1" i="0" u="none" dirty="0">
                <a:solidFill>
                  <a:srgbClr val="0F172A"/>
                </a:solidFill>
                <a:latin typeface="Noto Sans Bengali"/>
              </a:rPr>
              <a:t> </a:t>
            </a:r>
            <a:r>
              <a:rPr sz="2000" b="1" i="0" u="none" dirty="0" err="1">
                <a:solidFill>
                  <a:srgbClr val="0F172A"/>
                </a:solidFill>
                <a:latin typeface="Noto Sans Bengali"/>
              </a:rPr>
              <a:t>গ্লাস</a:t>
            </a:r>
            <a:r>
              <a:rPr sz="2000" b="1" i="0" u="none" dirty="0">
                <a:solidFill>
                  <a:srgbClr val="0F172A"/>
                </a:solidFill>
                <a:latin typeface="Noto Sans Bengali"/>
              </a:rPr>
              <a:t> </a:t>
            </a:r>
            <a:r>
              <a:rPr sz="2000" b="1" i="0" u="none" dirty="0" err="1">
                <a:solidFill>
                  <a:srgbClr val="0F172A"/>
                </a:solidFill>
                <a:latin typeface="Noto Sans Bengali"/>
              </a:rPr>
              <a:t>ক্লিনার</a:t>
            </a:r>
            <a:r>
              <a:rPr sz="2000" b="1" i="0" u="none" dirty="0">
                <a:solidFill>
                  <a:srgbClr val="0F172A"/>
                </a:solidFill>
                <a:latin typeface="Noto Sans Bengali"/>
              </a:rPr>
              <a:t> </a:t>
            </a:r>
            <a:r>
              <a:rPr sz="2000" b="0" i="0" u="none" dirty="0" err="1">
                <a:solidFill>
                  <a:srgbClr val="64748B"/>
                </a:solidFill>
                <a:latin typeface="Noto Sans Bengali"/>
              </a:rPr>
              <a:t>সাধারণ</a:t>
            </a:r>
            <a:r>
              <a:rPr sz="2000" b="0" i="0" u="none" dirty="0">
                <a:solidFill>
                  <a:srgbClr val="64748B"/>
                </a:solidFill>
                <a:latin typeface="Noto Sans Bengali"/>
              </a:rPr>
              <a:t> </a:t>
            </a:r>
            <a:r>
              <a:rPr sz="2000" b="0" i="0" u="none" dirty="0" err="1">
                <a:solidFill>
                  <a:srgbClr val="64748B"/>
                </a:solidFill>
                <a:latin typeface="Noto Sans Bengali"/>
              </a:rPr>
              <a:t>কাচের</a:t>
            </a:r>
            <a:r>
              <a:rPr sz="2000" b="0" i="0" u="none" dirty="0">
                <a:solidFill>
                  <a:srgbClr val="64748B"/>
                </a:solidFill>
                <a:latin typeface="Noto Sans Bengali"/>
              </a:rPr>
              <a:t> </a:t>
            </a:r>
            <a:r>
              <a:rPr sz="2000" b="0" i="0" u="none" dirty="0" err="1">
                <a:solidFill>
                  <a:srgbClr val="64748B"/>
                </a:solidFill>
                <a:latin typeface="Noto Sans Bengali"/>
              </a:rPr>
              <a:t>মনিটরে</a:t>
            </a:r>
            <a:r>
              <a:rPr sz="2000" b="0" i="0" u="none" dirty="0">
                <a:solidFill>
                  <a:srgbClr val="64748B"/>
                </a:solidFill>
                <a:latin typeface="Noto Sans Bengali"/>
              </a:rPr>
              <a:t> </a:t>
            </a:r>
            <a:r>
              <a:rPr sz="2000" b="0" i="0" u="none" dirty="0" err="1">
                <a:solidFill>
                  <a:srgbClr val="64748B"/>
                </a:solidFill>
                <a:latin typeface="Noto Sans Bengali"/>
              </a:rPr>
              <a:t>হালকা</a:t>
            </a:r>
            <a:r>
              <a:rPr sz="2000" b="0" i="0" u="none" dirty="0">
                <a:solidFill>
                  <a:srgbClr val="64748B"/>
                </a:solidFill>
                <a:latin typeface="Noto Sans Bengali"/>
              </a:rPr>
              <a:t> </a:t>
            </a:r>
            <a:r>
              <a:rPr sz="2000" b="0" i="0" u="none" dirty="0" err="1">
                <a:solidFill>
                  <a:srgbClr val="64748B"/>
                </a:solidFill>
                <a:latin typeface="Noto Sans Bengali"/>
              </a:rPr>
              <a:t>গ্লাস</a:t>
            </a:r>
            <a:r>
              <a:rPr sz="2000" b="0" i="0" u="none" dirty="0">
                <a:solidFill>
                  <a:srgbClr val="64748B"/>
                </a:solidFill>
                <a:latin typeface="Noto Sans Bengali"/>
              </a:rPr>
              <a:t> </a:t>
            </a:r>
            <a:r>
              <a:rPr sz="2000" b="0" i="0" u="none" dirty="0" err="1">
                <a:solidFill>
                  <a:srgbClr val="64748B"/>
                </a:solidFill>
                <a:latin typeface="Noto Sans Bengali"/>
              </a:rPr>
              <a:t>ক্লিনার</a:t>
            </a:r>
            <a:r>
              <a:rPr sz="2000" b="0" i="0" u="none" dirty="0">
                <a:solidFill>
                  <a:srgbClr val="64748B"/>
                </a:solidFill>
                <a:latin typeface="Noto Sans Bengali"/>
              </a:rPr>
              <a:t> </a:t>
            </a:r>
            <a:r>
              <a:rPr sz="2000" b="0" i="0" u="none" dirty="0" err="1">
                <a:solidFill>
                  <a:srgbClr val="64748B"/>
                </a:solidFill>
                <a:latin typeface="Noto Sans Bengali"/>
              </a:rPr>
              <a:t>টিস্যুতে</a:t>
            </a:r>
            <a:r>
              <a:rPr sz="2000" b="0" i="0" u="none" dirty="0">
                <a:solidFill>
                  <a:srgbClr val="64748B"/>
                </a:solidFill>
                <a:latin typeface="Noto Sans Bengali"/>
              </a:rPr>
              <a:t> </a:t>
            </a:r>
            <a:r>
              <a:rPr sz="2000" b="0" i="0" u="none" dirty="0" err="1">
                <a:solidFill>
                  <a:srgbClr val="64748B"/>
                </a:solidFill>
                <a:latin typeface="Noto Sans Bengali"/>
              </a:rPr>
              <a:t>নিয়ে</a:t>
            </a:r>
            <a:r>
              <a:rPr sz="2000" b="0" i="0" u="none" dirty="0">
                <a:solidFill>
                  <a:srgbClr val="64748B"/>
                </a:solidFill>
                <a:latin typeface="Noto Sans Bengali"/>
              </a:rPr>
              <a:t> </a:t>
            </a:r>
            <a:r>
              <a:rPr sz="2000" b="0" i="0" u="none" dirty="0" err="1">
                <a:solidFill>
                  <a:srgbClr val="64748B"/>
                </a:solidFill>
                <a:latin typeface="Noto Sans Bengali"/>
              </a:rPr>
              <a:t>পরিষ্কার</a:t>
            </a:r>
            <a:r>
              <a:rPr sz="2000" b="0" i="0" u="none" dirty="0">
                <a:solidFill>
                  <a:srgbClr val="64748B"/>
                </a:solidFill>
                <a:latin typeface="Noto Sans Bengali"/>
              </a:rPr>
              <a:t> </a:t>
            </a:r>
            <a:r>
              <a:rPr sz="2000" b="0" i="0" u="none" dirty="0" err="1">
                <a:solidFill>
                  <a:srgbClr val="64748B"/>
                </a:solidFill>
                <a:latin typeface="Noto Sans Bengali"/>
              </a:rPr>
              <a:t>করা</a:t>
            </a:r>
            <a:r>
              <a:rPr sz="2000" b="0" i="0" u="none" dirty="0">
                <a:solidFill>
                  <a:srgbClr val="64748B"/>
                </a:solidFill>
                <a:latin typeface="Noto Sans Bengali"/>
              </a:rPr>
              <a:t>।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04568" y="4452937"/>
            <a:ext cx="256480" cy="3693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 dirty="0">
                <a:solidFill>
                  <a:srgbClr val="059669"/>
                </a:solidFill>
                <a:latin typeface="Noto Sans Bengali"/>
              </a:rPr>
              <a:t>4.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76018" y="4481512"/>
            <a:ext cx="5162550" cy="615553"/>
          </a:xfrm>
          <a:prstGeom prst="rect">
            <a:avLst/>
          </a:prstGeom>
          <a:noFill/>
        </p:spPr>
        <p:txBody>
          <a:bodyPr wrap="square" lIns="171450" tIns="0" rIns="0" bIns="0" anchor="t">
            <a:spAutoFit/>
          </a:bodyPr>
          <a:lstStyle/>
          <a:p>
            <a:pPr algn="l"/>
            <a:r>
              <a:rPr sz="2000" b="1" i="0" u="none" dirty="0" err="1">
                <a:solidFill>
                  <a:srgbClr val="0F172A"/>
                </a:solidFill>
                <a:latin typeface="Noto Sans Bengali"/>
              </a:rPr>
              <a:t>এলসিডি</a:t>
            </a:r>
            <a:r>
              <a:rPr sz="2000" b="1" i="0" u="none" dirty="0">
                <a:solidFill>
                  <a:srgbClr val="0F172A"/>
                </a:solidFill>
                <a:latin typeface="Noto Sans Bengali"/>
              </a:rPr>
              <a:t>/</a:t>
            </a:r>
            <a:r>
              <a:rPr sz="2000" b="1" i="0" u="none" dirty="0" err="1">
                <a:solidFill>
                  <a:srgbClr val="0F172A"/>
                </a:solidFill>
                <a:latin typeface="Noto Sans Bengali"/>
              </a:rPr>
              <a:t>এলইডি</a:t>
            </a:r>
            <a:r>
              <a:rPr sz="2000" b="1" i="0" u="none" dirty="0">
                <a:solidFill>
                  <a:srgbClr val="0F172A"/>
                </a:solidFill>
                <a:latin typeface="Noto Sans Bengali"/>
              </a:rPr>
              <a:t> </a:t>
            </a:r>
            <a:r>
              <a:rPr sz="2000" b="1" i="0" u="none" dirty="0" err="1">
                <a:solidFill>
                  <a:srgbClr val="0F172A"/>
                </a:solidFill>
                <a:latin typeface="Noto Sans Bengali"/>
              </a:rPr>
              <a:t>মনিটরের</a:t>
            </a:r>
            <a:r>
              <a:rPr sz="2000" b="1" i="0" u="none" dirty="0">
                <a:solidFill>
                  <a:srgbClr val="0F172A"/>
                </a:solidFill>
                <a:latin typeface="Noto Sans Bengali"/>
              </a:rPr>
              <a:t> </a:t>
            </a:r>
            <a:r>
              <a:rPr sz="2000" b="1" i="0" u="none" dirty="0" err="1">
                <a:solidFill>
                  <a:srgbClr val="0F172A"/>
                </a:solidFill>
                <a:latin typeface="Noto Sans Bengali"/>
              </a:rPr>
              <a:t>ক্ষেত্রে</a:t>
            </a:r>
            <a:r>
              <a:rPr sz="2000" b="1" i="0" u="none" dirty="0">
                <a:solidFill>
                  <a:srgbClr val="0F172A"/>
                </a:solidFill>
                <a:latin typeface="Noto Sans Bengali"/>
              </a:rPr>
              <a:t> </a:t>
            </a:r>
            <a:r>
              <a:rPr sz="2000" b="0" i="0" u="none" dirty="0" err="1">
                <a:solidFill>
                  <a:srgbClr val="64748B"/>
                </a:solidFill>
                <a:latin typeface="Noto Sans Bengali"/>
              </a:rPr>
              <a:t>কোনো</a:t>
            </a:r>
            <a:r>
              <a:rPr sz="2000" b="0" i="0" u="none" dirty="0">
                <a:solidFill>
                  <a:srgbClr val="64748B"/>
                </a:solidFill>
                <a:latin typeface="Noto Sans Bengali"/>
              </a:rPr>
              <a:t> </a:t>
            </a:r>
            <a:r>
              <a:rPr sz="2000" b="0" i="0" u="none" dirty="0" err="1">
                <a:solidFill>
                  <a:srgbClr val="64748B"/>
                </a:solidFill>
                <a:latin typeface="Noto Sans Bengali"/>
              </a:rPr>
              <a:t>ধরনের</a:t>
            </a:r>
            <a:r>
              <a:rPr sz="2000" b="0" i="0" u="none" dirty="0">
                <a:solidFill>
                  <a:srgbClr val="64748B"/>
                </a:solidFill>
                <a:latin typeface="Noto Sans Bengali"/>
              </a:rPr>
              <a:t> </a:t>
            </a:r>
            <a:r>
              <a:rPr sz="2000" b="0" i="0" u="none" dirty="0" err="1">
                <a:solidFill>
                  <a:srgbClr val="64748B"/>
                </a:solidFill>
                <a:latin typeface="Noto Sans Bengali"/>
              </a:rPr>
              <a:t>পানি</a:t>
            </a:r>
            <a:r>
              <a:rPr sz="2000" b="0" i="0" u="none" dirty="0">
                <a:solidFill>
                  <a:srgbClr val="64748B"/>
                </a:solidFill>
                <a:latin typeface="Noto Sans Bengali"/>
              </a:rPr>
              <a:t> </a:t>
            </a:r>
            <a:r>
              <a:rPr sz="2000" b="0" i="0" u="none" dirty="0" err="1">
                <a:solidFill>
                  <a:srgbClr val="64748B"/>
                </a:solidFill>
                <a:latin typeface="Noto Sans Bengali"/>
              </a:rPr>
              <a:t>বা</a:t>
            </a:r>
            <a:r>
              <a:rPr sz="2000" b="0" i="0" u="none" dirty="0">
                <a:solidFill>
                  <a:srgbClr val="64748B"/>
                </a:solidFill>
                <a:latin typeface="Noto Sans Bengali"/>
              </a:rPr>
              <a:t> </a:t>
            </a:r>
            <a:r>
              <a:rPr sz="2000" b="0" i="0" u="none" dirty="0" err="1">
                <a:solidFill>
                  <a:srgbClr val="64748B"/>
                </a:solidFill>
                <a:latin typeface="Noto Sans Bengali"/>
              </a:rPr>
              <a:t>গ্লাস</a:t>
            </a:r>
            <a:r>
              <a:rPr sz="2000" b="0" i="0" u="none" dirty="0">
                <a:solidFill>
                  <a:srgbClr val="64748B"/>
                </a:solidFill>
                <a:latin typeface="Noto Sans Bengali"/>
              </a:rPr>
              <a:t> </a:t>
            </a:r>
            <a:r>
              <a:rPr sz="2000" b="0" i="0" u="none" dirty="0" err="1">
                <a:solidFill>
                  <a:srgbClr val="64748B"/>
                </a:solidFill>
                <a:latin typeface="Noto Sans Bengali"/>
              </a:rPr>
              <a:t>ক্লিনার</a:t>
            </a:r>
            <a:r>
              <a:rPr sz="2000" b="0" i="0" u="none" dirty="0">
                <a:solidFill>
                  <a:srgbClr val="64748B"/>
                </a:solidFill>
                <a:latin typeface="Noto Sans Bengali"/>
              </a:rPr>
              <a:t> </a:t>
            </a:r>
            <a:r>
              <a:rPr sz="2000" b="0" i="0" u="none" dirty="0" err="1">
                <a:solidFill>
                  <a:srgbClr val="64748B"/>
                </a:solidFill>
                <a:latin typeface="Noto Sans Bengali"/>
              </a:rPr>
              <a:t>না</a:t>
            </a:r>
            <a:r>
              <a:rPr sz="2000" b="0" i="0" u="none" dirty="0">
                <a:solidFill>
                  <a:srgbClr val="64748B"/>
                </a:solidFill>
                <a:latin typeface="Noto Sans Bengali"/>
              </a:rPr>
              <a:t> </a:t>
            </a:r>
            <a:r>
              <a:rPr sz="2000" b="0" i="0" u="none" dirty="0" err="1">
                <a:solidFill>
                  <a:srgbClr val="64748B"/>
                </a:solidFill>
                <a:latin typeface="Noto Sans Bengali"/>
              </a:rPr>
              <a:t>দিয়ে</a:t>
            </a:r>
            <a:r>
              <a:rPr sz="2000" b="0" i="0" u="none" dirty="0">
                <a:solidFill>
                  <a:srgbClr val="64748B"/>
                </a:solidFill>
                <a:latin typeface="Noto Sans Bengali"/>
              </a:rPr>
              <a:t> </a:t>
            </a:r>
            <a:r>
              <a:rPr sz="2000" b="0" i="0" u="none" dirty="0" err="1">
                <a:solidFill>
                  <a:srgbClr val="64748B"/>
                </a:solidFill>
                <a:latin typeface="Noto Sans Bengali"/>
              </a:rPr>
              <a:t>শুকনো</a:t>
            </a:r>
            <a:r>
              <a:rPr sz="2000" b="0" i="0" u="none" dirty="0">
                <a:solidFill>
                  <a:srgbClr val="64748B"/>
                </a:solidFill>
                <a:latin typeface="Noto Sans Bengali"/>
              </a:rPr>
              <a:t> নরম </a:t>
            </a:r>
            <a:r>
              <a:rPr sz="2000" b="0" i="0" u="none" dirty="0" err="1">
                <a:solidFill>
                  <a:srgbClr val="64748B"/>
                </a:solidFill>
                <a:latin typeface="Noto Sans Bengali"/>
              </a:rPr>
              <a:t>কাপড়ে</a:t>
            </a:r>
            <a:r>
              <a:rPr sz="2000" b="0" i="0" u="none" dirty="0">
                <a:solidFill>
                  <a:srgbClr val="64748B"/>
                </a:solidFill>
                <a:latin typeface="Noto Sans Bengali"/>
              </a:rPr>
              <a:t> </a:t>
            </a:r>
            <a:r>
              <a:rPr sz="2000" b="0" i="0" u="none" dirty="0" err="1">
                <a:solidFill>
                  <a:srgbClr val="64748B"/>
                </a:solidFill>
                <a:latin typeface="Noto Sans Bengali"/>
              </a:rPr>
              <a:t>মোছা</a:t>
            </a:r>
            <a:r>
              <a:rPr sz="2000" b="0" i="0" u="none" dirty="0">
                <a:solidFill>
                  <a:srgbClr val="64748B"/>
                </a:solidFill>
                <a:latin typeface="Noto Sans Bengali"/>
              </a:rPr>
              <a:t>।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822127" y="1829107"/>
            <a:ext cx="3505200" cy="2038350"/>
          </a:xfrm>
          <a:prstGeom prst="roundRect">
            <a:avLst>
              <a:gd name="adj" fmla="val 7476"/>
            </a:avLst>
          </a:prstGeom>
          <a:solidFill>
            <a:srgbClr val="F5F3FF"/>
          </a:solidFill>
          <a:ln w="9525">
            <a:solidFill>
              <a:srgbClr val="DDD6F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4504351" y="1841305"/>
            <a:ext cx="3562461" cy="2083159"/>
          </a:xfrm>
          <a:prstGeom prst="roundRect">
            <a:avLst>
              <a:gd name="adj" fmla="val 7476"/>
            </a:avLst>
          </a:prstGeom>
          <a:solidFill>
            <a:srgbClr val="F5F3FF"/>
          </a:solidFill>
          <a:ln w="9525">
            <a:solidFill>
              <a:srgbClr val="DDD6F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8376722" y="1857375"/>
            <a:ext cx="3505200" cy="2038350"/>
          </a:xfrm>
          <a:prstGeom prst="roundRect">
            <a:avLst>
              <a:gd name="adj" fmla="val 7476"/>
            </a:avLst>
          </a:prstGeom>
          <a:solidFill>
            <a:srgbClr val="F5F3FF"/>
          </a:solidFill>
          <a:ln w="9525">
            <a:solidFill>
              <a:srgbClr val="DDD6F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1086153" y="2129600"/>
            <a:ext cx="381000" cy="381000"/>
          </a:xfrm>
          <a:prstGeom prst="roundRect">
            <a:avLst>
              <a:gd name="adj" fmla="val 50000"/>
            </a:avLst>
          </a:prstGeom>
          <a:solidFill>
            <a:srgbClr val="636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4834701" y="2159104"/>
            <a:ext cx="381000" cy="381000"/>
          </a:xfrm>
          <a:prstGeom prst="roundRect">
            <a:avLst>
              <a:gd name="adj" fmla="val 50000"/>
            </a:avLst>
          </a:prstGeom>
          <a:solidFill>
            <a:srgbClr val="636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8686489" y="2129607"/>
            <a:ext cx="381000" cy="381000"/>
          </a:xfrm>
          <a:prstGeom prst="roundRect">
            <a:avLst>
              <a:gd name="adj" fmla="val 50000"/>
            </a:avLst>
          </a:prstGeom>
          <a:solidFill>
            <a:srgbClr val="636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923925" y="319385"/>
            <a:ext cx="1562928" cy="307777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000" b="1" i="0" u="none" dirty="0" err="1">
                <a:solidFill>
                  <a:srgbClr val="6366F1"/>
                </a:solidFill>
                <a:latin typeface="Noto Sans Bengali"/>
              </a:rPr>
              <a:t>ইনপুট</a:t>
            </a:r>
            <a:r>
              <a:rPr sz="2000" b="1" i="0" u="none" dirty="0">
                <a:solidFill>
                  <a:srgbClr val="6366F1"/>
                </a:solidFill>
                <a:latin typeface="Noto Sans Bengali"/>
              </a:rPr>
              <a:t> </a:t>
            </a:r>
            <a:r>
              <a:rPr sz="2000" b="1" i="0" u="none" dirty="0" err="1">
                <a:solidFill>
                  <a:srgbClr val="6366F1"/>
                </a:solidFill>
                <a:latin typeface="Noto Sans Bengali"/>
              </a:rPr>
              <a:t>ডিভাইস</a:t>
            </a:r>
            <a:r>
              <a:rPr sz="2000" b="1" i="0" u="none" dirty="0">
                <a:solidFill>
                  <a:srgbClr val="6366F1"/>
                </a:solidFill>
                <a:latin typeface="Noto Sans Bengali"/>
              </a:rPr>
              <a:t> </a:t>
            </a:r>
            <a:r>
              <a:rPr sz="2000" b="1" i="0" u="none" dirty="0" err="1">
                <a:solidFill>
                  <a:srgbClr val="6366F1"/>
                </a:solidFill>
                <a:latin typeface="Noto Sans Bengali"/>
              </a:rPr>
              <a:t>যত্ন</a:t>
            </a:r>
            <a:endParaRPr sz="2000" b="1" i="0" u="none" dirty="0">
              <a:solidFill>
                <a:srgbClr val="6366F1"/>
              </a:solidFill>
              <a:latin typeface="Noto Sans Bengali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23925" y="703362"/>
            <a:ext cx="5047857" cy="492443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3200" b="1" i="0" u="none" dirty="0" err="1">
                <a:solidFill>
                  <a:srgbClr val="0F172A"/>
                </a:solidFill>
                <a:latin typeface="Noto Sans Bengali"/>
              </a:rPr>
              <a:t>কিবোর্ড</a:t>
            </a:r>
            <a:r>
              <a:rPr sz="3200" b="1" i="0" u="none" dirty="0">
                <a:solidFill>
                  <a:srgbClr val="0F172A"/>
                </a:solidFill>
                <a:latin typeface="Noto Sans Bengali"/>
              </a:rPr>
              <a:t> ও </a:t>
            </a:r>
            <a:r>
              <a:rPr sz="3200" b="1" i="0" u="none" dirty="0" err="1">
                <a:solidFill>
                  <a:srgbClr val="0F172A"/>
                </a:solidFill>
                <a:latin typeface="Noto Sans Bengali"/>
              </a:rPr>
              <a:t>মাউস</a:t>
            </a:r>
            <a:r>
              <a:rPr sz="3200" b="1" i="0" u="none" dirty="0">
                <a:solidFill>
                  <a:srgbClr val="0F172A"/>
                </a:solidFill>
                <a:latin typeface="Noto Sans Bengali"/>
              </a:rPr>
              <a:t> </a:t>
            </a:r>
            <a:r>
              <a:rPr sz="3200" b="1" i="0" u="none" dirty="0" err="1">
                <a:solidFill>
                  <a:srgbClr val="0F172A"/>
                </a:solidFill>
                <a:latin typeface="Noto Sans Bengali"/>
              </a:rPr>
              <a:t>রক্ষণাবেক্ষণ</a:t>
            </a:r>
            <a:r>
              <a:rPr sz="3200" b="1" i="0" u="none" dirty="0">
                <a:solidFill>
                  <a:srgbClr val="0F172A"/>
                </a:solidFill>
                <a:latin typeface="Noto Sans Bengali"/>
              </a:rPr>
              <a:t> </a:t>
            </a:r>
            <a:r>
              <a:rPr sz="3200" b="1" i="0" u="none" dirty="0" err="1">
                <a:solidFill>
                  <a:srgbClr val="0F172A"/>
                </a:solidFill>
                <a:latin typeface="Noto Sans Bengali"/>
              </a:rPr>
              <a:t>পদক্ষেপ</a:t>
            </a:r>
            <a:endParaRPr sz="3200" b="1" i="0" u="none" dirty="0">
              <a:solidFill>
                <a:srgbClr val="0F172A"/>
              </a:solidFill>
              <a:latin typeface="Noto Sans Bengali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93577" y="2143432"/>
            <a:ext cx="666750" cy="3810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500" b="1" i="0" u="none">
                <a:solidFill>
                  <a:srgbClr val="FFFFFF"/>
                </a:solidFill>
                <a:latin typeface="Noto Sans Bengali"/>
              </a:rPr>
              <a:t>১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36452" y="2552704"/>
            <a:ext cx="1622239" cy="307777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000" b="1" i="0" u="none" dirty="0" err="1">
                <a:solidFill>
                  <a:srgbClr val="0F172A"/>
                </a:solidFill>
                <a:latin typeface="Noto Sans Bengali"/>
              </a:rPr>
              <a:t>সংযোগ</a:t>
            </a:r>
            <a:r>
              <a:rPr sz="2000" b="1" i="0" u="none" dirty="0">
                <a:solidFill>
                  <a:srgbClr val="0F172A"/>
                </a:solidFill>
                <a:latin typeface="Noto Sans Bengali"/>
              </a:rPr>
              <a:t> </a:t>
            </a:r>
            <a:r>
              <a:rPr sz="2000" b="1" i="0" u="none" dirty="0" err="1">
                <a:solidFill>
                  <a:srgbClr val="0F172A"/>
                </a:solidFill>
                <a:latin typeface="Noto Sans Bengali"/>
              </a:rPr>
              <a:t>বিচ্ছিন্নকরণ</a:t>
            </a:r>
            <a:endParaRPr sz="2000" b="1" i="0" u="none" dirty="0">
              <a:solidFill>
                <a:srgbClr val="0F172A"/>
              </a:solidFill>
              <a:latin typeface="Noto Sans Bengali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136452" y="3038782"/>
            <a:ext cx="2971800" cy="61555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000" b="0" i="0" u="none" dirty="0" err="1">
                <a:solidFill>
                  <a:srgbClr val="475569"/>
                </a:solidFill>
                <a:latin typeface="Noto Sans Bengali"/>
              </a:rPr>
              <a:t>কম্পিউটার</a:t>
            </a:r>
            <a:r>
              <a:rPr sz="2000" b="0" i="0" u="none" dirty="0">
                <a:solidFill>
                  <a:srgbClr val="475569"/>
                </a:solidFill>
                <a:latin typeface="Noto Sans Bengali"/>
              </a:rPr>
              <a:t> </a:t>
            </a:r>
            <a:r>
              <a:rPr sz="2000" b="0" i="0" u="none" dirty="0" err="1">
                <a:solidFill>
                  <a:srgbClr val="475569"/>
                </a:solidFill>
                <a:latin typeface="Noto Sans Bengali"/>
              </a:rPr>
              <a:t>বন্ধ</a:t>
            </a:r>
            <a:r>
              <a:rPr sz="2000" b="0" i="0" u="none" dirty="0">
                <a:solidFill>
                  <a:srgbClr val="475569"/>
                </a:solidFill>
                <a:latin typeface="Noto Sans Bengali"/>
              </a:rPr>
              <a:t> </a:t>
            </a:r>
            <a:r>
              <a:rPr sz="2000" b="0" i="0" u="none" dirty="0" err="1">
                <a:solidFill>
                  <a:srgbClr val="475569"/>
                </a:solidFill>
                <a:latin typeface="Noto Sans Bengali"/>
              </a:rPr>
              <a:t>করে</a:t>
            </a:r>
            <a:r>
              <a:rPr sz="2000" b="0" i="0" u="none" dirty="0">
                <a:solidFill>
                  <a:srgbClr val="475569"/>
                </a:solidFill>
                <a:latin typeface="Noto Sans Bengali"/>
              </a:rPr>
              <a:t> </a:t>
            </a:r>
            <a:r>
              <a:rPr sz="2000" b="0" i="0" u="none" dirty="0" err="1">
                <a:solidFill>
                  <a:srgbClr val="475569"/>
                </a:solidFill>
                <a:latin typeface="Noto Sans Bengali"/>
              </a:rPr>
              <a:t>কিবোর্ড</a:t>
            </a:r>
            <a:r>
              <a:rPr sz="2000" b="0" i="0" u="none" dirty="0">
                <a:solidFill>
                  <a:srgbClr val="475569"/>
                </a:solidFill>
                <a:latin typeface="Noto Sans Bengali"/>
              </a:rPr>
              <a:t> ও </a:t>
            </a:r>
            <a:r>
              <a:rPr sz="2000" b="0" i="0" u="none" dirty="0" err="1">
                <a:solidFill>
                  <a:srgbClr val="475569"/>
                </a:solidFill>
                <a:latin typeface="Noto Sans Bengali"/>
              </a:rPr>
              <a:t>মাউসের</a:t>
            </a:r>
            <a:r>
              <a:rPr sz="2000" b="0" i="0" u="none" dirty="0">
                <a:solidFill>
                  <a:srgbClr val="475569"/>
                </a:solidFill>
                <a:latin typeface="Noto Sans Bengali"/>
              </a:rPr>
              <a:t> </a:t>
            </a:r>
            <a:r>
              <a:rPr sz="2000" b="0" i="0" u="none" dirty="0" err="1">
                <a:solidFill>
                  <a:srgbClr val="475569"/>
                </a:solidFill>
                <a:latin typeface="Noto Sans Bengali"/>
              </a:rPr>
              <a:t>ইউএসবি</a:t>
            </a:r>
            <a:r>
              <a:rPr sz="2000" b="0" i="0" u="none" dirty="0">
                <a:solidFill>
                  <a:srgbClr val="475569"/>
                </a:solidFill>
                <a:latin typeface="Noto Sans Bengali"/>
              </a:rPr>
              <a:t> </a:t>
            </a:r>
            <a:r>
              <a:rPr sz="2000" b="0" i="0" u="none" dirty="0" err="1">
                <a:solidFill>
                  <a:srgbClr val="475569"/>
                </a:solidFill>
                <a:latin typeface="Noto Sans Bengali"/>
              </a:rPr>
              <a:t>ক্যাবল</a:t>
            </a:r>
            <a:r>
              <a:rPr sz="2000" b="0" i="0" u="none" dirty="0">
                <a:solidFill>
                  <a:srgbClr val="475569"/>
                </a:solidFill>
                <a:latin typeface="Noto Sans Bengali"/>
              </a:rPr>
              <a:t> </a:t>
            </a:r>
            <a:r>
              <a:rPr sz="2000" b="0" i="0" u="none" dirty="0" err="1">
                <a:solidFill>
                  <a:srgbClr val="475569"/>
                </a:solidFill>
                <a:latin typeface="Noto Sans Bengali"/>
              </a:rPr>
              <a:t>খুলে</a:t>
            </a:r>
            <a:r>
              <a:rPr sz="2000" b="0" i="0" u="none" dirty="0">
                <a:solidFill>
                  <a:srgbClr val="475569"/>
                </a:solidFill>
                <a:latin typeface="Noto Sans Bengali"/>
              </a:rPr>
              <a:t> </a:t>
            </a:r>
            <a:r>
              <a:rPr sz="2000" b="0" i="0" u="none" dirty="0" err="1">
                <a:solidFill>
                  <a:srgbClr val="475569"/>
                </a:solidFill>
                <a:latin typeface="Noto Sans Bengali"/>
              </a:rPr>
              <a:t>রাখা</a:t>
            </a:r>
            <a:r>
              <a:rPr sz="2000" b="0" i="0" u="none" dirty="0">
                <a:solidFill>
                  <a:srgbClr val="475569"/>
                </a:solidFill>
                <a:latin typeface="Noto Sans Bengali"/>
              </a:rPr>
              <a:t>।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722170" y="2234903"/>
            <a:ext cx="677642" cy="23083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500" b="1" i="0" u="none">
                <a:solidFill>
                  <a:srgbClr val="FFFFFF"/>
                </a:solidFill>
                <a:latin typeface="Noto Sans Bengali"/>
              </a:rPr>
              <a:t>২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14261" y="2564903"/>
            <a:ext cx="3837147" cy="3077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000" b="1" i="0" u="none" dirty="0" err="1">
                <a:solidFill>
                  <a:srgbClr val="0F172A"/>
                </a:solidFill>
                <a:latin typeface="Noto Sans Bengali"/>
              </a:rPr>
              <a:t>কটন</a:t>
            </a:r>
            <a:r>
              <a:rPr sz="2000" b="1" i="0" u="none" dirty="0">
                <a:solidFill>
                  <a:srgbClr val="0F172A"/>
                </a:solidFill>
                <a:latin typeface="Noto Sans Bengali"/>
              </a:rPr>
              <a:t> </a:t>
            </a:r>
            <a:r>
              <a:rPr sz="2000" b="1" i="0" u="none" dirty="0" err="1">
                <a:solidFill>
                  <a:srgbClr val="0F172A"/>
                </a:solidFill>
                <a:latin typeface="Noto Sans Bengali"/>
              </a:rPr>
              <a:t>বাড</a:t>
            </a:r>
            <a:r>
              <a:rPr sz="2000" b="1" i="0" u="none" dirty="0">
                <a:solidFill>
                  <a:srgbClr val="0F172A"/>
                </a:solidFill>
                <a:latin typeface="Noto Sans Bengali"/>
              </a:rPr>
              <a:t> </a:t>
            </a:r>
            <a:r>
              <a:rPr sz="2000" b="1" i="0" u="none" dirty="0" err="1">
                <a:solidFill>
                  <a:srgbClr val="0F172A"/>
                </a:solidFill>
                <a:latin typeface="Noto Sans Bengali"/>
              </a:rPr>
              <a:t>দিয়ে</a:t>
            </a:r>
            <a:r>
              <a:rPr sz="2000" b="1" i="0" u="none" dirty="0">
                <a:solidFill>
                  <a:srgbClr val="0F172A"/>
                </a:solidFill>
                <a:latin typeface="Noto Sans Bengali"/>
              </a:rPr>
              <a:t> </a:t>
            </a:r>
            <a:r>
              <a:rPr sz="2000" b="1" i="0" u="none" dirty="0" err="1">
                <a:solidFill>
                  <a:srgbClr val="0F172A"/>
                </a:solidFill>
                <a:latin typeface="Noto Sans Bengali"/>
              </a:rPr>
              <a:t>ঝাড়ু</a:t>
            </a:r>
            <a:endParaRPr sz="2000" b="1" i="0" u="none" dirty="0">
              <a:solidFill>
                <a:srgbClr val="0F172A"/>
              </a:solidFill>
              <a:latin typeface="Noto Sans Bengali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827390" y="3050980"/>
            <a:ext cx="3020347" cy="61555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000" b="0" i="0" u="none" dirty="0" err="1">
                <a:solidFill>
                  <a:srgbClr val="475569"/>
                </a:solidFill>
                <a:latin typeface="Noto Sans Bengali"/>
              </a:rPr>
              <a:t>কিবোর্ডের</a:t>
            </a:r>
            <a:r>
              <a:rPr sz="2000" b="0" i="0" u="none" dirty="0">
                <a:solidFill>
                  <a:srgbClr val="475569"/>
                </a:solidFill>
                <a:latin typeface="Noto Sans Bengali"/>
              </a:rPr>
              <a:t> </a:t>
            </a:r>
            <a:r>
              <a:rPr sz="2000" b="0" i="0" u="none" dirty="0" err="1">
                <a:solidFill>
                  <a:srgbClr val="475569"/>
                </a:solidFill>
                <a:latin typeface="Noto Sans Bengali"/>
              </a:rPr>
              <a:t>কী-গুলোর</a:t>
            </a:r>
            <a:r>
              <a:rPr sz="2000" b="0" i="0" u="none" dirty="0">
                <a:solidFill>
                  <a:srgbClr val="475569"/>
                </a:solidFill>
                <a:latin typeface="Noto Sans Bengali"/>
              </a:rPr>
              <a:t> </a:t>
            </a:r>
            <a:r>
              <a:rPr sz="2000" b="0" i="0" u="none" dirty="0" err="1">
                <a:solidFill>
                  <a:srgbClr val="475569"/>
                </a:solidFill>
                <a:latin typeface="Noto Sans Bengali"/>
              </a:rPr>
              <a:t>মাঝের</a:t>
            </a:r>
            <a:r>
              <a:rPr sz="2000" b="0" i="0" u="none" dirty="0">
                <a:solidFill>
                  <a:srgbClr val="475569"/>
                </a:solidFill>
                <a:latin typeface="Noto Sans Bengali"/>
              </a:rPr>
              <a:t> </a:t>
            </a:r>
            <a:r>
              <a:rPr sz="2000" b="0" i="0" u="none" dirty="0" err="1">
                <a:solidFill>
                  <a:srgbClr val="475569"/>
                </a:solidFill>
                <a:latin typeface="Noto Sans Bengali"/>
              </a:rPr>
              <a:t>ফাঁক</a:t>
            </a:r>
            <a:r>
              <a:rPr sz="2000" b="0" i="0" u="none" dirty="0">
                <a:solidFill>
                  <a:srgbClr val="475569"/>
                </a:solidFill>
                <a:latin typeface="Noto Sans Bengali"/>
              </a:rPr>
              <a:t> </a:t>
            </a:r>
            <a:r>
              <a:rPr sz="2000" b="0" i="0" u="none" dirty="0" err="1">
                <a:solidFill>
                  <a:srgbClr val="475569"/>
                </a:solidFill>
                <a:latin typeface="Noto Sans Bengali"/>
              </a:rPr>
              <a:t>তুলো</a:t>
            </a:r>
            <a:r>
              <a:rPr sz="2000" b="0" i="0" u="none" dirty="0">
                <a:solidFill>
                  <a:srgbClr val="475569"/>
                </a:solidFill>
                <a:latin typeface="Noto Sans Bengali"/>
              </a:rPr>
              <a:t> </a:t>
            </a:r>
            <a:r>
              <a:rPr sz="2000" b="0" i="0" u="none" dirty="0" err="1">
                <a:solidFill>
                  <a:srgbClr val="475569"/>
                </a:solidFill>
                <a:latin typeface="Noto Sans Bengali"/>
              </a:rPr>
              <a:t>বা</a:t>
            </a:r>
            <a:r>
              <a:rPr sz="2000" b="0" i="0" u="none" dirty="0">
                <a:solidFill>
                  <a:srgbClr val="475569"/>
                </a:solidFill>
                <a:latin typeface="Noto Sans Bengali"/>
              </a:rPr>
              <a:t> </a:t>
            </a:r>
            <a:r>
              <a:rPr sz="2000" b="0" i="0" u="none" dirty="0" err="1">
                <a:solidFill>
                  <a:srgbClr val="475569"/>
                </a:solidFill>
                <a:latin typeface="Noto Sans Bengali"/>
              </a:rPr>
              <a:t>কটন</a:t>
            </a:r>
            <a:r>
              <a:rPr sz="2000" b="0" i="0" u="none" dirty="0">
                <a:solidFill>
                  <a:srgbClr val="475569"/>
                </a:solidFill>
                <a:latin typeface="Noto Sans Bengali"/>
              </a:rPr>
              <a:t> </a:t>
            </a:r>
            <a:r>
              <a:rPr sz="2000" b="0" i="0" u="none" dirty="0" err="1">
                <a:solidFill>
                  <a:srgbClr val="475569"/>
                </a:solidFill>
                <a:latin typeface="Noto Sans Bengali"/>
              </a:rPr>
              <a:t>বাড</a:t>
            </a:r>
            <a:r>
              <a:rPr sz="2000" b="0" i="0" u="none" dirty="0">
                <a:solidFill>
                  <a:srgbClr val="475569"/>
                </a:solidFill>
                <a:latin typeface="Noto Sans Bengali"/>
              </a:rPr>
              <a:t> </a:t>
            </a:r>
            <a:r>
              <a:rPr sz="2000" b="0" i="0" u="none" dirty="0" err="1">
                <a:solidFill>
                  <a:srgbClr val="475569"/>
                </a:solidFill>
                <a:latin typeface="Noto Sans Bengali"/>
              </a:rPr>
              <a:t>দিয়ে</a:t>
            </a:r>
            <a:r>
              <a:rPr sz="2000" b="0" i="0" u="none" dirty="0">
                <a:solidFill>
                  <a:srgbClr val="475569"/>
                </a:solidFill>
                <a:latin typeface="Noto Sans Bengali"/>
              </a:rPr>
              <a:t> </a:t>
            </a:r>
            <a:r>
              <a:rPr sz="2000" b="0" i="0" u="none" dirty="0" err="1">
                <a:solidFill>
                  <a:srgbClr val="475569"/>
                </a:solidFill>
                <a:latin typeface="Noto Sans Bengali"/>
              </a:rPr>
              <a:t>পরিষ্কার</a:t>
            </a:r>
            <a:r>
              <a:rPr sz="2000" b="0" i="0" u="none" dirty="0">
                <a:solidFill>
                  <a:srgbClr val="475569"/>
                </a:solidFill>
                <a:latin typeface="Noto Sans Bengali"/>
              </a:rPr>
              <a:t> </a:t>
            </a:r>
            <a:r>
              <a:rPr sz="2000" b="0" i="0" u="none" dirty="0" err="1">
                <a:solidFill>
                  <a:srgbClr val="475569"/>
                </a:solidFill>
                <a:latin typeface="Noto Sans Bengali"/>
              </a:rPr>
              <a:t>করা</a:t>
            </a:r>
            <a:r>
              <a:rPr sz="2000" b="0" i="0" u="none" dirty="0">
                <a:solidFill>
                  <a:srgbClr val="475569"/>
                </a:solidFill>
                <a:latin typeface="Noto Sans Bengali"/>
              </a:rPr>
              <a:t>।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548172" y="2171700"/>
            <a:ext cx="666750" cy="3810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500" b="1" i="0" u="none" dirty="0">
                <a:solidFill>
                  <a:srgbClr val="FFFFFF"/>
                </a:solidFill>
                <a:latin typeface="Noto Sans Bengali"/>
              </a:rPr>
              <a:t>৩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691047" y="2551476"/>
            <a:ext cx="1623842" cy="307777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000" b="1" i="0" u="none" dirty="0" err="1">
                <a:solidFill>
                  <a:srgbClr val="0F172A"/>
                </a:solidFill>
                <a:latin typeface="Noto Sans Bengali"/>
              </a:rPr>
              <a:t>সফট</a:t>
            </a:r>
            <a:r>
              <a:rPr sz="2000" b="1" i="0" u="none" dirty="0">
                <a:solidFill>
                  <a:srgbClr val="0F172A"/>
                </a:solidFill>
                <a:latin typeface="Noto Sans Bengali"/>
              </a:rPr>
              <a:t> </a:t>
            </a:r>
            <a:r>
              <a:rPr sz="2000" b="1" i="0" u="none" dirty="0" err="1">
                <a:solidFill>
                  <a:srgbClr val="0F172A"/>
                </a:solidFill>
                <a:latin typeface="Noto Sans Bengali"/>
              </a:rPr>
              <a:t>কাপড়ে</a:t>
            </a:r>
            <a:r>
              <a:rPr sz="2000" b="1" i="0" u="none" dirty="0">
                <a:solidFill>
                  <a:srgbClr val="0F172A"/>
                </a:solidFill>
                <a:latin typeface="Noto Sans Bengali"/>
              </a:rPr>
              <a:t> </a:t>
            </a:r>
            <a:r>
              <a:rPr sz="2000" b="1" i="0" u="none" dirty="0" err="1">
                <a:solidFill>
                  <a:srgbClr val="0F172A"/>
                </a:solidFill>
                <a:latin typeface="Noto Sans Bengali"/>
              </a:rPr>
              <a:t>মোছা</a:t>
            </a:r>
            <a:endParaRPr sz="2000" b="1" i="0" u="none" dirty="0">
              <a:solidFill>
                <a:srgbClr val="0F172A"/>
              </a:solidFill>
              <a:latin typeface="Noto Sans Bengali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691047" y="3067050"/>
            <a:ext cx="2971800" cy="61555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000" b="0" i="0" u="none" dirty="0" err="1">
                <a:solidFill>
                  <a:srgbClr val="475569"/>
                </a:solidFill>
                <a:latin typeface="Noto Sans Bengali"/>
              </a:rPr>
              <a:t>মাউসের</a:t>
            </a:r>
            <a:r>
              <a:rPr sz="2000" b="0" i="0" u="none" dirty="0">
                <a:solidFill>
                  <a:srgbClr val="475569"/>
                </a:solidFill>
                <a:latin typeface="Noto Sans Bengali"/>
              </a:rPr>
              <a:t> </a:t>
            </a:r>
            <a:r>
              <a:rPr sz="2000" b="0" i="0" u="none" dirty="0" err="1">
                <a:solidFill>
                  <a:srgbClr val="475569"/>
                </a:solidFill>
                <a:latin typeface="Noto Sans Bengali"/>
              </a:rPr>
              <a:t>অপটিক্যাল</a:t>
            </a:r>
            <a:r>
              <a:rPr sz="2000" b="0" i="0" u="none" dirty="0">
                <a:solidFill>
                  <a:srgbClr val="475569"/>
                </a:solidFill>
                <a:latin typeface="Noto Sans Bengali"/>
              </a:rPr>
              <a:t> </a:t>
            </a:r>
            <a:r>
              <a:rPr sz="2000" b="0" i="0" u="none" dirty="0" err="1">
                <a:solidFill>
                  <a:srgbClr val="475569"/>
                </a:solidFill>
                <a:latin typeface="Noto Sans Bengali"/>
              </a:rPr>
              <a:t>সেন্সর</a:t>
            </a:r>
            <a:r>
              <a:rPr sz="2000" b="0" i="0" u="none" dirty="0">
                <a:solidFill>
                  <a:srgbClr val="475569"/>
                </a:solidFill>
                <a:latin typeface="Noto Sans Bengali"/>
              </a:rPr>
              <a:t> ও </a:t>
            </a:r>
            <a:r>
              <a:rPr sz="2000" b="0" i="0" u="none" dirty="0" err="1">
                <a:solidFill>
                  <a:srgbClr val="475569"/>
                </a:solidFill>
                <a:latin typeface="Noto Sans Bengali"/>
              </a:rPr>
              <a:t>বডি</a:t>
            </a:r>
            <a:r>
              <a:rPr sz="2000" b="0" i="0" u="none" dirty="0">
                <a:solidFill>
                  <a:srgbClr val="475569"/>
                </a:solidFill>
                <a:latin typeface="Noto Sans Bengali"/>
              </a:rPr>
              <a:t> </a:t>
            </a:r>
            <a:r>
              <a:rPr sz="2000" b="0" i="0" u="none" dirty="0" err="1">
                <a:solidFill>
                  <a:srgbClr val="475569"/>
                </a:solidFill>
                <a:latin typeface="Noto Sans Bengali"/>
              </a:rPr>
              <a:t>শুকনো</a:t>
            </a:r>
            <a:r>
              <a:rPr sz="2000" b="0" i="0" u="none" dirty="0">
                <a:solidFill>
                  <a:srgbClr val="475569"/>
                </a:solidFill>
                <a:latin typeface="Noto Sans Bengali"/>
              </a:rPr>
              <a:t> </a:t>
            </a:r>
            <a:r>
              <a:rPr sz="2000" b="0" i="0" u="none" dirty="0" err="1">
                <a:solidFill>
                  <a:srgbClr val="475569"/>
                </a:solidFill>
                <a:latin typeface="Noto Sans Bengali"/>
              </a:rPr>
              <a:t>সফট</a:t>
            </a:r>
            <a:r>
              <a:rPr sz="2000" b="0" i="0" u="none" dirty="0">
                <a:solidFill>
                  <a:srgbClr val="475569"/>
                </a:solidFill>
                <a:latin typeface="Noto Sans Bengali"/>
              </a:rPr>
              <a:t> </a:t>
            </a:r>
            <a:r>
              <a:rPr sz="2000" b="0" i="0" u="none" dirty="0" err="1">
                <a:solidFill>
                  <a:srgbClr val="475569"/>
                </a:solidFill>
                <a:latin typeface="Noto Sans Bengali"/>
              </a:rPr>
              <a:t>সুতি</a:t>
            </a:r>
            <a:r>
              <a:rPr sz="2000" b="0" i="0" u="none" dirty="0">
                <a:solidFill>
                  <a:srgbClr val="475569"/>
                </a:solidFill>
                <a:latin typeface="Noto Sans Bengali"/>
              </a:rPr>
              <a:t> </a:t>
            </a:r>
            <a:r>
              <a:rPr sz="2000" b="0" i="0" u="none" dirty="0" err="1">
                <a:solidFill>
                  <a:srgbClr val="475569"/>
                </a:solidFill>
                <a:latin typeface="Noto Sans Bengali"/>
              </a:rPr>
              <a:t>কাপড়</a:t>
            </a:r>
            <a:r>
              <a:rPr sz="2000" b="0" i="0" u="none" dirty="0">
                <a:solidFill>
                  <a:srgbClr val="475569"/>
                </a:solidFill>
                <a:latin typeface="Noto Sans Bengali"/>
              </a:rPr>
              <a:t> </a:t>
            </a:r>
            <a:r>
              <a:rPr sz="2000" b="0" i="0" u="none" dirty="0" err="1">
                <a:solidFill>
                  <a:srgbClr val="475569"/>
                </a:solidFill>
                <a:latin typeface="Noto Sans Bengali"/>
              </a:rPr>
              <a:t>দিয়ে</a:t>
            </a:r>
            <a:r>
              <a:rPr sz="2000" b="0" i="0" u="none" dirty="0">
                <a:solidFill>
                  <a:srgbClr val="475569"/>
                </a:solidFill>
                <a:latin typeface="Noto Sans Bengali"/>
              </a:rPr>
              <a:t> </a:t>
            </a:r>
            <a:r>
              <a:rPr sz="2000" b="0" i="0" u="none" dirty="0" err="1">
                <a:solidFill>
                  <a:srgbClr val="475569"/>
                </a:solidFill>
                <a:latin typeface="Noto Sans Bengali"/>
              </a:rPr>
              <a:t>মোছা</a:t>
            </a:r>
            <a:r>
              <a:rPr sz="2000" b="0" i="0" u="none" dirty="0">
                <a:solidFill>
                  <a:srgbClr val="475569"/>
                </a:solidFill>
                <a:latin typeface="Noto Sans Bengali"/>
              </a:rPr>
              <a:t>।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8812" y="1401097"/>
            <a:ext cx="5257800" cy="4361528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1526" y="1438550"/>
            <a:ext cx="659423" cy="714375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10748" y="2878153"/>
            <a:ext cx="659423" cy="714375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04156" y="4347166"/>
            <a:ext cx="645571" cy="699369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2555" y="291789"/>
            <a:ext cx="2040623" cy="3693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>
                <a:solidFill>
                  <a:srgbClr val="2563EB"/>
                </a:solidFill>
                <a:latin typeface="Noto Sans Bengali"/>
              </a:rPr>
              <a:t>সফটওয়্যার নিরাপত্তা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125706" y="656698"/>
            <a:ext cx="4427494" cy="492443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3200" b="1" i="0" u="none" dirty="0" err="1">
                <a:solidFill>
                  <a:srgbClr val="0F172A"/>
                </a:solidFill>
                <a:latin typeface="Noto Sans Bengali"/>
              </a:rPr>
              <a:t>কম্পিউটার</a:t>
            </a:r>
            <a:r>
              <a:rPr sz="3200" b="1" i="0" u="none" dirty="0">
                <a:solidFill>
                  <a:srgbClr val="0F172A"/>
                </a:solidFill>
                <a:latin typeface="Noto Sans Bengali"/>
              </a:rPr>
              <a:t> </a:t>
            </a:r>
            <a:r>
              <a:rPr sz="3200" b="1" i="0" u="none" dirty="0" err="1">
                <a:solidFill>
                  <a:srgbClr val="0F172A"/>
                </a:solidFill>
                <a:latin typeface="Noto Sans Bengali"/>
              </a:rPr>
              <a:t>ভাইরাস</a:t>
            </a:r>
            <a:r>
              <a:rPr sz="3200" b="1" i="0" u="none" dirty="0">
                <a:solidFill>
                  <a:srgbClr val="0F172A"/>
                </a:solidFill>
                <a:latin typeface="Noto Sans Bengali"/>
              </a:rPr>
              <a:t> ও </a:t>
            </a:r>
            <a:r>
              <a:rPr sz="3200" b="1" i="0" u="none" dirty="0" err="1">
                <a:solidFill>
                  <a:srgbClr val="0F172A"/>
                </a:solidFill>
                <a:latin typeface="Noto Sans Bengali"/>
              </a:rPr>
              <a:t>তথ্য</a:t>
            </a:r>
            <a:r>
              <a:rPr sz="3200" b="1" i="0" u="none" dirty="0">
                <a:solidFill>
                  <a:srgbClr val="0F172A"/>
                </a:solidFill>
                <a:latin typeface="Noto Sans Bengali"/>
              </a:rPr>
              <a:t> </a:t>
            </a:r>
            <a:r>
              <a:rPr sz="3200" b="1" i="0" u="none" dirty="0" err="1">
                <a:solidFill>
                  <a:srgbClr val="0F172A"/>
                </a:solidFill>
                <a:latin typeface="Noto Sans Bengali"/>
              </a:rPr>
              <a:t>সুরক্ষা</a:t>
            </a:r>
            <a:endParaRPr sz="3200" b="1" i="0" u="none" dirty="0">
              <a:solidFill>
                <a:srgbClr val="0F172A"/>
              </a:solidFill>
              <a:latin typeface="Noto Sans Bengali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074308" y="1316755"/>
            <a:ext cx="2415726" cy="3693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 dirty="0" err="1">
                <a:solidFill>
                  <a:srgbClr val="0F172A"/>
                </a:solidFill>
                <a:latin typeface="Noto Sans Bengali"/>
              </a:rPr>
              <a:t>কম্পিউটার</a:t>
            </a:r>
            <a:r>
              <a:rPr sz="2400" b="1" i="0" u="none" dirty="0">
                <a:solidFill>
                  <a:srgbClr val="0F172A"/>
                </a:solidFill>
                <a:latin typeface="Noto Sans Bengali"/>
              </a:rPr>
              <a:t> </a:t>
            </a:r>
            <a:r>
              <a:rPr sz="2400" b="1" i="0" u="none" dirty="0" err="1">
                <a:solidFill>
                  <a:srgbClr val="0F172A"/>
                </a:solidFill>
                <a:latin typeface="Noto Sans Bengali"/>
              </a:rPr>
              <a:t>ভাইরাস</a:t>
            </a:r>
            <a:r>
              <a:rPr sz="2400" b="1" i="0" u="none" dirty="0">
                <a:solidFill>
                  <a:srgbClr val="0F172A"/>
                </a:solidFill>
                <a:latin typeface="Noto Sans Bengali"/>
              </a:rPr>
              <a:t> </a:t>
            </a:r>
            <a:r>
              <a:rPr sz="2400" b="1" i="0" u="none" dirty="0" err="1">
                <a:solidFill>
                  <a:srgbClr val="0F172A"/>
                </a:solidFill>
                <a:latin typeface="Noto Sans Bengali"/>
              </a:rPr>
              <a:t>কী</a:t>
            </a:r>
            <a:r>
              <a:rPr sz="2400" b="1" i="0" u="none" dirty="0">
                <a:solidFill>
                  <a:srgbClr val="0F172A"/>
                </a:solidFill>
                <a:latin typeface="Noto Sans Bengali"/>
              </a:rPr>
              <a:t>?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074308" y="1720091"/>
            <a:ext cx="4972050" cy="61555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000" b="0" i="0" u="none" dirty="0" err="1">
                <a:solidFill>
                  <a:srgbClr val="475569"/>
                </a:solidFill>
                <a:latin typeface="Noto Sans Bengali"/>
              </a:rPr>
              <a:t>এক</a:t>
            </a:r>
            <a:r>
              <a:rPr sz="2000" b="0" i="0" u="none" dirty="0">
                <a:solidFill>
                  <a:srgbClr val="475569"/>
                </a:solidFill>
                <a:latin typeface="Noto Sans Bengali"/>
              </a:rPr>
              <a:t> </a:t>
            </a:r>
            <a:r>
              <a:rPr sz="2000" b="0" i="0" u="none" dirty="0" err="1">
                <a:solidFill>
                  <a:srgbClr val="475569"/>
                </a:solidFill>
                <a:latin typeface="Noto Sans Bengali"/>
              </a:rPr>
              <a:t>ধরণের</a:t>
            </a:r>
            <a:r>
              <a:rPr sz="2000" b="0" i="0" u="none" dirty="0">
                <a:solidFill>
                  <a:srgbClr val="475569"/>
                </a:solidFill>
                <a:latin typeface="Noto Sans Bengali"/>
              </a:rPr>
              <a:t> </a:t>
            </a:r>
            <a:r>
              <a:rPr sz="2000" b="0" i="0" u="none" dirty="0" err="1">
                <a:solidFill>
                  <a:srgbClr val="475569"/>
                </a:solidFill>
                <a:latin typeface="Noto Sans Bengali"/>
              </a:rPr>
              <a:t>ক্ষতিকর</a:t>
            </a:r>
            <a:r>
              <a:rPr sz="2000" b="0" i="0" u="none" dirty="0">
                <a:solidFill>
                  <a:srgbClr val="475569"/>
                </a:solidFill>
                <a:latin typeface="Noto Sans Bengali"/>
              </a:rPr>
              <a:t> </a:t>
            </a:r>
            <a:r>
              <a:rPr sz="2000" b="0" i="0" u="none" dirty="0" err="1">
                <a:solidFill>
                  <a:srgbClr val="475569"/>
                </a:solidFill>
                <a:latin typeface="Noto Sans Bengali"/>
              </a:rPr>
              <a:t>প্রোগ্রাম</a:t>
            </a:r>
            <a:r>
              <a:rPr sz="2000" b="0" i="0" u="none" dirty="0">
                <a:solidFill>
                  <a:srgbClr val="475569"/>
                </a:solidFill>
                <a:latin typeface="Noto Sans Bengali"/>
              </a:rPr>
              <a:t> </a:t>
            </a:r>
            <a:r>
              <a:rPr sz="2000" b="0" i="0" u="none" dirty="0" err="1">
                <a:solidFill>
                  <a:srgbClr val="475569"/>
                </a:solidFill>
                <a:latin typeface="Noto Sans Bengali"/>
              </a:rPr>
              <a:t>যা</a:t>
            </a:r>
            <a:r>
              <a:rPr sz="2000" b="0" i="0" u="none" dirty="0">
                <a:solidFill>
                  <a:srgbClr val="475569"/>
                </a:solidFill>
                <a:latin typeface="Noto Sans Bengali"/>
              </a:rPr>
              <a:t> </a:t>
            </a:r>
            <a:r>
              <a:rPr sz="2000" b="0" i="0" u="none" dirty="0" err="1">
                <a:solidFill>
                  <a:srgbClr val="475569"/>
                </a:solidFill>
                <a:latin typeface="Noto Sans Bengali"/>
              </a:rPr>
              <a:t>স্বয়ংক্রিয়ভাবে</a:t>
            </a:r>
            <a:r>
              <a:rPr sz="2000" b="0" i="0" u="none" dirty="0">
                <a:solidFill>
                  <a:srgbClr val="475569"/>
                </a:solidFill>
                <a:latin typeface="Noto Sans Bengali"/>
              </a:rPr>
              <a:t> </a:t>
            </a:r>
            <a:r>
              <a:rPr sz="2000" b="0" i="0" u="none" dirty="0" err="1">
                <a:solidFill>
                  <a:srgbClr val="475569"/>
                </a:solidFill>
                <a:latin typeface="Noto Sans Bengali"/>
              </a:rPr>
              <a:t>ছড়িয়ে</a:t>
            </a:r>
            <a:r>
              <a:rPr sz="2000" b="0" i="0" u="none" dirty="0">
                <a:solidFill>
                  <a:srgbClr val="475569"/>
                </a:solidFill>
                <a:latin typeface="Noto Sans Bengali"/>
              </a:rPr>
              <a:t> </a:t>
            </a:r>
            <a:r>
              <a:rPr sz="2000" b="0" i="0" u="none" dirty="0" err="1">
                <a:solidFill>
                  <a:srgbClr val="475569"/>
                </a:solidFill>
                <a:latin typeface="Noto Sans Bengali"/>
              </a:rPr>
              <a:t>পড়ে</a:t>
            </a:r>
            <a:r>
              <a:rPr sz="2000" b="0" i="0" u="none" dirty="0">
                <a:solidFill>
                  <a:srgbClr val="475569"/>
                </a:solidFill>
                <a:latin typeface="Noto Sans Bengali"/>
              </a:rPr>
              <a:t> </a:t>
            </a:r>
            <a:r>
              <a:rPr sz="2000" b="0" i="0" u="none" dirty="0" err="1">
                <a:solidFill>
                  <a:srgbClr val="475569"/>
                </a:solidFill>
                <a:latin typeface="Noto Sans Bengali"/>
              </a:rPr>
              <a:t>ডেটা</a:t>
            </a:r>
            <a:r>
              <a:rPr sz="2000" b="0" i="0" u="none" dirty="0">
                <a:solidFill>
                  <a:srgbClr val="475569"/>
                </a:solidFill>
                <a:latin typeface="Noto Sans Bengali"/>
              </a:rPr>
              <a:t> </a:t>
            </a:r>
            <a:r>
              <a:rPr sz="2000" b="0" i="0" u="none" dirty="0" err="1">
                <a:solidFill>
                  <a:srgbClr val="475569"/>
                </a:solidFill>
                <a:latin typeface="Noto Sans Bengali"/>
              </a:rPr>
              <a:t>নষ্ট</a:t>
            </a:r>
            <a:r>
              <a:rPr sz="2000" b="0" i="0" u="none" dirty="0">
                <a:solidFill>
                  <a:srgbClr val="475569"/>
                </a:solidFill>
                <a:latin typeface="Noto Sans Bengali"/>
              </a:rPr>
              <a:t> </a:t>
            </a:r>
            <a:r>
              <a:rPr sz="2000" b="0" i="0" u="none" dirty="0" err="1">
                <a:solidFill>
                  <a:srgbClr val="475569"/>
                </a:solidFill>
                <a:latin typeface="Noto Sans Bengali"/>
              </a:rPr>
              <a:t>করে</a:t>
            </a:r>
            <a:r>
              <a:rPr sz="2000" b="0" i="0" u="none" dirty="0">
                <a:solidFill>
                  <a:srgbClr val="475569"/>
                </a:solidFill>
                <a:latin typeface="Noto Sans Bengali"/>
              </a:rPr>
              <a:t>।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074308" y="2757863"/>
            <a:ext cx="3521798" cy="3693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 dirty="0" err="1">
                <a:solidFill>
                  <a:srgbClr val="0F172A"/>
                </a:solidFill>
                <a:latin typeface="Noto Sans Bengali"/>
              </a:rPr>
              <a:t>পেনড্রাইভ</a:t>
            </a:r>
            <a:r>
              <a:rPr sz="2400" b="1" i="0" u="none" dirty="0">
                <a:solidFill>
                  <a:srgbClr val="0F172A"/>
                </a:solidFill>
                <a:latin typeface="Noto Sans Bengali"/>
              </a:rPr>
              <a:t> ও </a:t>
            </a:r>
            <a:r>
              <a:rPr sz="2400" b="1" i="0" u="none" dirty="0" err="1">
                <a:solidFill>
                  <a:srgbClr val="0F172A"/>
                </a:solidFill>
                <a:latin typeface="Noto Sans Bengali"/>
              </a:rPr>
              <a:t>সিডি</a:t>
            </a:r>
            <a:r>
              <a:rPr sz="2400" b="1" i="0" u="none" dirty="0">
                <a:solidFill>
                  <a:srgbClr val="0F172A"/>
                </a:solidFill>
                <a:latin typeface="Noto Sans Bengali"/>
              </a:rPr>
              <a:t> </a:t>
            </a:r>
            <a:r>
              <a:rPr sz="2400" b="1" i="0" u="none" dirty="0" err="1">
                <a:solidFill>
                  <a:srgbClr val="0F172A"/>
                </a:solidFill>
                <a:latin typeface="Noto Sans Bengali"/>
              </a:rPr>
              <a:t>ব্যবহারে</a:t>
            </a:r>
            <a:r>
              <a:rPr sz="2400" b="1" i="0" u="none" dirty="0">
                <a:solidFill>
                  <a:srgbClr val="0F172A"/>
                </a:solidFill>
                <a:latin typeface="Noto Sans Bengali"/>
              </a:rPr>
              <a:t> </a:t>
            </a:r>
            <a:r>
              <a:rPr sz="2400" b="1" i="0" u="none" dirty="0" err="1">
                <a:solidFill>
                  <a:srgbClr val="0F172A"/>
                </a:solidFill>
                <a:latin typeface="Noto Sans Bengali"/>
              </a:rPr>
              <a:t>সতর্কতা</a:t>
            </a:r>
            <a:endParaRPr sz="2400" b="1" i="0" u="none" dirty="0">
              <a:solidFill>
                <a:srgbClr val="0F172A"/>
              </a:solidFill>
              <a:latin typeface="Noto Sans Bengali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074308" y="3235341"/>
            <a:ext cx="4972050" cy="61555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000" b="0" i="0" u="none" dirty="0" err="1">
                <a:solidFill>
                  <a:srgbClr val="475569"/>
                </a:solidFill>
                <a:latin typeface="Noto Sans Bengali"/>
              </a:rPr>
              <a:t>অন্যের</a:t>
            </a:r>
            <a:r>
              <a:rPr sz="2000" b="0" i="0" u="none" dirty="0">
                <a:solidFill>
                  <a:srgbClr val="475569"/>
                </a:solidFill>
                <a:latin typeface="Noto Sans Bengali"/>
              </a:rPr>
              <a:t> </a:t>
            </a:r>
            <a:r>
              <a:rPr sz="2000" b="0" i="0" u="none" dirty="0" err="1">
                <a:solidFill>
                  <a:srgbClr val="475569"/>
                </a:solidFill>
                <a:latin typeface="Noto Sans Bengali"/>
              </a:rPr>
              <a:t>কম্পিউটার</a:t>
            </a:r>
            <a:r>
              <a:rPr sz="2000" b="0" i="0" u="none" dirty="0">
                <a:solidFill>
                  <a:srgbClr val="475569"/>
                </a:solidFill>
                <a:latin typeface="Noto Sans Bengali"/>
              </a:rPr>
              <a:t> </a:t>
            </a:r>
            <a:r>
              <a:rPr sz="2000" b="0" i="0" u="none" dirty="0" err="1">
                <a:solidFill>
                  <a:srgbClr val="475569"/>
                </a:solidFill>
                <a:latin typeface="Noto Sans Bengali"/>
              </a:rPr>
              <a:t>থেকে</a:t>
            </a:r>
            <a:r>
              <a:rPr sz="2000" b="0" i="0" u="none" dirty="0">
                <a:solidFill>
                  <a:srgbClr val="475569"/>
                </a:solidFill>
                <a:latin typeface="Noto Sans Bengali"/>
              </a:rPr>
              <a:t> </a:t>
            </a:r>
            <a:r>
              <a:rPr sz="2000" b="0" i="0" u="none" dirty="0" err="1">
                <a:solidFill>
                  <a:srgbClr val="475569"/>
                </a:solidFill>
                <a:latin typeface="Noto Sans Bengali"/>
              </a:rPr>
              <a:t>ফাইল</a:t>
            </a:r>
            <a:r>
              <a:rPr sz="2000" b="0" i="0" u="none" dirty="0">
                <a:solidFill>
                  <a:srgbClr val="475569"/>
                </a:solidFill>
                <a:latin typeface="Noto Sans Bengali"/>
              </a:rPr>
              <a:t> </a:t>
            </a:r>
            <a:r>
              <a:rPr sz="2000" b="0" i="0" u="none" dirty="0" err="1">
                <a:solidFill>
                  <a:srgbClr val="475569"/>
                </a:solidFill>
                <a:latin typeface="Noto Sans Bengali"/>
              </a:rPr>
              <a:t>নেওয়ার</a:t>
            </a:r>
            <a:r>
              <a:rPr sz="2000" b="0" i="0" u="none" dirty="0">
                <a:solidFill>
                  <a:srgbClr val="475569"/>
                </a:solidFill>
                <a:latin typeface="Noto Sans Bengali"/>
              </a:rPr>
              <a:t> </a:t>
            </a:r>
            <a:r>
              <a:rPr sz="2000" b="0" i="0" u="none" dirty="0" err="1">
                <a:solidFill>
                  <a:srgbClr val="475569"/>
                </a:solidFill>
                <a:latin typeface="Noto Sans Bengali"/>
              </a:rPr>
              <a:t>সময়</a:t>
            </a:r>
            <a:r>
              <a:rPr sz="2000" b="0" i="0" u="none" dirty="0">
                <a:solidFill>
                  <a:srgbClr val="475569"/>
                </a:solidFill>
                <a:latin typeface="Noto Sans Bengali"/>
              </a:rPr>
              <a:t> </a:t>
            </a:r>
            <a:r>
              <a:rPr sz="2000" b="0" i="0" u="none" dirty="0" err="1">
                <a:solidFill>
                  <a:srgbClr val="475569"/>
                </a:solidFill>
                <a:latin typeface="Noto Sans Bengali"/>
              </a:rPr>
              <a:t>ভাইরাস</a:t>
            </a:r>
            <a:r>
              <a:rPr sz="2000" b="0" i="0" u="none" dirty="0">
                <a:solidFill>
                  <a:srgbClr val="475569"/>
                </a:solidFill>
                <a:latin typeface="Noto Sans Bengali"/>
              </a:rPr>
              <a:t> </a:t>
            </a:r>
            <a:r>
              <a:rPr sz="2000" b="0" i="0" u="none" dirty="0" err="1">
                <a:solidFill>
                  <a:srgbClr val="475569"/>
                </a:solidFill>
                <a:latin typeface="Noto Sans Bengali"/>
              </a:rPr>
              <a:t>স্ক্যান</a:t>
            </a:r>
            <a:r>
              <a:rPr sz="2000" b="0" i="0" u="none" dirty="0">
                <a:solidFill>
                  <a:srgbClr val="475569"/>
                </a:solidFill>
                <a:latin typeface="Noto Sans Bengali"/>
              </a:rPr>
              <a:t> </a:t>
            </a:r>
            <a:r>
              <a:rPr sz="2000" b="0" i="0" u="none" dirty="0" err="1">
                <a:solidFill>
                  <a:srgbClr val="475569"/>
                </a:solidFill>
                <a:latin typeface="Noto Sans Bengali"/>
              </a:rPr>
              <a:t>করা</a:t>
            </a:r>
            <a:r>
              <a:rPr sz="2000" b="0" i="0" u="none" dirty="0">
                <a:solidFill>
                  <a:srgbClr val="475569"/>
                </a:solidFill>
                <a:latin typeface="Noto Sans Bengali"/>
              </a:rPr>
              <a:t> </a:t>
            </a:r>
            <a:r>
              <a:rPr sz="2000" b="0" i="0" u="none" dirty="0" err="1">
                <a:solidFill>
                  <a:srgbClr val="475569"/>
                </a:solidFill>
                <a:latin typeface="Noto Sans Bengali"/>
              </a:rPr>
              <a:t>জরুরি</a:t>
            </a:r>
            <a:r>
              <a:rPr sz="2000" b="0" i="0" u="none" dirty="0">
                <a:solidFill>
                  <a:srgbClr val="475569"/>
                </a:solidFill>
                <a:latin typeface="Noto Sans Bengali"/>
              </a:rPr>
              <a:t>।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115863" y="4243095"/>
            <a:ext cx="1955664" cy="3693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>
                <a:solidFill>
                  <a:srgbClr val="0F172A"/>
                </a:solidFill>
                <a:latin typeface="Noto Sans Bengali"/>
              </a:rPr>
              <a:t>এন্টিভাইরাস ব্যবহার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115863" y="4696851"/>
            <a:ext cx="4972050" cy="61555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000" b="0" i="0" u="none" dirty="0" err="1">
                <a:solidFill>
                  <a:srgbClr val="475569"/>
                </a:solidFill>
                <a:latin typeface="Noto Sans Bengali"/>
              </a:rPr>
              <a:t>নিয়মিত</a:t>
            </a:r>
            <a:r>
              <a:rPr sz="2000" b="0" i="0" u="none" dirty="0">
                <a:solidFill>
                  <a:srgbClr val="475569"/>
                </a:solidFill>
                <a:latin typeface="Noto Sans Bengali"/>
              </a:rPr>
              <a:t> </a:t>
            </a:r>
            <a:r>
              <a:rPr sz="2000" b="0" i="0" u="none" dirty="0" err="1">
                <a:solidFill>
                  <a:srgbClr val="475569"/>
                </a:solidFill>
                <a:latin typeface="Noto Sans Bengali"/>
              </a:rPr>
              <a:t>এন্টিভাইরাস</a:t>
            </a:r>
            <a:r>
              <a:rPr sz="2000" b="0" i="0" u="none" dirty="0">
                <a:solidFill>
                  <a:srgbClr val="475569"/>
                </a:solidFill>
                <a:latin typeface="Noto Sans Bengali"/>
              </a:rPr>
              <a:t> </a:t>
            </a:r>
            <a:r>
              <a:rPr sz="2000" b="0" i="0" u="none" dirty="0" err="1">
                <a:solidFill>
                  <a:srgbClr val="475569"/>
                </a:solidFill>
                <a:latin typeface="Noto Sans Bengali"/>
              </a:rPr>
              <a:t>সফটওয়্যার</a:t>
            </a:r>
            <a:r>
              <a:rPr sz="2000" b="0" i="0" u="none" dirty="0">
                <a:solidFill>
                  <a:srgbClr val="475569"/>
                </a:solidFill>
                <a:latin typeface="Noto Sans Bengali"/>
              </a:rPr>
              <a:t> </a:t>
            </a:r>
            <a:r>
              <a:rPr sz="2000" b="0" i="0" u="none" dirty="0" err="1">
                <a:solidFill>
                  <a:srgbClr val="475569"/>
                </a:solidFill>
                <a:latin typeface="Noto Sans Bengali"/>
              </a:rPr>
              <a:t>আপডেট</a:t>
            </a:r>
            <a:r>
              <a:rPr sz="2000" b="0" i="0" u="none" dirty="0">
                <a:solidFill>
                  <a:srgbClr val="475569"/>
                </a:solidFill>
                <a:latin typeface="Noto Sans Bengali"/>
              </a:rPr>
              <a:t> </a:t>
            </a:r>
            <a:r>
              <a:rPr sz="2000" b="0" i="0" u="none" dirty="0" err="1">
                <a:solidFill>
                  <a:srgbClr val="475569"/>
                </a:solidFill>
                <a:latin typeface="Noto Sans Bengali"/>
              </a:rPr>
              <a:t>রেখে</a:t>
            </a:r>
            <a:r>
              <a:rPr sz="2000" b="0" i="0" u="none" dirty="0">
                <a:solidFill>
                  <a:srgbClr val="475569"/>
                </a:solidFill>
                <a:latin typeface="Noto Sans Bengali"/>
              </a:rPr>
              <a:t> </a:t>
            </a:r>
            <a:r>
              <a:rPr sz="2000" b="0" i="0" u="none" dirty="0" err="1">
                <a:solidFill>
                  <a:srgbClr val="475569"/>
                </a:solidFill>
                <a:latin typeface="Noto Sans Bengali"/>
              </a:rPr>
              <a:t>কম্পিউটার</a:t>
            </a:r>
            <a:r>
              <a:rPr sz="2000" b="0" i="0" u="none" dirty="0">
                <a:solidFill>
                  <a:srgbClr val="475569"/>
                </a:solidFill>
                <a:latin typeface="Noto Sans Bengali"/>
              </a:rPr>
              <a:t> </a:t>
            </a:r>
            <a:r>
              <a:rPr sz="2000" b="0" i="0" u="none" dirty="0" err="1">
                <a:solidFill>
                  <a:srgbClr val="475569"/>
                </a:solidFill>
                <a:latin typeface="Noto Sans Bengali"/>
              </a:rPr>
              <a:t>সুরক্ষিত</a:t>
            </a:r>
            <a:r>
              <a:rPr sz="2000" b="0" i="0" u="none" dirty="0">
                <a:solidFill>
                  <a:srgbClr val="475569"/>
                </a:solidFill>
                <a:latin typeface="Noto Sans Bengali"/>
              </a:rPr>
              <a:t> </a:t>
            </a:r>
            <a:r>
              <a:rPr sz="2000" b="0" i="0" u="none" dirty="0" err="1">
                <a:solidFill>
                  <a:srgbClr val="475569"/>
                </a:solidFill>
                <a:latin typeface="Noto Sans Bengali"/>
              </a:rPr>
              <a:t>রাখা</a:t>
            </a:r>
            <a:r>
              <a:rPr sz="2000" b="0" i="0" u="none" dirty="0">
                <a:solidFill>
                  <a:srgbClr val="475569"/>
                </a:solidFill>
                <a:latin typeface="Noto Sans Bengali"/>
              </a:rPr>
              <a:t>।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963561" y="1403048"/>
            <a:ext cx="5257800" cy="1143000"/>
          </a:xfrm>
          <a:prstGeom prst="roundRect">
            <a:avLst>
              <a:gd name="adj" fmla="val 10000"/>
            </a:avLst>
          </a:prstGeom>
          <a:solidFill>
            <a:srgbClr val="FFF1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963561" y="2878394"/>
            <a:ext cx="5257800" cy="1143000"/>
          </a:xfrm>
          <a:prstGeom prst="roundRect">
            <a:avLst>
              <a:gd name="adj" fmla="val 10000"/>
            </a:avLst>
          </a:prstGeom>
          <a:solidFill>
            <a:srgbClr val="FFF1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963561" y="4524374"/>
            <a:ext cx="5257800" cy="1143000"/>
          </a:xfrm>
          <a:prstGeom prst="roundRect">
            <a:avLst>
              <a:gd name="adj" fmla="val 10000"/>
            </a:avLst>
          </a:prstGeom>
          <a:solidFill>
            <a:srgbClr val="FFF1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963561" y="1403048"/>
            <a:ext cx="38100" cy="1143000"/>
          </a:xfrm>
          <a:prstGeom prst="rect">
            <a:avLst/>
          </a:prstGeom>
          <a:solidFill>
            <a:srgbClr val="E11D4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963561" y="2878394"/>
            <a:ext cx="38100" cy="1143000"/>
          </a:xfrm>
          <a:prstGeom prst="rect">
            <a:avLst/>
          </a:prstGeom>
          <a:solidFill>
            <a:srgbClr val="E11D4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963561" y="4524374"/>
            <a:ext cx="38100" cy="1143000"/>
          </a:xfrm>
          <a:prstGeom prst="rect">
            <a:avLst/>
          </a:prstGeom>
          <a:solidFill>
            <a:srgbClr val="E11D4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56797" y="1247467"/>
            <a:ext cx="5257800" cy="4419907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963561" y="338079"/>
            <a:ext cx="1535677" cy="3693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 dirty="0" err="1">
                <a:solidFill>
                  <a:srgbClr val="E11D48"/>
                </a:solidFill>
                <a:latin typeface="Noto Sans Bengali"/>
              </a:rPr>
              <a:t>স্বাস্থ্য</a:t>
            </a:r>
            <a:r>
              <a:rPr sz="2400" b="1" i="0" u="none" dirty="0">
                <a:solidFill>
                  <a:srgbClr val="E11D48"/>
                </a:solidFill>
                <a:latin typeface="Noto Sans Bengali"/>
              </a:rPr>
              <a:t> </a:t>
            </a:r>
            <a:r>
              <a:rPr sz="2400" b="1" i="0" u="none" dirty="0" err="1">
                <a:solidFill>
                  <a:srgbClr val="E11D48"/>
                </a:solidFill>
                <a:latin typeface="Noto Sans Bengali"/>
              </a:rPr>
              <a:t>সচেতনতা</a:t>
            </a:r>
            <a:endParaRPr sz="2400" b="1" i="0" u="none" dirty="0">
              <a:solidFill>
                <a:srgbClr val="E11D48"/>
              </a:solidFill>
              <a:latin typeface="Noto Sans Bengali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963561" y="715803"/>
            <a:ext cx="6666890" cy="492443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3200" b="1" i="0" u="none" dirty="0" err="1">
                <a:solidFill>
                  <a:srgbClr val="0F172A"/>
                </a:solidFill>
                <a:latin typeface="Noto Sans Bengali"/>
              </a:rPr>
              <a:t>অতিরিক্ত</a:t>
            </a:r>
            <a:r>
              <a:rPr sz="3200" b="1" i="0" u="none" dirty="0">
                <a:solidFill>
                  <a:srgbClr val="0F172A"/>
                </a:solidFill>
                <a:latin typeface="Noto Sans Bengali"/>
              </a:rPr>
              <a:t> সময় </a:t>
            </a:r>
            <a:r>
              <a:rPr sz="3200" b="1" i="0" u="none" dirty="0" err="1">
                <a:solidFill>
                  <a:srgbClr val="0F172A"/>
                </a:solidFill>
                <a:latin typeface="Noto Sans Bengali"/>
              </a:rPr>
              <a:t>ব্যবহারের</a:t>
            </a:r>
            <a:r>
              <a:rPr sz="3200" b="1" i="0" u="none" dirty="0">
                <a:solidFill>
                  <a:srgbClr val="0F172A"/>
                </a:solidFill>
                <a:latin typeface="Noto Sans Bengali"/>
              </a:rPr>
              <a:t> </a:t>
            </a:r>
            <a:r>
              <a:rPr sz="3200" b="1" i="0" u="none" dirty="0" err="1">
                <a:solidFill>
                  <a:srgbClr val="0F172A"/>
                </a:solidFill>
                <a:latin typeface="Noto Sans Bengali"/>
              </a:rPr>
              <a:t>শারীরিক</a:t>
            </a:r>
            <a:r>
              <a:rPr sz="3200" b="1" i="0" u="none" dirty="0">
                <a:solidFill>
                  <a:srgbClr val="0F172A"/>
                </a:solidFill>
                <a:latin typeface="Noto Sans Bengali"/>
              </a:rPr>
              <a:t> ও </a:t>
            </a:r>
            <a:r>
              <a:rPr sz="3200" b="1" i="0" u="none" dirty="0" err="1">
                <a:solidFill>
                  <a:srgbClr val="0F172A"/>
                </a:solidFill>
                <a:latin typeface="Noto Sans Bengali"/>
              </a:rPr>
              <a:t>মানসিক</a:t>
            </a:r>
            <a:r>
              <a:rPr sz="3200" b="1" i="0" u="none" dirty="0">
                <a:solidFill>
                  <a:srgbClr val="0F172A"/>
                </a:solidFill>
                <a:latin typeface="Noto Sans Bengali"/>
              </a:rPr>
              <a:t> </a:t>
            </a:r>
            <a:r>
              <a:rPr sz="3200" b="1" i="0" u="none" dirty="0" err="1">
                <a:solidFill>
                  <a:srgbClr val="0F172A"/>
                </a:solidFill>
                <a:latin typeface="Noto Sans Bengali"/>
              </a:rPr>
              <a:t>ঝুঁকি</a:t>
            </a:r>
            <a:endParaRPr sz="3200" b="1" i="0" u="none" dirty="0">
              <a:solidFill>
                <a:srgbClr val="0F172A"/>
              </a:solidFill>
              <a:latin typeface="Noto Sans Bengali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192161" y="1475564"/>
            <a:ext cx="1532471" cy="3693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 dirty="0" err="1">
                <a:solidFill>
                  <a:srgbClr val="9F1239"/>
                </a:solidFill>
                <a:latin typeface="Noto Sans Bengali"/>
              </a:rPr>
              <a:t>শারীরিক</a:t>
            </a:r>
            <a:r>
              <a:rPr sz="2400" b="1" i="0" u="none" dirty="0">
                <a:solidFill>
                  <a:srgbClr val="9F1239"/>
                </a:solidFill>
                <a:latin typeface="Noto Sans Bengali"/>
              </a:rPr>
              <a:t> </a:t>
            </a:r>
            <a:r>
              <a:rPr sz="2400" b="1" i="0" u="none" dirty="0" err="1">
                <a:solidFill>
                  <a:srgbClr val="9F1239"/>
                </a:solidFill>
                <a:latin typeface="Noto Sans Bengali"/>
              </a:rPr>
              <a:t>সমস্যা</a:t>
            </a:r>
            <a:endParaRPr sz="2400" b="1" i="0" u="none" dirty="0">
              <a:solidFill>
                <a:srgbClr val="9F1239"/>
              </a:solidFill>
              <a:latin typeface="Noto Sans Bengali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192161" y="1898348"/>
            <a:ext cx="4933950" cy="61555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000" b="0" i="0" u="none" dirty="0" err="1">
                <a:solidFill>
                  <a:srgbClr val="475569"/>
                </a:solidFill>
                <a:latin typeface="Noto Sans Bengali"/>
              </a:rPr>
              <a:t>একটানা</a:t>
            </a:r>
            <a:r>
              <a:rPr sz="2000" b="0" i="0" u="none" dirty="0">
                <a:solidFill>
                  <a:srgbClr val="475569"/>
                </a:solidFill>
                <a:latin typeface="Noto Sans Bengali"/>
              </a:rPr>
              <a:t> </a:t>
            </a:r>
            <a:r>
              <a:rPr sz="2000" b="0" i="0" u="none" dirty="0" err="1">
                <a:solidFill>
                  <a:srgbClr val="475569"/>
                </a:solidFill>
                <a:latin typeface="Noto Sans Bengali"/>
              </a:rPr>
              <a:t>বসে</a:t>
            </a:r>
            <a:r>
              <a:rPr sz="2000" b="0" i="0" u="none" dirty="0">
                <a:solidFill>
                  <a:srgbClr val="475569"/>
                </a:solidFill>
                <a:latin typeface="Noto Sans Bengali"/>
              </a:rPr>
              <a:t> </a:t>
            </a:r>
            <a:r>
              <a:rPr sz="2000" b="0" i="0" u="none" dirty="0" err="1">
                <a:solidFill>
                  <a:srgbClr val="475569"/>
                </a:solidFill>
                <a:latin typeface="Noto Sans Bengali"/>
              </a:rPr>
              <a:t>থাকলে</a:t>
            </a:r>
            <a:r>
              <a:rPr sz="2000" b="0" i="0" u="none" dirty="0">
                <a:solidFill>
                  <a:srgbClr val="475569"/>
                </a:solidFill>
                <a:latin typeface="Noto Sans Bengali"/>
              </a:rPr>
              <a:t> </a:t>
            </a:r>
            <a:r>
              <a:rPr sz="2000" b="0" i="0" u="none" dirty="0" err="1">
                <a:solidFill>
                  <a:srgbClr val="475569"/>
                </a:solidFill>
                <a:latin typeface="Noto Sans Bengali"/>
              </a:rPr>
              <a:t>চোখের</a:t>
            </a:r>
            <a:r>
              <a:rPr sz="2000" b="0" i="0" u="none" dirty="0">
                <a:solidFill>
                  <a:srgbClr val="475569"/>
                </a:solidFill>
                <a:latin typeface="Noto Sans Bengali"/>
              </a:rPr>
              <a:t> </a:t>
            </a:r>
            <a:r>
              <a:rPr sz="2000" b="0" i="0" u="none" dirty="0" err="1">
                <a:solidFill>
                  <a:srgbClr val="475569"/>
                </a:solidFill>
                <a:latin typeface="Noto Sans Bengali"/>
              </a:rPr>
              <a:t>ক্লান্তি</a:t>
            </a:r>
            <a:r>
              <a:rPr sz="2000" b="0" i="0" u="none" dirty="0">
                <a:solidFill>
                  <a:srgbClr val="475569"/>
                </a:solidFill>
                <a:latin typeface="Noto Sans Bengali"/>
              </a:rPr>
              <a:t>, </a:t>
            </a:r>
            <a:r>
              <a:rPr sz="2000" b="0" i="0" u="none" dirty="0" err="1">
                <a:solidFill>
                  <a:srgbClr val="475569"/>
                </a:solidFill>
                <a:latin typeface="Noto Sans Bengali"/>
              </a:rPr>
              <a:t>পিঠে</a:t>
            </a:r>
            <a:r>
              <a:rPr sz="2000" b="0" i="0" u="none" dirty="0">
                <a:solidFill>
                  <a:srgbClr val="475569"/>
                </a:solidFill>
                <a:latin typeface="Noto Sans Bengali"/>
              </a:rPr>
              <a:t> </a:t>
            </a:r>
            <a:r>
              <a:rPr sz="2000" b="0" i="0" u="none" dirty="0" err="1">
                <a:solidFill>
                  <a:srgbClr val="475569"/>
                </a:solidFill>
                <a:latin typeface="Noto Sans Bengali"/>
              </a:rPr>
              <a:t>ব্যথা</a:t>
            </a:r>
            <a:r>
              <a:rPr sz="2000" b="0" i="0" u="none" dirty="0">
                <a:solidFill>
                  <a:srgbClr val="475569"/>
                </a:solidFill>
                <a:latin typeface="Noto Sans Bengali"/>
              </a:rPr>
              <a:t> ও </a:t>
            </a:r>
            <a:r>
              <a:rPr sz="2000" b="0" i="0" u="none" dirty="0" err="1">
                <a:solidFill>
                  <a:srgbClr val="475569"/>
                </a:solidFill>
                <a:latin typeface="Noto Sans Bengali"/>
              </a:rPr>
              <a:t>মেরুদণ্ডের</a:t>
            </a:r>
            <a:r>
              <a:rPr sz="2000" b="0" i="0" u="none" dirty="0">
                <a:solidFill>
                  <a:srgbClr val="475569"/>
                </a:solidFill>
                <a:latin typeface="Noto Sans Bengali"/>
              </a:rPr>
              <a:t> </a:t>
            </a:r>
            <a:r>
              <a:rPr sz="2000" b="0" i="0" u="none" dirty="0" err="1">
                <a:solidFill>
                  <a:srgbClr val="475569"/>
                </a:solidFill>
                <a:latin typeface="Noto Sans Bengali"/>
              </a:rPr>
              <a:t>ক্ষতি</a:t>
            </a:r>
            <a:r>
              <a:rPr sz="2000" b="0" i="0" u="none" dirty="0">
                <a:solidFill>
                  <a:srgbClr val="475569"/>
                </a:solidFill>
                <a:latin typeface="Noto Sans Bengali"/>
              </a:rPr>
              <a:t> </a:t>
            </a:r>
            <a:r>
              <a:rPr sz="2000" b="0" i="0" u="none" dirty="0" err="1">
                <a:solidFill>
                  <a:srgbClr val="475569"/>
                </a:solidFill>
                <a:latin typeface="Noto Sans Bengali"/>
              </a:rPr>
              <a:t>হতে</a:t>
            </a:r>
            <a:r>
              <a:rPr sz="2000" b="0" i="0" u="none" dirty="0">
                <a:solidFill>
                  <a:srgbClr val="475569"/>
                </a:solidFill>
                <a:latin typeface="Noto Sans Bengali"/>
              </a:rPr>
              <a:t> </a:t>
            </a:r>
            <a:r>
              <a:rPr sz="2000" b="0" i="0" u="none" dirty="0" err="1">
                <a:solidFill>
                  <a:srgbClr val="475569"/>
                </a:solidFill>
                <a:latin typeface="Noto Sans Bengali"/>
              </a:rPr>
              <a:t>পারে</a:t>
            </a:r>
            <a:r>
              <a:rPr sz="2000" b="0" i="0" u="none" dirty="0">
                <a:solidFill>
                  <a:srgbClr val="475569"/>
                </a:solidFill>
                <a:latin typeface="Noto Sans Bengali"/>
              </a:rPr>
              <a:t>।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92161" y="2936162"/>
            <a:ext cx="2364430" cy="3693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 dirty="0" err="1">
                <a:solidFill>
                  <a:srgbClr val="9F1239"/>
                </a:solidFill>
                <a:latin typeface="Noto Sans Bengali"/>
              </a:rPr>
              <a:t>কম্পিউটার</a:t>
            </a:r>
            <a:r>
              <a:rPr sz="2400" b="1" i="0" u="none" dirty="0">
                <a:solidFill>
                  <a:srgbClr val="9F1239"/>
                </a:solidFill>
                <a:latin typeface="Noto Sans Bengali"/>
              </a:rPr>
              <a:t> </a:t>
            </a:r>
            <a:r>
              <a:rPr sz="2400" b="1" i="0" u="none" dirty="0" err="1">
                <a:solidFill>
                  <a:srgbClr val="9F1239"/>
                </a:solidFill>
                <a:latin typeface="Noto Sans Bengali"/>
              </a:rPr>
              <a:t>গেম</a:t>
            </a:r>
            <a:r>
              <a:rPr sz="2400" b="1" i="0" u="none" dirty="0">
                <a:solidFill>
                  <a:srgbClr val="9F1239"/>
                </a:solidFill>
                <a:latin typeface="Noto Sans Bengali"/>
              </a:rPr>
              <a:t> </a:t>
            </a:r>
            <a:r>
              <a:rPr sz="2400" b="1" i="0" u="none" dirty="0" err="1">
                <a:solidFill>
                  <a:srgbClr val="9F1239"/>
                </a:solidFill>
                <a:latin typeface="Noto Sans Bengali"/>
              </a:rPr>
              <a:t>আসক্তি</a:t>
            </a:r>
            <a:endParaRPr sz="2400" b="1" i="0" u="none" dirty="0">
              <a:solidFill>
                <a:srgbClr val="9F1239"/>
              </a:solidFill>
              <a:latin typeface="Noto Sans Bengali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192161" y="3373694"/>
            <a:ext cx="4933950" cy="61555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000" b="0" i="0" u="none" dirty="0" err="1">
                <a:solidFill>
                  <a:srgbClr val="475569"/>
                </a:solidFill>
                <a:latin typeface="Noto Sans Bengali"/>
              </a:rPr>
              <a:t>অতিরিক্ত</a:t>
            </a:r>
            <a:r>
              <a:rPr sz="2000" b="0" i="0" u="none" dirty="0">
                <a:solidFill>
                  <a:srgbClr val="475569"/>
                </a:solidFill>
                <a:latin typeface="Noto Sans Bengali"/>
              </a:rPr>
              <a:t> </a:t>
            </a:r>
            <a:r>
              <a:rPr sz="2000" b="0" i="0" u="none" dirty="0" err="1">
                <a:solidFill>
                  <a:srgbClr val="475569"/>
                </a:solidFill>
                <a:latin typeface="Noto Sans Bengali"/>
              </a:rPr>
              <a:t>গেম</a:t>
            </a:r>
            <a:r>
              <a:rPr sz="2000" b="0" i="0" u="none" dirty="0">
                <a:solidFill>
                  <a:srgbClr val="475569"/>
                </a:solidFill>
                <a:latin typeface="Noto Sans Bengali"/>
              </a:rPr>
              <a:t> </a:t>
            </a:r>
            <a:r>
              <a:rPr sz="2000" b="0" i="0" u="none" dirty="0" err="1">
                <a:solidFill>
                  <a:srgbClr val="475569"/>
                </a:solidFill>
                <a:latin typeface="Noto Sans Bengali"/>
              </a:rPr>
              <a:t>খেললে</a:t>
            </a:r>
            <a:r>
              <a:rPr sz="2000" b="0" i="0" u="none" dirty="0">
                <a:solidFill>
                  <a:srgbClr val="475569"/>
                </a:solidFill>
                <a:latin typeface="Noto Sans Bengali"/>
              </a:rPr>
              <a:t> </a:t>
            </a:r>
            <a:r>
              <a:rPr sz="2000" b="0" i="0" u="none" dirty="0" err="1">
                <a:solidFill>
                  <a:srgbClr val="475569"/>
                </a:solidFill>
                <a:latin typeface="Noto Sans Bengali"/>
              </a:rPr>
              <a:t>মানসিক</a:t>
            </a:r>
            <a:r>
              <a:rPr sz="2000" b="0" i="0" u="none" dirty="0">
                <a:solidFill>
                  <a:srgbClr val="475569"/>
                </a:solidFill>
                <a:latin typeface="Noto Sans Bengali"/>
              </a:rPr>
              <a:t> </a:t>
            </a:r>
            <a:r>
              <a:rPr sz="2000" b="0" i="0" u="none" dirty="0" err="1">
                <a:solidFill>
                  <a:srgbClr val="475569"/>
                </a:solidFill>
                <a:latin typeface="Noto Sans Bengali"/>
              </a:rPr>
              <a:t>বিকাশ</a:t>
            </a:r>
            <a:r>
              <a:rPr sz="2000" b="0" i="0" u="none" dirty="0">
                <a:solidFill>
                  <a:srgbClr val="475569"/>
                </a:solidFill>
                <a:latin typeface="Noto Sans Bengali"/>
              </a:rPr>
              <a:t> </a:t>
            </a:r>
            <a:r>
              <a:rPr sz="2000" b="0" i="0" u="none" dirty="0" err="1">
                <a:solidFill>
                  <a:srgbClr val="475569"/>
                </a:solidFill>
                <a:latin typeface="Noto Sans Bengali"/>
              </a:rPr>
              <a:t>ব্যাহত</a:t>
            </a:r>
            <a:r>
              <a:rPr sz="2000" b="0" i="0" u="none" dirty="0">
                <a:solidFill>
                  <a:srgbClr val="475569"/>
                </a:solidFill>
                <a:latin typeface="Noto Sans Bengali"/>
              </a:rPr>
              <a:t> </a:t>
            </a:r>
            <a:r>
              <a:rPr sz="2000" b="0" i="0" u="none" dirty="0" err="1">
                <a:solidFill>
                  <a:srgbClr val="475569"/>
                </a:solidFill>
                <a:latin typeface="Noto Sans Bengali"/>
              </a:rPr>
              <a:t>হয়</a:t>
            </a:r>
            <a:r>
              <a:rPr sz="2000" b="0" i="0" u="none" dirty="0">
                <a:solidFill>
                  <a:srgbClr val="475569"/>
                </a:solidFill>
                <a:latin typeface="Noto Sans Bengali"/>
              </a:rPr>
              <a:t> </a:t>
            </a:r>
            <a:r>
              <a:rPr sz="2000" b="0" i="0" u="none" dirty="0" err="1">
                <a:solidFill>
                  <a:srgbClr val="475569"/>
                </a:solidFill>
                <a:latin typeface="Noto Sans Bengali"/>
              </a:rPr>
              <a:t>এবং</a:t>
            </a:r>
            <a:r>
              <a:rPr sz="2000" b="0" i="0" u="none" dirty="0">
                <a:solidFill>
                  <a:srgbClr val="475569"/>
                </a:solidFill>
                <a:latin typeface="Noto Sans Bengali"/>
              </a:rPr>
              <a:t> </a:t>
            </a:r>
            <a:r>
              <a:rPr sz="2000" b="0" i="0" u="none" dirty="0" err="1">
                <a:solidFill>
                  <a:srgbClr val="475569"/>
                </a:solidFill>
                <a:latin typeface="Noto Sans Bengali"/>
              </a:rPr>
              <a:t>পড়াশোনায়</a:t>
            </a:r>
            <a:r>
              <a:rPr sz="2000" b="0" i="0" u="none" dirty="0">
                <a:solidFill>
                  <a:srgbClr val="475569"/>
                </a:solidFill>
                <a:latin typeface="Noto Sans Bengali"/>
              </a:rPr>
              <a:t> </a:t>
            </a:r>
            <a:r>
              <a:rPr sz="2000" b="0" i="0" u="none" dirty="0" err="1">
                <a:solidFill>
                  <a:srgbClr val="475569"/>
                </a:solidFill>
                <a:latin typeface="Noto Sans Bengali"/>
              </a:rPr>
              <a:t>মনোযোগ</a:t>
            </a:r>
            <a:r>
              <a:rPr sz="2000" b="0" i="0" u="none" dirty="0">
                <a:solidFill>
                  <a:srgbClr val="475569"/>
                </a:solidFill>
                <a:latin typeface="Noto Sans Bengali"/>
              </a:rPr>
              <a:t> </a:t>
            </a:r>
            <a:r>
              <a:rPr sz="2000" b="0" i="0" u="none" dirty="0" err="1">
                <a:solidFill>
                  <a:srgbClr val="475569"/>
                </a:solidFill>
                <a:latin typeface="Noto Sans Bengali"/>
              </a:rPr>
              <a:t>কমে</a:t>
            </a:r>
            <a:r>
              <a:rPr sz="2000" b="0" i="0" u="none" dirty="0">
                <a:solidFill>
                  <a:srgbClr val="475569"/>
                </a:solidFill>
                <a:latin typeface="Noto Sans Bengali"/>
              </a:rPr>
              <a:t>।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92161" y="4582142"/>
            <a:ext cx="1340110" cy="3693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 dirty="0" err="1">
                <a:solidFill>
                  <a:srgbClr val="9F1239"/>
                </a:solidFill>
                <a:latin typeface="Noto Sans Bengali"/>
              </a:rPr>
              <a:t>সঠিক</a:t>
            </a:r>
            <a:r>
              <a:rPr sz="2400" b="1" i="0" u="none" dirty="0">
                <a:solidFill>
                  <a:srgbClr val="9F1239"/>
                </a:solidFill>
                <a:latin typeface="Noto Sans Bengali"/>
              </a:rPr>
              <a:t> </a:t>
            </a:r>
            <a:r>
              <a:rPr sz="2400" b="1" i="0" u="none" dirty="0" err="1">
                <a:solidFill>
                  <a:srgbClr val="9F1239"/>
                </a:solidFill>
                <a:latin typeface="Noto Sans Bengali"/>
              </a:rPr>
              <a:t>অভ্যাস</a:t>
            </a:r>
            <a:endParaRPr sz="2400" b="1" i="0" u="none" dirty="0">
              <a:solidFill>
                <a:srgbClr val="9F1239"/>
              </a:solidFill>
              <a:latin typeface="Noto Sans Bengali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192161" y="5019674"/>
            <a:ext cx="4933950" cy="61555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000" b="0" i="0" u="none" dirty="0" err="1">
                <a:solidFill>
                  <a:srgbClr val="475569"/>
                </a:solidFill>
                <a:latin typeface="Noto Sans Bengali"/>
              </a:rPr>
              <a:t>প্রতি</a:t>
            </a:r>
            <a:r>
              <a:rPr sz="2000" b="0" i="0" u="none" dirty="0">
                <a:solidFill>
                  <a:srgbClr val="475569"/>
                </a:solidFill>
                <a:latin typeface="Noto Sans Bengali"/>
              </a:rPr>
              <a:t> ২০-৩০ </a:t>
            </a:r>
            <a:r>
              <a:rPr sz="2000" b="0" i="0" u="none" dirty="0" err="1">
                <a:solidFill>
                  <a:srgbClr val="475569"/>
                </a:solidFill>
                <a:latin typeface="Noto Sans Bengali"/>
              </a:rPr>
              <a:t>মিনিট</a:t>
            </a:r>
            <a:r>
              <a:rPr sz="2000" b="0" i="0" u="none" dirty="0">
                <a:solidFill>
                  <a:srgbClr val="475569"/>
                </a:solidFill>
                <a:latin typeface="Noto Sans Bengali"/>
              </a:rPr>
              <a:t> </a:t>
            </a:r>
            <a:r>
              <a:rPr sz="2000" b="0" i="0" u="none" dirty="0" err="1">
                <a:solidFill>
                  <a:srgbClr val="475569"/>
                </a:solidFill>
                <a:latin typeface="Noto Sans Bengali"/>
              </a:rPr>
              <a:t>পর</a:t>
            </a:r>
            <a:r>
              <a:rPr sz="2000" b="0" i="0" u="none" dirty="0">
                <a:solidFill>
                  <a:srgbClr val="475569"/>
                </a:solidFill>
                <a:latin typeface="Noto Sans Bengali"/>
              </a:rPr>
              <a:t> </a:t>
            </a:r>
            <a:r>
              <a:rPr sz="2000" b="0" i="0" u="none" dirty="0" err="1">
                <a:solidFill>
                  <a:srgbClr val="475569"/>
                </a:solidFill>
                <a:latin typeface="Noto Sans Bengali"/>
              </a:rPr>
              <a:t>বিরতি</a:t>
            </a:r>
            <a:r>
              <a:rPr sz="2000" b="0" i="0" u="none" dirty="0">
                <a:solidFill>
                  <a:srgbClr val="475569"/>
                </a:solidFill>
                <a:latin typeface="Noto Sans Bengali"/>
              </a:rPr>
              <a:t> </a:t>
            </a:r>
            <a:r>
              <a:rPr sz="2000" b="0" i="0" u="none" dirty="0" err="1">
                <a:solidFill>
                  <a:srgbClr val="475569"/>
                </a:solidFill>
                <a:latin typeface="Noto Sans Bengali"/>
              </a:rPr>
              <a:t>নেওয়া</a:t>
            </a:r>
            <a:r>
              <a:rPr sz="2000" b="0" i="0" u="none" dirty="0">
                <a:solidFill>
                  <a:srgbClr val="475569"/>
                </a:solidFill>
                <a:latin typeface="Noto Sans Bengali"/>
              </a:rPr>
              <a:t> </a:t>
            </a:r>
            <a:r>
              <a:rPr sz="2000" b="0" i="0" u="none" dirty="0" err="1">
                <a:solidFill>
                  <a:srgbClr val="475569"/>
                </a:solidFill>
                <a:latin typeface="Noto Sans Bengali"/>
              </a:rPr>
              <a:t>এবং</a:t>
            </a:r>
            <a:r>
              <a:rPr sz="2000" b="0" i="0" u="none" dirty="0">
                <a:solidFill>
                  <a:srgbClr val="475569"/>
                </a:solidFill>
                <a:latin typeface="Noto Sans Bengali"/>
              </a:rPr>
              <a:t> </a:t>
            </a:r>
            <a:r>
              <a:rPr sz="2000" b="0" i="0" u="none" dirty="0" err="1">
                <a:solidFill>
                  <a:srgbClr val="475569"/>
                </a:solidFill>
                <a:latin typeface="Noto Sans Bengali"/>
              </a:rPr>
              <a:t>শারীরিক</a:t>
            </a:r>
            <a:r>
              <a:rPr sz="2000" b="0" i="0" u="none" dirty="0">
                <a:solidFill>
                  <a:srgbClr val="475569"/>
                </a:solidFill>
                <a:latin typeface="Noto Sans Bengali"/>
              </a:rPr>
              <a:t> </a:t>
            </a:r>
            <a:r>
              <a:rPr sz="2000" b="0" i="0" u="none" dirty="0" err="1">
                <a:solidFill>
                  <a:srgbClr val="475569"/>
                </a:solidFill>
                <a:latin typeface="Noto Sans Bengali"/>
              </a:rPr>
              <a:t>খেলাধুলায়</a:t>
            </a:r>
            <a:r>
              <a:rPr sz="2000" b="0" i="0" u="none" dirty="0">
                <a:solidFill>
                  <a:srgbClr val="475569"/>
                </a:solidFill>
                <a:latin typeface="Noto Sans Bengali"/>
              </a:rPr>
              <a:t> </a:t>
            </a:r>
            <a:r>
              <a:rPr sz="2000" b="0" i="0" u="none" dirty="0" err="1">
                <a:solidFill>
                  <a:srgbClr val="475569"/>
                </a:solidFill>
                <a:latin typeface="Noto Sans Bengali"/>
              </a:rPr>
              <a:t>অংশ</a:t>
            </a:r>
            <a:r>
              <a:rPr sz="2000" b="0" i="0" u="none" dirty="0">
                <a:solidFill>
                  <a:srgbClr val="475569"/>
                </a:solidFill>
                <a:latin typeface="Noto Sans Bengali"/>
              </a:rPr>
              <a:t> </a:t>
            </a:r>
            <a:r>
              <a:rPr sz="2000" b="0" i="0" u="none" dirty="0" err="1">
                <a:solidFill>
                  <a:srgbClr val="475569"/>
                </a:solidFill>
                <a:latin typeface="Noto Sans Bengali"/>
              </a:rPr>
              <a:t>নেওয়া</a:t>
            </a:r>
            <a:r>
              <a:rPr sz="2000" b="0" i="0" u="none" dirty="0">
                <a:solidFill>
                  <a:srgbClr val="475569"/>
                </a:solidFill>
                <a:latin typeface="Noto Sans Bengali"/>
              </a:rPr>
              <a:t>।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885825" y="1904078"/>
            <a:ext cx="5372100" cy="1066800"/>
          </a:xfrm>
          <a:prstGeom prst="roundRect">
            <a:avLst>
              <a:gd name="adj" fmla="val 10714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608507" y="1865978"/>
            <a:ext cx="5372100" cy="1066800"/>
          </a:xfrm>
          <a:prstGeom prst="roundRect">
            <a:avLst>
              <a:gd name="adj" fmla="val 10714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885825" y="3834273"/>
            <a:ext cx="5372100" cy="1066800"/>
          </a:xfrm>
          <a:prstGeom prst="roundRect">
            <a:avLst>
              <a:gd name="adj" fmla="val 10714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6608507" y="3834273"/>
            <a:ext cx="5372100" cy="1066800"/>
          </a:xfrm>
          <a:prstGeom prst="roundRect">
            <a:avLst>
              <a:gd name="adj" fmla="val 10714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1162050" y="2208878"/>
            <a:ext cx="457200" cy="457200"/>
          </a:xfrm>
          <a:prstGeom prst="roundRect">
            <a:avLst>
              <a:gd name="adj" fmla="val 20833"/>
            </a:avLst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6884732" y="2170778"/>
            <a:ext cx="457200" cy="457200"/>
          </a:xfrm>
          <a:prstGeom prst="roundRect">
            <a:avLst>
              <a:gd name="adj" fmla="val 20833"/>
            </a:avLst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1162050" y="4139073"/>
            <a:ext cx="457200" cy="457200"/>
          </a:xfrm>
          <a:prstGeom prst="roundRect">
            <a:avLst>
              <a:gd name="adj" fmla="val 20833"/>
            </a:avLst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6884732" y="4139073"/>
            <a:ext cx="457200" cy="457200"/>
          </a:xfrm>
          <a:prstGeom prst="roundRect">
            <a:avLst>
              <a:gd name="adj" fmla="val 20833"/>
            </a:avLst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962856" y="276225"/>
            <a:ext cx="1141338" cy="3693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 dirty="0" err="1">
                <a:solidFill>
                  <a:srgbClr val="0284C7"/>
                </a:solidFill>
                <a:latin typeface="Noto Sans Bengali"/>
              </a:rPr>
              <a:t>সারসংক্ষেপ</a:t>
            </a:r>
            <a:endParaRPr sz="2400" b="1" i="0" u="none" dirty="0">
              <a:solidFill>
                <a:srgbClr val="0284C7"/>
              </a:solidFill>
              <a:latin typeface="Noto Sans Bengali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025392" y="683657"/>
            <a:ext cx="5054269" cy="492443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3200" b="1" i="0" u="none">
                <a:solidFill>
                  <a:srgbClr val="0F172A"/>
                </a:solidFill>
                <a:latin typeface="Noto Sans Bengali"/>
              </a:rPr>
              <a:t>আইসিটি নিরাপদ ব্যবহারের ৪টি মূলমন্ত্র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19175" y="2208878"/>
            <a:ext cx="742950" cy="4572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650" b="1" i="0" u="none">
                <a:solidFill>
                  <a:srgbClr val="FFFFFF"/>
                </a:solidFill>
                <a:latin typeface="Noto Sans Bengali"/>
              </a:rPr>
              <a:t>১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741857" y="2170778"/>
            <a:ext cx="742950" cy="4572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650" b="1" i="0" u="none">
                <a:solidFill>
                  <a:srgbClr val="FFFFFF"/>
                </a:solidFill>
                <a:latin typeface="Noto Sans Bengali"/>
              </a:rPr>
              <a:t>২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19175" y="4139073"/>
            <a:ext cx="742950" cy="4572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650" b="1" i="0" u="none">
                <a:solidFill>
                  <a:srgbClr val="FFFFFF"/>
                </a:solidFill>
                <a:latin typeface="Noto Sans Bengali"/>
              </a:rPr>
              <a:t>৩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741857" y="4139073"/>
            <a:ext cx="742950" cy="4572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650" b="1" i="0" u="none">
                <a:solidFill>
                  <a:srgbClr val="FFFFFF"/>
                </a:solidFill>
                <a:latin typeface="Noto Sans Bengali"/>
              </a:rPr>
              <a:t>৪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809750" y="1988579"/>
            <a:ext cx="2422138" cy="3693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 dirty="0" err="1">
                <a:solidFill>
                  <a:srgbClr val="0F172A"/>
                </a:solidFill>
                <a:latin typeface="Noto Sans Bengali"/>
              </a:rPr>
              <a:t>বিদ্যু</a:t>
            </a:r>
            <a:r>
              <a:rPr sz="2400" b="1" i="0" u="none" dirty="0">
                <a:solidFill>
                  <a:srgbClr val="0F172A"/>
                </a:solidFill>
                <a:latin typeface="Noto Sans Bengali"/>
              </a:rPr>
              <a:t>ৎ </a:t>
            </a:r>
            <a:r>
              <a:rPr sz="2400" b="1" i="0" u="none" dirty="0" err="1">
                <a:solidFill>
                  <a:srgbClr val="0F172A"/>
                </a:solidFill>
                <a:latin typeface="Noto Sans Bengali"/>
              </a:rPr>
              <a:t>সংযোগে</a:t>
            </a:r>
            <a:r>
              <a:rPr sz="2400" b="1" i="0" u="none" dirty="0">
                <a:solidFill>
                  <a:srgbClr val="0F172A"/>
                </a:solidFill>
                <a:latin typeface="Noto Sans Bengali"/>
              </a:rPr>
              <a:t> </a:t>
            </a:r>
            <a:r>
              <a:rPr sz="2400" b="1" i="0" u="none" dirty="0" err="1">
                <a:solidFill>
                  <a:srgbClr val="0F172A"/>
                </a:solidFill>
                <a:latin typeface="Noto Sans Bengali"/>
              </a:rPr>
              <a:t>নিরাপত্তা</a:t>
            </a:r>
            <a:endParaRPr sz="2400" b="1" i="0" u="none" dirty="0">
              <a:solidFill>
                <a:srgbClr val="0F172A"/>
              </a:solidFill>
              <a:latin typeface="Noto Sans Bengali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809750" y="2466053"/>
            <a:ext cx="3116238" cy="307777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000" b="0" i="0" u="none" dirty="0" err="1">
                <a:solidFill>
                  <a:srgbClr val="64748B"/>
                </a:solidFill>
                <a:latin typeface="Noto Sans Bengali"/>
              </a:rPr>
              <a:t>সঠিক</a:t>
            </a:r>
            <a:r>
              <a:rPr sz="2000" b="0" i="0" u="none" dirty="0">
                <a:solidFill>
                  <a:srgbClr val="64748B"/>
                </a:solidFill>
                <a:latin typeface="Noto Sans Bengali"/>
              </a:rPr>
              <a:t> </a:t>
            </a:r>
            <a:r>
              <a:rPr sz="2000" b="0" i="0" u="none" dirty="0" err="1">
                <a:solidFill>
                  <a:srgbClr val="64748B"/>
                </a:solidFill>
                <a:latin typeface="Noto Sans Bengali"/>
              </a:rPr>
              <a:t>প্লাগ</a:t>
            </a:r>
            <a:r>
              <a:rPr sz="2000" b="0" i="0" u="none" dirty="0">
                <a:solidFill>
                  <a:srgbClr val="64748B"/>
                </a:solidFill>
                <a:latin typeface="Noto Sans Bengali"/>
              </a:rPr>
              <a:t> ও </a:t>
            </a:r>
            <a:r>
              <a:rPr sz="2000" b="0" i="0" u="none" dirty="0" err="1">
                <a:solidFill>
                  <a:srgbClr val="64748B"/>
                </a:solidFill>
                <a:latin typeface="Noto Sans Bengali"/>
              </a:rPr>
              <a:t>সকেট</a:t>
            </a:r>
            <a:r>
              <a:rPr sz="2000" b="0" i="0" u="none" dirty="0">
                <a:solidFill>
                  <a:srgbClr val="64748B"/>
                </a:solidFill>
                <a:latin typeface="Noto Sans Bengali"/>
              </a:rPr>
              <a:t> </a:t>
            </a:r>
            <a:r>
              <a:rPr sz="2000" b="0" i="0" u="none" dirty="0" err="1">
                <a:solidFill>
                  <a:srgbClr val="64748B"/>
                </a:solidFill>
                <a:latin typeface="Noto Sans Bengali"/>
              </a:rPr>
              <a:t>ব্যবহার</a:t>
            </a:r>
            <a:r>
              <a:rPr sz="2000" b="0" i="0" u="none" dirty="0">
                <a:solidFill>
                  <a:srgbClr val="64748B"/>
                </a:solidFill>
                <a:latin typeface="Noto Sans Bengali"/>
              </a:rPr>
              <a:t> </a:t>
            </a:r>
            <a:r>
              <a:rPr sz="2000" b="0" i="0" u="none" dirty="0" err="1">
                <a:solidFill>
                  <a:srgbClr val="64748B"/>
                </a:solidFill>
                <a:latin typeface="Noto Sans Bengali"/>
              </a:rPr>
              <a:t>নিশ্চিত</a:t>
            </a:r>
            <a:r>
              <a:rPr sz="2000" b="0" i="0" u="none" dirty="0">
                <a:solidFill>
                  <a:srgbClr val="64748B"/>
                </a:solidFill>
                <a:latin typeface="Noto Sans Bengali"/>
              </a:rPr>
              <a:t> </a:t>
            </a:r>
            <a:r>
              <a:rPr sz="2000" b="0" i="0" u="none" dirty="0" err="1">
                <a:solidFill>
                  <a:srgbClr val="64748B"/>
                </a:solidFill>
                <a:latin typeface="Noto Sans Bengali"/>
              </a:rPr>
              <a:t>করা</a:t>
            </a:r>
            <a:r>
              <a:rPr sz="2000" b="0" i="0" u="none" dirty="0">
                <a:solidFill>
                  <a:srgbClr val="64748B"/>
                </a:solidFill>
                <a:latin typeface="Noto Sans Bengali"/>
              </a:rPr>
              <a:t>।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532432" y="1965224"/>
            <a:ext cx="3462932" cy="3693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400" b="1" i="0" u="none" dirty="0" err="1">
                <a:solidFill>
                  <a:srgbClr val="0F172A"/>
                </a:solidFill>
                <a:latin typeface="Noto Sans Bengali"/>
              </a:rPr>
              <a:t>শুষ্ক</a:t>
            </a:r>
            <a:r>
              <a:rPr sz="2400" b="1" i="0" u="none" dirty="0">
                <a:solidFill>
                  <a:srgbClr val="0F172A"/>
                </a:solidFill>
                <a:latin typeface="Noto Sans Bengali"/>
              </a:rPr>
              <a:t> ও </a:t>
            </a:r>
            <a:r>
              <a:rPr sz="2400" b="1" i="0" u="none" dirty="0" err="1">
                <a:solidFill>
                  <a:srgbClr val="0F172A"/>
                </a:solidFill>
                <a:latin typeface="Noto Sans Bengali"/>
              </a:rPr>
              <a:t>ধুলোমুক্ত</a:t>
            </a:r>
            <a:r>
              <a:rPr sz="2400" b="1" i="0" u="none" dirty="0">
                <a:solidFill>
                  <a:srgbClr val="0F172A"/>
                </a:solidFill>
                <a:latin typeface="Noto Sans Bengali"/>
              </a:rPr>
              <a:t> </a:t>
            </a:r>
            <a:r>
              <a:rPr sz="2400" b="1" i="0" u="none" dirty="0" err="1">
                <a:solidFill>
                  <a:srgbClr val="0F172A"/>
                </a:solidFill>
                <a:latin typeface="Noto Sans Bengali"/>
              </a:rPr>
              <a:t>স্থান</a:t>
            </a:r>
            <a:endParaRPr sz="2400" b="1" i="0" u="none" dirty="0">
              <a:solidFill>
                <a:srgbClr val="0F172A"/>
              </a:solidFill>
              <a:latin typeface="Noto Sans Bengali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532432" y="2427953"/>
            <a:ext cx="2911053" cy="307777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000" b="0" i="0" u="none" dirty="0" err="1">
                <a:solidFill>
                  <a:srgbClr val="64748B"/>
                </a:solidFill>
                <a:latin typeface="Noto Sans Bengali"/>
              </a:rPr>
              <a:t>পানি</a:t>
            </a:r>
            <a:r>
              <a:rPr sz="2000" b="0" i="0" u="none" dirty="0">
                <a:solidFill>
                  <a:srgbClr val="64748B"/>
                </a:solidFill>
                <a:latin typeface="Noto Sans Bengali"/>
              </a:rPr>
              <a:t> ও </a:t>
            </a:r>
            <a:r>
              <a:rPr sz="2000" b="0" i="0" u="none" dirty="0" err="1">
                <a:solidFill>
                  <a:srgbClr val="64748B"/>
                </a:solidFill>
                <a:latin typeface="Noto Sans Bengali"/>
              </a:rPr>
              <a:t>ধুলোবালি</a:t>
            </a:r>
            <a:r>
              <a:rPr sz="2000" b="0" i="0" u="none" dirty="0">
                <a:solidFill>
                  <a:srgbClr val="64748B"/>
                </a:solidFill>
                <a:latin typeface="Noto Sans Bengali"/>
              </a:rPr>
              <a:t> </a:t>
            </a:r>
            <a:r>
              <a:rPr sz="2000" b="0" i="0" u="none" dirty="0" err="1">
                <a:solidFill>
                  <a:srgbClr val="64748B"/>
                </a:solidFill>
                <a:latin typeface="Noto Sans Bengali"/>
              </a:rPr>
              <a:t>থেকে</a:t>
            </a:r>
            <a:r>
              <a:rPr sz="2000" b="0" i="0" u="none" dirty="0">
                <a:solidFill>
                  <a:srgbClr val="64748B"/>
                </a:solidFill>
                <a:latin typeface="Noto Sans Bengali"/>
              </a:rPr>
              <a:t> </a:t>
            </a:r>
            <a:r>
              <a:rPr sz="2000" b="0" i="0" u="none" dirty="0" err="1">
                <a:solidFill>
                  <a:srgbClr val="64748B"/>
                </a:solidFill>
                <a:latin typeface="Noto Sans Bengali"/>
              </a:rPr>
              <a:t>যন্ত্র</a:t>
            </a:r>
            <a:r>
              <a:rPr sz="2000" b="0" i="0" u="none" dirty="0">
                <a:solidFill>
                  <a:srgbClr val="64748B"/>
                </a:solidFill>
                <a:latin typeface="Noto Sans Bengali"/>
              </a:rPr>
              <a:t> </a:t>
            </a:r>
            <a:r>
              <a:rPr sz="2000" b="0" i="0" u="none" dirty="0" err="1">
                <a:solidFill>
                  <a:srgbClr val="64748B"/>
                </a:solidFill>
                <a:latin typeface="Noto Sans Bengali"/>
              </a:rPr>
              <a:t>দূরে</a:t>
            </a:r>
            <a:r>
              <a:rPr sz="2000" b="0" i="0" u="none" dirty="0">
                <a:solidFill>
                  <a:srgbClr val="64748B"/>
                </a:solidFill>
                <a:latin typeface="Noto Sans Bengali"/>
              </a:rPr>
              <a:t> </a:t>
            </a:r>
            <a:r>
              <a:rPr sz="2000" b="0" i="0" u="none" dirty="0" err="1">
                <a:solidFill>
                  <a:srgbClr val="64748B"/>
                </a:solidFill>
                <a:latin typeface="Noto Sans Bengali"/>
              </a:rPr>
              <a:t>রাখা</a:t>
            </a:r>
            <a:r>
              <a:rPr sz="2000" b="0" i="0" u="none" dirty="0">
                <a:solidFill>
                  <a:srgbClr val="64748B"/>
                </a:solidFill>
                <a:latin typeface="Noto Sans Bengali"/>
              </a:rPr>
              <a:t>।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809750" y="3933518"/>
            <a:ext cx="2551981" cy="3693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 dirty="0" err="1">
                <a:solidFill>
                  <a:srgbClr val="0F172A"/>
                </a:solidFill>
                <a:latin typeface="Noto Sans Bengali"/>
              </a:rPr>
              <a:t>সঠিক</a:t>
            </a:r>
            <a:r>
              <a:rPr sz="2400" b="1" i="0" u="none" dirty="0">
                <a:solidFill>
                  <a:srgbClr val="0F172A"/>
                </a:solidFill>
                <a:latin typeface="Noto Sans Bengali"/>
              </a:rPr>
              <a:t> </a:t>
            </a:r>
            <a:r>
              <a:rPr sz="2400" b="1" i="0" u="none" dirty="0" err="1">
                <a:solidFill>
                  <a:srgbClr val="0F172A"/>
                </a:solidFill>
                <a:latin typeface="Noto Sans Bengali"/>
              </a:rPr>
              <a:t>নিয়মে</a:t>
            </a:r>
            <a:r>
              <a:rPr sz="2400" b="1" i="0" u="none" dirty="0">
                <a:solidFill>
                  <a:srgbClr val="0F172A"/>
                </a:solidFill>
                <a:latin typeface="Noto Sans Bengali"/>
              </a:rPr>
              <a:t> </a:t>
            </a:r>
            <a:r>
              <a:rPr sz="2400" b="1" i="0" u="none" dirty="0" err="1">
                <a:solidFill>
                  <a:srgbClr val="0F172A"/>
                </a:solidFill>
                <a:latin typeface="Noto Sans Bengali"/>
              </a:rPr>
              <a:t>পরিষ্কারকরণ</a:t>
            </a:r>
            <a:endParaRPr sz="2400" b="1" i="0" u="none" dirty="0">
              <a:solidFill>
                <a:srgbClr val="0F172A"/>
              </a:solidFill>
              <a:latin typeface="Noto Sans Bengali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809750" y="4396248"/>
            <a:ext cx="3358292" cy="307777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000" b="0" i="0" u="none" dirty="0">
                <a:solidFill>
                  <a:srgbClr val="64748B"/>
                </a:solidFill>
                <a:latin typeface="Noto Sans Bengali"/>
              </a:rPr>
              <a:t>নরম </a:t>
            </a:r>
            <a:r>
              <a:rPr sz="2000" b="0" i="0" u="none" dirty="0" err="1">
                <a:solidFill>
                  <a:srgbClr val="64748B"/>
                </a:solidFill>
                <a:latin typeface="Noto Sans Bengali"/>
              </a:rPr>
              <a:t>সুতি</a:t>
            </a:r>
            <a:r>
              <a:rPr sz="2000" b="0" i="0" u="none" dirty="0">
                <a:solidFill>
                  <a:srgbClr val="64748B"/>
                </a:solidFill>
                <a:latin typeface="Noto Sans Bengali"/>
              </a:rPr>
              <a:t> </a:t>
            </a:r>
            <a:r>
              <a:rPr sz="2000" b="0" i="0" u="none" dirty="0" err="1">
                <a:solidFill>
                  <a:srgbClr val="64748B"/>
                </a:solidFill>
                <a:latin typeface="Noto Sans Bengali"/>
              </a:rPr>
              <a:t>কাপড়</a:t>
            </a:r>
            <a:r>
              <a:rPr sz="2000" b="0" i="0" u="none" dirty="0">
                <a:solidFill>
                  <a:srgbClr val="64748B"/>
                </a:solidFill>
                <a:latin typeface="Noto Sans Bengali"/>
              </a:rPr>
              <a:t> </a:t>
            </a:r>
            <a:r>
              <a:rPr sz="2000" b="0" i="0" u="none" dirty="0" err="1">
                <a:solidFill>
                  <a:srgbClr val="64748B"/>
                </a:solidFill>
                <a:latin typeface="Noto Sans Bengali"/>
              </a:rPr>
              <a:t>দিয়ে</a:t>
            </a:r>
            <a:r>
              <a:rPr sz="2000" b="0" i="0" u="none" dirty="0">
                <a:solidFill>
                  <a:srgbClr val="64748B"/>
                </a:solidFill>
                <a:latin typeface="Noto Sans Bengali"/>
              </a:rPr>
              <a:t> </a:t>
            </a:r>
            <a:r>
              <a:rPr sz="2000" b="0" i="0" u="none" dirty="0" err="1">
                <a:solidFill>
                  <a:srgbClr val="64748B"/>
                </a:solidFill>
                <a:latin typeface="Noto Sans Bengali"/>
              </a:rPr>
              <a:t>নিয়মিত</a:t>
            </a:r>
            <a:r>
              <a:rPr sz="2000" b="0" i="0" u="none" dirty="0">
                <a:solidFill>
                  <a:srgbClr val="64748B"/>
                </a:solidFill>
                <a:latin typeface="Noto Sans Bengali"/>
              </a:rPr>
              <a:t> </a:t>
            </a:r>
            <a:r>
              <a:rPr sz="2000" b="0" i="0" u="none" dirty="0" err="1">
                <a:solidFill>
                  <a:srgbClr val="64748B"/>
                </a:solidFill>
                <a:latin typeface="Noto Sans Bengali"/>
              </a:rPr>
              <a:t>পরিষ্কার</a:t>
            </a:r>
            <a:r>
              <a:rPr sz="2000" b="0" i="0" u="none" dirty="0">
                <a:solidFill>
                  <a:srgbClr val="64748B"/>
                </a:solidFill>
                <a:latin typeface="Noto Sans Bengali"/>
              </a:rPr>
              <a:t> </a:t>
            </a:r>
            <a:r>
              <a:rPr sz="2000" b="0" i="0" u="none" dirty="0" err="1">
                <a:solidFill>
                  <a:srgbClr val="64748B"/>
                </a:solidFill>
                <a:latin typeface="Noto Sans Bengali"/>
              </a:rPr>
              <a:t>রাখা</a:t>
            </a:r>
            <a:r>
              <a:rPr sz="2000" b="0" i="0" u="none" dirty="0">
                <a:solidFill>
                  <a:srgbClr val="64748B"/>
                </a:solidFill>
                <a:latin typeface="Noto Sans Bengali"/>
              </a:rPr>
              <a:t>।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532432" y="3948270"/>
            <a:ext cx="2160848" cy="3693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 dirty="0">
                <a:solidFill>
                  <a:srgbClr val="0F172A"/>
                </a:solidFill>
                <a:latin typeface="Noto Sans Bengali"/>
              </a:rPr>
              <a:t>সময় </a:t>
            </a:r>
            <a:r>
              <a:rPr sz="2400" b="1" i="0" u="none" dirty="0" err="1">
                <a:solidFill>
                  <a:srgbClr val="0F172A"/>
                </a:solidFill>
                <a:latin typeface="Noto Sans Bengali"/>
              </a:rPr>
              <a:t>নির্ধারণ</a:t>
            </a:r>
            <a:r>
              <a:rPr sz="2400" b="1" i="0" u="none" dirty="0">
                <a:solidFill>
                  <a:srgbClr val="0F172A"/>
                </a:solidFill>
                <a:latin typeface="Noto Sans Bengali"/>
              </a:rPr>
              <a:t> ও </a:t>
            </a:r>
            <a:r>
              <a:rPr sz="2400" b="1" i="0" u="none" dirty="0" err="1">
                <a:solidFill>
                  <a:srgbClr val="0F172A"/>
                </a:solidFill>
                <a:latin typeface="Noto Sans Bengali"/>
              </a:rPr>
              <a:t>বিশ্রাম</a:t>
            </a:r>
            <a:endParaRPr sz="2400" b="1" i="0" u="none" dirty="0">
              <a:solidFill>
                <a:srgbClr val="0F172A"/>
              </a:solidFill>
              <a:latin typeface="Noto Sans Bengali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7532432" y="4396248"/>
            <a:ext cx="3520194" cy="307777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000" b="0" i="0" u="none" dirty="0" err="1">
                <a:solidFill>
                  <a:srgbClr val="64748B"/>
                </a:solidFill>
                <a:latin typeface="Noto Sans Bengali"/>
              </a:rPr>
              <a:t>পরিমিত</a:t>
            </a:r>
            <a:r>
              <a:rPr sz="2000" b="0" i="0" u="none" dirty="0">
                <a:solidFill>
                  <a:srgbClr val="64748B"/>
                </a:solidFill>
                <a:latin typeface="Noto Sans Bengali"/>
              </a:rPr>
              <a:t> সময় </a:t>
            </a:r>
            <a:r>
              <a:rPr sz="2000" b="0" i="0" u="none" dirty="0" err="1">
                <a:solidFill>
                  <a:srgbClr val="64748B"/>
                </a:solidFill>
                <a:latin typeface="Noto Sans Bengali"/>
              </a:rPr>
              <a:t>ব্যবহার</a:t>
            </a:r>
            <a:r>
              <a:rPr sz="2000" b="0" i="0" u="none" dirty="0">
                <a:solidFill>
                  <a:srgbClr val="64748B"/>
                </a:solidFill>
                <a:latin typeface="Noto Sans Bengali"/>
              </a:rPr>
              <a:t> ও </a:t>
            </a:r>
            <a:r>
              <a:rPr sz="2000" b="0" i="0" u="none" dirty="0" err="1">
                <a:solidFill>
                  <a:srgbClr val="64748B"/>
                </a:solidFill>
                <a:latin typeface="Noto Sans Bengali"/>
              </a:rPr>
              <a:t>চোখের</a:t>
            </a:r>
            <a:r>
              <a:rPr sz="2000" b="0" i="0" u="none" dirty="0">
                <a:solidFill>
                  <a:srgbClr val="64748B"/>
                </a:solidFill>
                <a:latin typeface="Noto Sans Bengali"/>
              </a:rPr>
              <a:t> </a:t>
            </a:r>
            <a:r>
              <a:rPr sz="2000" b="0" i="0" u="none" dirty="0" err="1">
                <a:solidFill>
                  <a:srgbClr val="64748B"/>
                </a:solidFill>
                <a:latin typeface="Noto Sans Bengali"/>
              </a:rPr>
              <a:t>বিশ্রাম</a:t>
            </a:r>
            <a:r>
              <a:rPr sz="2000" b="0" i="0" u="none" dirty="0">
                <a:solidFill>
                  <a:srgbClr val="64748B"/>
                </a:solidFill>
                <a:latin typeface="Noto Sans Bengali"/>
              </a:rPr>
              <a:t> </a:t>
            </a:r>
            <a:r>
              <a:rPr sz="2000" b="0" i="0" u="none" dirty="0" err="1">
                <a:solidFill>
                  <a:srgbClr val="64748B"/>
                </a:solidFill>
                <a:latin typeface="Noto Sans Bengali"/>
              </a:rPr>
              <a:t>নেওয়া</a:t>
            </a:r>
            <a:r>
              <a:rPr sz="2000" b="0" i="0" u="none" dirty="0">
                <a:solidFill>
                  <a:srgbClr val="64748B"/>
                </a:solidFill>
                <a:latin typeface="Noto Sans Bengali"/>
              </a:rPr>
              <a:t>।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58264362"/>
              </p:ext>
            </p:extLst>
          </p:nvPr>
        </p:nvGraphicFramePr>
        <p:xfrm>
          <a:off x="1219201" y="2350062"/>
          <a:ext cx="10137057" cy="2786380"/>
        </p:xfrm>
        <a:graphic>
          <a:graphicData uri="http://schemas.openxmlformats.org/drawingml/2006/table">
            <a:tbl>
              <a:tblPr/>
              <a:tblGrid>
                <a:gridCol w="547206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649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46735">
                <a:tc>
                  <a:txBody>
                    <a:bodyPr/>
                    <a:lstStyle/>
                    <a:p>
                      <a:pPr algn="l"/>
                      <a:r>
                        <a:rPr sz="2000" b="1" i="0" u="none" dirty="0" err="1">
                          <a:solidFill>
                            <a:srgbClr val="0F172A"/>
                          </a:solidFill>
                          <a:latin typeface="Noto Sans Bengali"/>
                        </a:rPr>
                        <a:t>পরিস্থিতি</a:t>
                      </a:r>
                      <a:r>
                        <a:rPr sz="2000" b="1" i="0" u="none" dirty="0">
                          <a:solidFill>
                            <a:srgbClr val="0F172A"/>
                          </a:solidFill>
                          <a:latin typeface="Noto Sans Bengali"/>
                        </a:rPr>
                        <a:t> / </a:t>
                      </a:r>
                      <a:r>
                        <a:rPr sz="2000" b="1" i="0" u="none" dirty="0" err="1">
                          <a:solidFill>
                            <a:srgbClr val="0F172A"/>
                          </a:solidFill>
                          <a:latin typeface="Noto Sans Bengali"/>
                        </a:rPr>
                        <a:t>প্রশ্ন</a:t>
                      </a:r>
                      <a:endParaRPr sz="2000" b="1" i="0" u="none" dirty="0">
                        <a:solidFill>
                          <a:srgbClr val="0F172A"/>
                        </a:solidFill>
                        <a:latin typeface="Noto Sans Bengali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2000" b="1" i="0" u="none">
                          <a:solidFill>
                            <a:srgbClr val="0F172A"/>
                          </a:solidFill>
                          <a:latin typeface="Noto Sans Bengali"/>
                        </a:rPr>
                        <a:t>সঠিক পদক্ষেপ / সমাধান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5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6735">
                <a:tc>
                  <a:txBody>
                    <a:bodyPr/>
                    <a:lstStyle/>
                    <a:p>
                      <a:pPr algn="l"/>
                      <a:r>
                        <a:rPr sz="1800" b="0" i="0" u="none" dirty="0">
                          <a:solidFill>
                            <a:srgbClr val="334155"/>
                          </a:solidFill>
                          <a:latin typeface="Noto Sans Bengali"/>
                        </a:rPr>
                        <a:t>১. </a:t>
                      </a:r>
                      <a:r>
                        <a:rPr sz="1800" b="0" i="0" u="none" dirty="0" err="1">
                          <a:solidFill>
                            <a:srgbClr val="334155"/>
                          </a:solidFill>
                          <a:latin typeface="Noto Sans Bengali"/>
                        </a:rPr>
                        <a:t>এলসিডি</a:t>
                      </a:r>
                      <a:r>
                        <a:rPr sz="1800" b="0" i="0" u="none" dirty="0">
                          <a:solidFill>
                            <a:srgbClr val="334155"/>
                          </a:solidFill>
                          <a:latin typeface="Noto Sans Bengali"/>
                        </a:rPr>
                        <a:t> </a:t>
                      </a:r>
                      <a:r>
                        <a:rPr sz="1800" b="0" i="0" u="none" dirty="0" err="1">
                          <a:solidFill>
                            <a:srgbClr val="334155"/>
                          </a:solidFill>
                          <a:latin typeface="Noto Sans Bengali"/>
                        </a:rPr>
                        <a:t>মনিটর</a:t>
                      </a:r>
                      <a:r>
                        <a:rPr sz="1800" b="0" i="0" u="none" dirty="0">
                          <a:solidFill>
                            <a:srgbClr val="334155"/>
                          </a:solidFill>
                          <a:latin typeface="Noto Sans Bengali"/>
                        </a:rPr>
                        <a:t> </a:t>
                      </a:r>
                      <a:r>
                        <a:rPr sz="1800" b="0" i="0" u="none" dirty="0" err="1">
                          <a:solidFill>
                            <a:srgbClr val="334155"/>
                          </a:solidFill>
                          <a:latin typeface="Noto Sans Bengali"/>
                        </a:rPr>
                        <a:t>পরিষ্কার</a:t>
                      </a:r>
                      <a:r>
                        <a:rPr sz="1800" b="0" i="0" u="none" dirty="0">
                          <a:solidFill>
                            <a:srgbClr val="334155"/>
                          </a:solidFill>
                          <a:latin typeface="Noto Sans Bengali"/>
                        </a:rPr>
                        <a:t> </a:t>
                      </a:r>
                      <a:r>
                        <a:rPr sz="1800" b="0" i="0" u="none" dirty="0" err="1">
                          <a:solidFill>
                            <a:srgbClr val="334155"/>
                          </a:solidFill>
                          <a:latin typeface="Noto Sans Bengali"/>
                        </a:rPr>
                        <a:t>করার</a:t>
                      </a:r>
                      <a:r>
                        <a:rPr sz="1800" b="0" i="0" u="none" dirty="0">
                          <a:solidFill>
                            <a:srgbClr val="334155"/>
                          </a:solidFill>
                          <a:latin typeface="Noto Sans Bengali"/>
                        </a:rPr>
                        <a:t> সময় </a:t>
                      </a:r>
                      <a:r>
                        <a:rPr sz="1800" b="0" i="0" u="none" dirty="0" err="1">
                          <a:solidFill>
                            <a:srgbClr val="334155"/>
                          </a:solidFill>
                          <a:latin typeface="Noto Sans Bengali"/>
                        </a:rPr>
                        <a:t>কাচের</a:t>
                      </a:r>
                      <a:r>
                        <a:rPr sz="1800" b="0" i="0" u="none" dirty="0">
                          <a:solidFill>
                            <a:srgbClr val="334155"/>
                          </a:solidFill>
                          <a:latin typeface="Noto Sans Bengali"/>
                        </a:rPr>
                        <a:t> </a:t>
                      </a:r>
                      <a:r>
                        <a:rPr sz="1800" b="0" i="0" u="none" dirty="0" err="1">
                          <a:solidFill>
                            <a:srgbClr val="334155"/>
                          </a:solidFill>
                          <a:latin typeface="Noto Sans Bengali"/>
                        </a:rPr>
                        <a:t>ক্লিনার</a:t>
                      </a:r>
                      <a:r>
                        <a:rPr sz="1800" b="0" i="0" u="none" dirty="0">
                          <a:solidFill>
                            <a:srgbClr val="334155"/>
                          </a:solidFill>
                          <a:latin typeface="Noto Sans Bengali"/>
                        </a:rPr>
                        <a:t> </a:t>
                      </a:r>
                      <a:r>
                        <a:rPr sz="1800" b="0" i="0" u="none" dirty="0" err="1">
                          <a:solidFill>
                            <a:srgbClr val="334155"/>
                          </a:solidFill>
                          <a:latin typeface="Noto Sans Bengali"/>
                        </a:rPr>
                        <a:t>ব্যবহার</a:t>
                      </a:r>
                      <a:r>
                        <a:rPr sz="1800" b="0" i="0" u="none" dirty="0">
                          <a:solidFill>
                            <a:srgbClr val="334155"/>
                          </a:solidFill>
                          <a:latin typeface="Noto Sans Bengali"/>
                        </a:rPr>
                        <a:t> </a:t>
                      </a:r>
                      <a:r>
                        <a:rPr sz="1800" b="0" i="0" u="none" dirty="0" err="1">
                          <a:solidFill>
                            <a:srgbClr val="334155"/>
                          </a:solidFill>
                          <a:latin typeface="Noto Sans Bengali"/>
                        </a:rPr>
                        <a:t>করা</a:t>
                      </a:r>
                      <a:r>
                        <a:rPr sz="1800" b="0" i="0" u="none" dirty="0">
                          <a:solidFill>
                            <a:srgbClr val="334155"/>
                          </a:solidFill>
                          <a:latin typeface="Noto Sans Bengali"/>
                        </a:rPr>
                        <a:t> </a:t>
                      </a:r>
                      <a:r>
                        <a:rPr sz="1800" b="0" i="0" u="none" dirty="0" err="1">
                          <a:solidFill>
                            <a:srgbClr val="334155"/>
                          </a:solidFill>
                          <a:latin typeface="Noto Sans Bengali"/>
                        </a:rPr>
                        <a:t>যাবে</a:t>
                      </a:r>
                      <a:r>
                        <a:rPr sz="1800" b="0" i="0" u="none" dirty="0">
                          <a:solidFill>
                            <a:srgbClr val="334155"/>
                          </a:solidFill>
                          <a:latin typeface="Noto Sans Bengali"/>
                        </a:rPr>
                        <a:t> </a:t>
                      </a:r>
                      <a:r>
                        <a:rPr sz="1800" b="0" i="0" u="none" dirty="0" err="1">
                          <a:solidFill>
                            <a:srgbClr val="334155"/>
                          </a:solidFill>
                          <a:latin typeface="Noto Sans Bengali"/>
                        </a:rPr>
                        <a:t>কি</a:t>
                      </a:r>
                      <a:r>
                        <a:rPr sz="1800" b="0" i="0" u="none" dirty="0">
                          <a:solidFill>
                            <a:srgbClr val="334155"/>
                          </a:solidFill>
                          <a:latin typeface="Noto Sans Bengali"/>
                        </a:rPr>
                        <a:t>?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800" b="1" i="0" u="none">
                          <a:solidFill>
                            <a:srgbClr val="059669"/>
                          </a:solidFill>
                          <a:latin typeface="Noto Sans Bengali"/>
                        </a:rPr>
                        <a:t>না, শুধু শুকনো নরম সুতি কাপড় দিয়ে পরিষ্কার করতে হবে।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6735">
                <a:tc>
                  <a:txBody>
                    <a:bodyPr/>
                    <a:lstStyle/>
                    <a:p>
                      <a:pPr algn="l"/>
                      <a:r>
                        <a:rPr sz="1800" b="0" i="0" u="none" dirty="0">
                          <a:solidFill>
                            <a:srgbClr val="334155"/>
                          </a:solidFill>
                          <a:latin typeface="Noto Sans Bengali"/>
                        </a:rPr>
                        <a:t>২. </a:t>
                      </a:r>
                      <a:r>
                        <a:rPr sz="1800" b="0" i="0" u="none" dirty="0" err="1">
                          <a:solidFill>
                            <a:srgbClr val="334155"/>
                          </a:solidFill>
                          <a:latin typeface="Noto Sans Bengali"/>
                        </a:rPr>
                        <a:t>কম্পিউটারের</a:t>
                      </a:r>
                      <a:r>
                        <a:rPr sz="1800" b="0" i="0" u="none" dirty="0">
                          <a:solidFill>
                            <a:srgbClr val="334155"/>
                          </a:solidFill>
                          <a:latin typeface="Noto Sans Bengali"/>
                        </a:rPr>
                        <a:t> </a:t>
                      </a:r>
                      <a:r>
                        <a:rPr sz="1800" b="0" i="0" u="none" dirty="0" err="1">
                          <a:solidFill>
                            <a:srgbClr val="334155"/>
                          </a:solidFill>
                          <a:latin typeface="Noto Sans Bengali"/>
                        </a:rPr>
                        <a:t>ভেতরের</a:t>
                      </a:r>
                      <a:r>
                        <a:rPr sz="1800" b="0" i="0" u="none" dirty="0">
                          <a:solidFill>
                            <a:srgbClr val="334155"/>
                          </a:solidFill>
                          <a:latin typeface="Noto Sans Bengali"/>
                        </a:rPr>
                        <a:t> </a:t>
                      </a:r>
                      <a:r>
                        <a:rPr sz="1800" b="0" i="0" u="none" dirty="0" err="1">
                          <a:solidFill>
                            <a:srgbClr val="334155"/>
                          </a:solidFill>
                          <a:latin typeface="Noto Sans Bengali"/>
                        </a:rPr>
                        <a:t>ফ্যান</a:t>
                      </a:r>
                      <a:r>
                        <a:rPr sz="1800" b="0" i="0" u="none" dirty="0">
                          <a:solidFill>
                            <a:srgbClr val="334155"/>
                          </a:solidFill>
                          <a:latin typeface="Noto Sans Bengali"/>
                        </a:rPr>
                        <a:t> </a:t>
                      </a:r>
                      <a:r>
                        <a:rPr sz="1800" b="0" i="0" u="none" dirty="0" err="1">
                          <a:solidFill>
                            <a:srgbClr val="334155"/>
                          </a:solidFill>
                          <a:latin typeface="Noto Sans Bengali"/>
                        </a:rPr>
                        <a:t>চলা</a:t>
                      </a:r>
                      <a:r>
                        <a:rPr sz="1800" b="0" i="0" u="none" dirty="0">
                          <a:solidFill>
                            <a:srgbClr val="334155"/>
                          </a:solidFill>
                          <a:latin typeface="Noto Sans Bengali"/>
                        </a:rPr>
                        <a:t> </a:t>
                      </a:r>
                      <a:r>
                        <a:rPr sz="1800" b="0" i="0" u="none" dirty="0" err="1">
                          <a:solidFill>
                            <a:srgbClr val="334155"/>
                          </a:solidFill>
                          <a:latin typeface="Noto Sans Bengali"/>
                        </a:rPr>
                        <a:t>কেন</a:t>
                      </a:r>
                      <a:r>
                        <a:rPr sz="1800" b="0" i="0" u="none" dirty="0">
                          <a:solidFill>
                            <a:srgbClr val="334155"/>
                          </a:solidFill>
                          <a:latin typeface="Noto Sans Bengali"/>
                        </a:rPr>
                        <a:t> </a:t>
                      </a:r>
                      <a:r>
                        <a:rPr sz="1800" b="0" i="0" u="none" dirty="0" err="1">
                          <a:solidFill>
                            <a:srgbClr val="334155"/>
                          </a:solidFill>
                          <a:latin typeface="Noto Sans Bengali"/>
                        </a:rPr>
                        <a:t>জরুরি</a:t>
                      </a:r>
                      <a:r>
                        <a:rPr sz="1800" b="0" i="0" u="none" dirty="0">
                          <a:solidFill>
                            <a:srgbClr val="334155"/>
                          </a:solidFill>
                          <a:latin typeface="Noto Sans Bengali"/>
                        </a:rPr>
                        <a:t>?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800" b="1" i="0" u="none" dirty="0" err="1">
                          <a:solidFill>
                            <a:srgbClr val="059669"/>
                          </a:solidFill>
                          <a:latin typeface="Noto Sans Bengali"/>
                        </a:rPr>
                        <a:t>প্রসেসরের</a:t>
                      </a:r>
                      <a:r>
                        <a:rPr sz="1800" b="1" i="0" u="none" dirty="0">
                          <a:solidFill>
                            <a:srgbClr val="059669"/>
                          </a:solidFill>
                          <a:latin typeface="Noto Sans Bengali"/>
                        </a:rPr>
                        <a:t> </a:t>
                      </a:r>
                      <a:r>
                        <a:rPr sz="1800" b="1" i="0" u="none" dirty="0" err="1">
                          <a:solidFill>
                            <a:srgbClr val="059669"/>
                          </a:solidFill>
                          <a:latin typeface="Noto Sans Bengali"/>
                        </a:rPr>
                        <a:t>অতিরিক্ত</a:t>
                      </a:r>
                      <a:r>
                        <a:rPr sz="1800" b="1" i="0" u="none" dirty="0">
                          <a:solidFill>
                            <a:srgbClr val="059669"/>
                          </a:solidFill>
                          <a:latin typeface="Noto Sans Bengali"/>
                        </a:rPr>
                        <a:t> গরম </a:t>
                      </a:r>
                      <a:r>
                        <a:rPr sz="1800" b="1" i="0" u="none" dirty="0" err="1">
                          <a:solidFill>
                            <a:srgbClr val="059669"/>
                          </a:solidFill>
                          <a:latin typeface="Noto Sans Bengali"/>
                        </a:rPr>
                        <a:t>বাতাস</a:t>
                      </a:r>
                      <a:r>
                        <a:rPr sz="1800" b="1" i="0" u="none" dirty="0">
                          <a:solidFill>
                            <a:srgbClr val="059669"/>
                          </a:solidFill>
                          <a:latin typeface="Noto Sans Bengali"/>
                        </a:rPr>
                        <a:t> </a:t>
                      </a:r>
                      <a:r>
                        <a:rPr sz="1800" b="1" i="0" u="none" dirty="0" err="1">
                          <a:solidFill>
                            <a:srgbClr val="059669"/>
                          </a:solidFill>
                          <a:latin typeface="Noto Sans Bengali"/>
                        </a:rPr>
                        <a:t>বের</a:t>
                      </a:r>
                      <a:r>
                        <a:rPr sz="1800" b="1" i="0" u="none" dirty="0">
                          <a:solidFill>
                            <a:srgbClr val="059669"/>
                          </a:solidFill>
                          <a:latin typeface="Noto Sans Bengali"/>
                        </a:rPr>
                        <a:t> </a:t>
                      </a:r>
                      <a:r>
                        <a:rPr sz="1800" b="1" i="0" u="none" dirty="0" err="1">
                          <a:solidFill>
                            <a:srgbClr val="059669"/>
                          </a:solidFill>
                          <a:latin typeface="Noto Sans Bengali"/>
                        </a:rPr>
                        <a:t>করে</a:t>
                      </a:r>
                      <a:r>
                        <a:rPr sz="1800" b="1" i="0" u="none" dirty="0">
                          <a:solidFill>
                            <a:srgbClr val="059669"/>
                          </a:solidFill>
                          <a:latin typeface="Noto Sans Bengali"/>
                        </a:rPr>
                        <a:t> </a:t>
                      </a:r>
                      <a:r>
                        <a:rPr sz="1800" b="1" i="0" u="none" dirty="0" err="1">
                          <a:solidFill>
                            <a:srgbClr val="059669"/>
                          </a:solidFill>
                          <a:latin typeface="Noto Sans Bengali"/>
                        </a:rPr>
                        <a:t>যন্ত্র</a:t>
                      </a:r>
                      <a:r>
                        <a:rPr sz="1800" b="1" i="0" u="none" dirty="0">
                          <a:solidFill>
                            <a:srgbClr val="059669"/>
                          </a:solidFill>
                          <a:latin typeface="Noto Sans Bengali"/>
                        </a:rPr>
                        <a:t> </a:t>
                      </a:r>
                      <a:r>
                        <a:rPr sz="1800" b="1" i="0" u="none" dirty="0" err="1">
                          <a:solidFill>
                            <a:srgbClr val="059669"/>
                          </a:solidFill>
                          <a:latin typeface="Noto Sans Bengali"/>
                        </a:rPr>
                        <a:t>ঠান্ডা</a:t>
                      </a:r>
                      <a:r>
                        <a:rPr sz="1800" b="1" i="0" u="none" dirty="0">
                          <a:solidFill>
                            <a:srgbClr val="059669"/>
                          </a:solidFill>
                          <a:latin typeface="Noto Sans Bengali"/>
                        </a:rPr>
                        <a:t> </a:t>
                      </a:r>
                      <a:r>
                        <a:rPr sz="1800" b="1" i="0" u="none" dirty="0" err="1">
                          <a:solidFill>
                            <a:srgbClr val="059669"/>
                          </a:solidFill>
                          <a:latin typeface="Noto Sans Bengali"/>
                        </a:rPr>
                        <a:t>রাখার</a:t>
                      </a:r>
                      <a:r>
                        <a:rPr sz="1800" b="1" i="0" u="none" dirty="0">
                          <a:solidFill>
                            <a:srgbClr val="059669"/>
                          </a:solidFill>
                          <a:latin typeface="Noto Sans Bengali"/>
                        </a:rPr>
                        <a:t> </a:t>
                      </a:r>
                      <a:r>
                        <a:rPr sz="1800" b="1" i="0" u="none" dirty="0" err="1">
                          <a:solidFill>
                            <a:srgbClr val="059669"/>
                          </a:solidFill>
                          <a:latin typeface="Noto Sans Bengali"/>
                        </a:rPr>
                        <a:t>জন্য</a:t>
                      </a:r>
                      <a:r>
                        <a:rPr sz="1800" b="1" i="0" u="none" dirty="0">
                          <a:solidFill>
                            <a:srgbClr val="059669"/>
                          </a:solidFill>
                          <a:latin typeface="Noto Sans Bengali"/>
                        </a:rPr>
                        <a:t>।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6735">
                <a:tc>
                  <a:txBody>
                    <a:bodyPr/>
                    <a:lstStyle/>
                    <a:p>
                      <a:pPr algn="l"/>
                      <a:r>
                        <a:rPr sz="1800" b="0" i="0" u="none">
                          <a:solidFill>
                            <a:srgbClr val="334155"/>
                          </a:solidFill>
                          <a:latin typeface="Noto Sans Bengali"/>
                        </a:rPr>
                        <a:t>৩. কম্পিউটারে হঠাৎ পানি পড়ে গেলে কী করণীয়?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800" b="1" i="0" u="none" dirty="0" err="1">
                          <a:solidFill>
                            <a:srgbClr val="059669"/>
                          </a:solidFill>
                          <a:latin typeface="Noto Sans Bengali"/>
                        </a:rPr>
                        <a:t>সাথে</a:t>
                      </a:r>
                      <a:r>
                        <a:rPr sz="1800" b="1" i="0" u="none" dirty="0">
                          <a:solidFill>
                            <a:srgbClr val="059669"/>
                          </a:solidFill>
                          <a:latin typeface="Noto Sans Bengali"/>
                        </a:rPr>
                        <a:t> </a:t>
                      </a:r>
                      <a:r>
                        <a:rPr sz="1800" b="1" i="0" u="none" dirty="0" err="1">
                          <a:solidFill>
                            <a:srgbClr val="059669"/>
                          </a:solidFill>
                          <a:latin typeface="Noto Sans Bengali"/>
                        </a:rPr>
                        <a:t>সাথে</a:t>
                      </a:r>
                      <a:r>
                        <a:rPr sz="1800" b="1" i="0" u="none" dirty="0">
                          <a:solidFill>
                            <a:srgbClr val="059669"/>
                          </a:solidFill>
                          <a:latin typeface="Noto Sans Bengali"/>
                        </a:rPr>
                        <a:t> </a:t>
                      </a:r>
                      <a:r>
                        <a:rPr sz="1800" b="1" i="0" u="none" dirty="0" err="1">
                          <a:solidFill>
                            <a:srgbClr val="059669"/>
                          </a:solidFill>
                          <a:latin typeface="Noto Sans Bengali"/>
                        </a:rPr>
                        <a:t>বন্ধ</a:t>
                      </a:r>
                      <a:r>
                        <a:rPr sz="1800" b="1" i="0" u="none" dirty="0">
                          <a:solidFill>
                            <a:srgbClr val="059669"/>
                          </a:solidFill>
                          <a:latin typeface="Noto Sans Bengali"/>
                        </a:rPr>
                        <a:t> </a:t>
                      </a:r>
                      <a:r>
                        <a:rPr sz="1800" b="1" i="0" u="none" dirty="0" err="1">
                          <a:solidFill>
                            <a:srgbClr val="059669"/>
                          </a:solidFill>
                          <a:latin typeface="Noto Sans Bengali"/>
                        </a:rPr>
                        <a:t>করে</a:t>
                      </a:r>
                      <a:r>
                        <a:rPr sz="1800" b="1" i="0" u="none" dirty="0">
                          <a:solidFill>
                            <a:srgbClr val="059669"/>
                          </a:solidFill>
                          <a:latin typeface="Noto Sans Bengali"/>
                        </a:rPr>
                        <a:t> </a:t>
                      </a:r>
                      <a:r>
                        <a:rPr sz="1800" b="1" i="0" u="none" dirty="0" err="1">
                          <a:solidFill>
                            <a:srgbClr val="059669"/>
                          </a:solidFill>
                          <a:latin typeface="Noto Sans Bengali"/>
                        </a:rPr>
                        <a:t>পুরোপুরি</a:t>
                      </a:r>
                      <a:r>
                        <a:rPr sz="1800" b="1" i="0" u="none" dirty="0">
                          <a:solidFill>
                            <a:srgbClr val="059669"/>
                          </a:solidFill>
                          <a:latin typeface="Noto Sans Bengali"/>
                        </a:rPr>
                        <a:t> </a:t>
                      </a:r>
                      <a:r>
                        <a:rPr sz="1800" b="1" i="0" u="none" dirty="0" err="1">
                          <a:solidFill>
                            <a:srgbClr val="059669"/>
                          </a:solidFill>
                          <a:latin typeface="Noto Sans Bengali"/>
                        </a:rPr>
                        <a:t>না</a:t>
                      </a:r>
                      <a:r>
                        <a:rPr sz="1800" b="1" i="0" u="none" dirty="0">
                          <a:solidFill>
                            <a:srgbClr val="059669"/>
                          </a:solidFill>
                          <a:latin typeface="Noto Sans Bengali"/>
                        </a:rPr>
                        <a:t> </a:t>
                      </a:r>
                      <a:r>
                        <a:rPr sz="1800" b="1" i="0" u="none" dirty="0" err="1">
                          <a:solidFill>
                            <a:srgbClr val="059669"/>
                          </a:solidFill>
                          <a:latin typeface="Noto Sans Bengali"/>
                        </a:rPr>
                        <a:t>শুকানো</a:t>
                      </a:r>
                      <a:r>
                        <a:rPr sz="1800" b="1" i="0" u="none" dirty="0">
                          <a:solidFill>
                            <a:srgbClr val="059669"/>
                          </a:solidFill>
                          <a:latin typeface="Noto Sans Bengali"/>
                        </a:rPr>
                        <a:t> </a:t>
                      </a:r>
                      <a:r>
                        <a:rPr sz="1800" b="1" i="0" u="none" dirty="0" err="1">
                          <a:solidFill>
                            <a:srgbClr val="059669"/>
                          </a:solidFill>
                          <a:latin typeface="Noto Sans Bengali"/>
                        </a:rPr>
                        <a:t>পর্যন্ত</a:t>
                      </a:r>
                      <a:r>
                        <a:rPr sz="1800" b="1" i="0" u="none" dirty="0">
                          <a:solidFill>
                            <a:srgbClr val="059669"/>
                          </a:solidFill>
                          <a:latin typeface="Noto Sans Bengali"/>
                        </a:rPr>
                        <a:t> </a:t>
                      </a:r>
                      <a:r>
                        <a:rPr sz="1800" b="1" i="0" u="none" dirty="0" err="1">
                          <a:solidFill>
                            <a:srgbClr val="059669"/>
                          </a:solidFill>
                          <a:latin typeface="Noto Sans Bengali"/>
                        </a:rPr>
                        <a:t>চালু</a:t>
                      </a:r>
                      <a:r>
                        <a:rPr sz="1800" b="1" i="0" u="none" dirty="0">
                          <a:solidFill>
                            <a:srgbClr val="059669"/>
                          </a:solidFill>
                          <a:latin typeface="Noto Sans Bengali"/>
                        </a:rPr>
                        <a:t> </a:t>
                      </a:r>
                      <a:r>
                        <a:rPr sz="1800" b="1" i="0" u="none" dirty="0" err="1">
                          <a:solidFill>
                            <a:srgbClr val="059669"/>
                          </a:solidFill>
                          <a:latin typeface="Noto Sans Bengali"/>
                        </a:rPr>
                        <a:t>না</a:t>
                      </a:r>
                      <a:r>
                        <a:rPr sz="1800" b="1" i="0" u="none" dirty="0">
                          <a:solidFill>
                            <a:srgbClr val="059669"/>
                          </a:solidFill>
                          <a:latin typeface="Noto Sans Bengali"/>
                        </a:rPr>
                        <a:t> </a:t>
                      </a:r>
                      <a:r>
                        <a:rPr sz="1800" b="1" i="0" u="none" dirty="0" err="1">
                          <a:solidFill>
                            <a:srgbClr val="059669"/>
                          </a:solidFill>
                          <a:latin typeface="Noto Sans Bengali"/>
                        </a:rPr>
                        <a:t>করা</a:t>
                      </a:r>
                      <a:r>
                        <a:rPr sz="1800" b="1" i="0" u="none" dirty="0">
                          <a:solidFill>
                            <a:srgbClr val="059669"/>
                          </a:solidFill>
                          <a:latin typeface="Noto Sans Bengali"/>
                        </a:rPr>
                        <a:t>।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6735">
                <a:tc>
                  <a:txBody>
                    <a:bodyPr/>
                    <a:lstStyle/>
                    <a:p>
                      <a:pPr algn="l"/>
                      <a:r>
                        <a:rPr sz="1800" b="0" i="0" u="none">
                          <a:solidFill>
                            <a:srgbClr val="334155"/>
                          </a:solidFill>
                          <a:latin typeface="Noto Sans Bengali"/>
                        </a:rPr>
                        <a:t>৪. টানা ১ ঘণ্টা কম্পিউটার ব্যবহারের পর কী করা উচিত?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800" b="1" i="0" u="none" dirty="0" err="1">
                          <a:solidFill>
                            <a:srgbClr val="059669"/>
                          </a:solidFill>
                          <a:latin typeface="Noto Sans Bengali"/>
                        </a:rPr>
                        <a:t>কিছুক্ষণ</a:t>
                      </a:r>
                      <a:r>
                        <a:rPr sz="1800" b="1" i="0" u="none" dirty="0">
                          <a:solidFill>
                            <a:srgbClr val="059669"/>
                          </a:solidFill>
                          <a:latin typeface="Noto Sans Bengali"/>
                        </a:rPr>
                        <a:t> </a:t>
                      </a:r>
                      <a:r>
                        <a:rPr sz="1800" b="1" i="0" u="none" dirty="0" err="1">
                          <a:solidFill>
                            <a:srgbClr val="059669"/>
                          </a:solidFill>
                          <a:latin typeface="Noto Sans Bengali"/>
                        </a:rPr>
                        <a:t>চোখ</a:t>
                      </a:r>
                      <a:r>
                        <a:rPr sz="1800" b="1" i="0" u="none" dirty="0">
                          <a:solidFill>
                            <a:srgbClr val="059669"/>
                          </a:solidFill>
                          <a:latin typeface="Noto Sans Bengali"/>
                        </a:rPr>
                        <a:t> ও </a:t>
                      </a:r>
                      <a:r>
                        <a:rPr sz="1800" b="1" i="0" u="none" dirty="0" err="1">
                          <a:solidFill>
                            <a:srgbClr val="059669"/>
                          </a:solidFill>
                          <a:latin typeface="Noto Sans Bengali"/>
                        </a:rPr>
                        <a:t>শরীরকে</a:t>
                      </a:r>
                      <a:r>
                        <a:rPr sz="1800" b="1" i="0" u="none" dirty="0">
                          <a:solidFill>
                            <a:srgbClr val="059669"/>
                          </a:solidFill>
                          <a:latin typeface="Noto Sans Bengali"/>
                        </a:rPr>
                        <a:t> </a:t>
                      </a:r>
                      <a:r>
                        <a:rPr sz="1800" b="1" i="0" u="none" dirty="0" err="1">
                          <a:solidFill>
                            <a:srgbClr val="059669"/>
                          </a:solidFill>
                          <a:latin typeface="Noto Sans Bengali"/>
                        </a:rPr>
                        <a:t>বিশ্রাম</a:t>
                      </a:r>
                      <a:r>
                        <a:rPr sz="1800" b="1" i="0" u="none" dirty="0">
                          <a:solidFill>
                            <a:srgbClr val="059669"/>
                          </a:solidFill>
                          <a:latin typeface="Noto Sans Bengali"/>
                        </a:rPr>
                        <a:t> </a:t>
                      </a:r>
                      <a:r>
                        <a:rPr sz="1800" b="1" i="0" u="none" dirty="0" err="1">
                          <a:solidFill>
                            <a:srgbClr val="059669"/>
                          </a:solidFill>
                          <a:latin typeface="Noto Sans Bengali"/>
                        </a:rPr>
                        <a:t>দেওয়া</a:t>
                      </a:r>
                      <a:r>
                        <a:rPr sz="1800" b="1" i="0" u="none" dirty="0">
                          <a:solidFill>
                            <a:srgbClr val="059669"/>
                          </a:solidFill>
                          <a:latin typeface="Noto Sans Bengali"/>
                        </a:rPr>
                        <a:t> ও </a:t>
                      </a:r>
                      <a:r>
                        <a:rPr sz="1800" b="1" i="0" u="none" dirty="0" err="1">
                          <a:solidFill>
                            <a:srgbClr val="059669"/>
                          </a:solidFill>
                          <a:latin typeface="Noto Sans Bengali"/>
                        </a:rPr>
                        <a:t>দূরে</a:t>
                      </a:r>
                      <a:r>
                        <a:rPr sz="1800" b="1" i="0" u="none" dirty="0">
                          <a:solidFill>
                            <a:srgbClr val="059669"/>
                          </a:solidFill>
                          <a:latin typeface="Noto Sans Bengali"/>
                        </a:rPr>
                        <a:t> </a:t>
                      </a:r>
                      <a:r>
                        <a:rPr sz="1800" b="1" i="0" u="none" dirty="0" err="1">
                          <a:solidFill>
                            <a:srgbClr val="059669"/>
                          </a:solidFill>
                          <a:latin typeface="Noto Sans Bengali"/>
                        </a:rPr>
                        <a:t>তাকানো</a:t>
                      </a:r>
                      <a:r>
                        <a:rPr sz="1800" b="1" i="0" u="none" dirty="0">
                          <a:solidFill>
                            <a:srgbClr val="059669"/>
                          </a:solidFill>
                          <a:latin typeface="Noto Sans Bengali"/>
                        </a:rPr>
                        <a:t>।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948813" y="449818"/>
            <a:ext cx="2095125" cy="3693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 dirty="0" err="1">
                <a:solidFill>
                  <a:srgbClr val="059669"/>
                </a:solidFill>
                <a:latin typeface="Noto Sans Bengali"/>
              </a:rPr>
              <a:t>শ্রেণিকক্ষের</a:t>
            </a:r>
            <a:r>
              <a:rPr sz="2400" b="1" i="0" u="none" dirty="0">
                <a:solidFill>
                  <a:srgbClr val="059669"/>
                </a:solidFill>
                <a:latin typeface="Noto Sans Bengali"/>
              </a:rPr>
              <a:t> </a:t>
            </a:r>
            <a:r>
              <a:rPr sz="2400" b="1" i="0" u="none" dirty="0" err="1">
                <a:solidFill>
                  <a:srgbClr val="059669"/>
                </a:solidFill>
                <a:latin typeface="Noto Sans Bengali"/>
              </a:rPr>
              <a:t>অনুশীলন</a:t>
            </a:r>
            <a:endParaRPr sz="2400" b="1" i="0" u="none" dirty="0">
              <a:solidFill>
                <a:srgbClr val="059669"/>
              </a:solidFill>
              <a:latin typeface="Noto Sans Bengali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48813" y="835446"/>
            <a:ext cx="3481722" cy="553998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3600" b="1" i="0" u="none" dirty="0" err="1">
                <a:solidFill>
                  <a:srgbClr val="0F172A"/>
                </a:solidFill>
                <a:latin typeface="Noto Sans Bengali"/>
              </a:rPr>
              <a:t>দলগত</a:t>
            </a:r>
            <a:r>
              <a:rPr sz="3600" b="1" i="0" u="none" dirty="0">
                <a:solidFill>
                  <a:srgbClr val="0F172A"/>
                </a:solidFill>
                <a:latin typeface="Noto Sans Bengali"/>
              </a:rPr>
              <a:t> </a:t>
            </a:r>
            <a:r>
              <a:rPr sz="3600" b="1" i="0" u="none" dirty="0" err="1">
                <a:solidFill>
                  <a:srgbClr val="0F172A"/>
                </a:solidFill>
                <a:latin typeface="Noto Sans Bengali"/>
              </a:rPr>
              <a:t>কাজ</a:t>
            </a:r>
            <a:r>
              <a:rPr sz="3600" b="1" i="0" u="none" dirty="0">
                <a:solidFill>
                  <a:srgbClr val="0F172A"/>
                </a:solidFill>
                <a:latin typeface="Noto Sans Bengali"/>
              </a:rPr>
              <a:t> ও </a:t>
            </a:r>
            <a:r>
              <a:rPr sz="3600" b="1" i="0" u="none" dirty="0" err="1">
                <a:solidFill>
                  <a:srgbClr val="0F172A"/>
                </a:solidFill>
                <a:latin typeface="Noto Sans Bengali"/>
              </a:rPr>
              <a:t>মূল্যায়ন</a:t>
            </a:r>
            <a:endParaRPr sz="3600" b="1" i="0" u="none" dirty="0">
              <a:solidFill>
                <a:srgbClr val="0F172A"/>
              </a:solidFill>
              <a:latin typeface="Noto Sans Bengal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519" y="147484"/>
            <a:ext cx="11303410" cy="5899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919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</TotalTime>
  <Words>631</Words>
  <Application>Microsoft Office PowerPoint</Application>
  <PresentationFormat>Widescreen</PresentationFormat>
  <Paragraphs>94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Calibri</vt:lpstr>
      <vt:lpstr>Noto Sans Bengali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/>
  <cp:keywords/>
  <dc:description>generated using python-pptx</dc:description>
  <cp:lastModifiedBy>USER</cp:lastModifiedBy>
  <cp:revision>9</cp:revision>
  <dcterms:created xsi:type="dcterms:W3CDTF">2013-01-27T09:14:16Z</dcterms:created>
  <dcterms:modified xsi:type="dcterms:W3CDTF">2026-10-24T14:44:54Z</dcterms:modified>
  <cp:category/>
</cp:coreProperties>
</file>