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98" r:id="rId2"/>
    <p:sldId id="299" r:id="rId3"/>
    <p:sldId id="300" r:id="rId4"/>
    <p:sldId id="286" r:id="rId5"/>
    <p:sldId id="301" r:id="rId6"/>
    <p:sldId id="257" r:id="rId7"/>
    <p:sldId id="282" r:id="rId8"/>
    <p:sldId id="283" r:id="rId9"/>
    <p:sldId id="288" r:id="rId10"/>
    <p:sldId id="297" r:id="rId11"/>
    <p:sldId id="284" r:id="rId12"/>
    <p:sldId id="258" r:id="rId13"/>
    <p:sldId id="285" r:id="rId14"/>
    <p:sldId id="259" r:id="rId15"/>
    <p:sldId id="281" r:id="rId16"/>
    <p:sldId id="277" r:id="rId17"/>
    <p:sldId id="305" r:id="rId18"/>
    <p:sldId id="303" r:id="rId19"/>
    <p:sldId id="302" r:id="rId20"/>
    <p:sldId id="278" r:id="rId21"/>
    <p:sldId id="279" r:id="rId22"/>
    <p:sldId id="293" r:id="rId23"/>
    <p:sldId id="294" r:id="rId24"/>
    <p:sldId id="296" r:id="rId25"/>
    <p:sldId id="304"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50000" saltData="ZYgLWujZ5tYNbUT6yQB8wQ" hashData="O8Nr/et5nUaLOyFxdjSqRvslQv4" cryptProvider="" algIdExt="0" algIdExtSource="" cryptProviderTypeExt="0" cryptProviderTypeExtSourc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89698" autoAdjust="0"/>
  </p:normalViewPr>
  <p:slideViewPr>
    <p:cSldViewPr>
      <p:cViewPr>
        <p:scale>
          <a:sx n="62" d="100"/>
          <a:sy n="62" d="100"/>
        </p:scale>
        <p:origin x="-2050" y="-42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C8DEF03-B4B2-4FDE-B53B-80EBB7EA04B7}" type="doc">
      <dgm:prSet loTypeId="urn:microsoft.com/office/officeart/2005/8/layout/radial1" loCatId="cycle" qsTypeId="urn:microsoft.com/office/officeart/2005/8/quickstyle/simple3" qsCatId="simple" csTypeId="urn:microsoft.com/office/officeart/2005/8/colors/accent2_3" csCatId="accent2" phldr="1"/>
      <dgm:spPr/>
      <dgm:t>
        <a:bodyPr/>
        <a:lstStyle/>
        <a:p>
          <a:endParaRPr lang="en-US"/>
        </a:p>
      </dgm:t>
    </dgm:pt>
    <dgm:pt modelId="{A2B16284-5204-4820-8B00-2E96E1D9F41B}">
      <dgm:prSet phldrT="[Text]"/>
      <dgm:spPr/>
      <dgm:t>
        <a:bodyPr/>
        <a:lstStyle/>
        <a:p>
          <a:r>
            <a:rPr lang="bn-BD" b="0" dirty="0" smtClean="0">
              <a:effectLst/>
              <a:latin typeface="NikoshBAN" pitchFamily="2" charset="0"/>
              <a:cs typeface="NikoshBAN" pitchFamily="2" charset="0"/>
            </a:rPr>
            <a:t>নতুন শিখলাম </a:t>
          </a:r>
          <a:endParaRPr lang="en-US" b="0" dirty="0">
            <a:effectLst/>
            <a:latin typeface="NikoshBAN" pitchFamily="2" charset="0"/>
            <a:cs typeface="NikoshBAN" pitchFamily="2" charset="0"/>
          </a:endParaRPr>
        </a:p>
      </dgm:t>
    </dgm:pt>
    <dgm:pt modelId="{DAEAE2A1-83C4-4D9D-98D0-648E5E24D9EB}" type="parTrans" cxnId="{ADF18FAD-37B5-49B8-AA76-D62DAEDCA268}">
      <dgm:prSet/>
      <dgm:spPr/>
      <dgm:t>
        <a:bodyPr/>
        <a:lstStyle/>
        <a:p>
          <a:endParaRPr lang="en-US"/>
        </a:p>
      </dgm:t>
    </dgm:pt>
    <dgm:pt modelId="{828D0016-21C4-4BD7-8B38-77538B740A85}" type="sibTrans" cxnId="{ADF18FAD-37B5-49B8-AA76-D62DAEDCA268}">
      <dgm:prSet/>
      <dgm:spPr/>
      <dgm:t>
        <a:bodyPr/>
        <a:lstStyle/>
        <a:p>
          <a:endParaRPr lang="en-US"/>
        </a:p>
      </dgm:t>
    </dgm:pt>
    <dgm:pt modelId="{7E427CF7-679B-4C3B-BC20-29C712F633F6}">
      <dgm:prSet phldrT="[Text]" custT="1"/>
      <dgm:spPr/>
      <dgm:t>
        <a:bodyPr/>
        <a:lstStyle/>
        <a:p>
          <a:r>
            <a:rPr lang="bn-BD" sz="6600" b="0" dirty="0" smtClean="0">
              <a:effectLst/>
              <a:latin typeface="NikoshBAN" pitchFamily="2" charset="0"/>
              <a:cs typeface="NikoshBAN" pitchFamily="2" charset="0"/>
            </a:rPr>
            <a:t>তথ্য</a:t>
          </a:r>
          <a:r>
            <a:rPr lang="bn-BD" sz="3600" b="0" dirty="0" smtClean="0">
              <a:effectLst/>
              <a:latin typeface="NikoshBAN" pitchFamily="2" charset="0"/>
              <a:cs typeface="NikoshBAN" pitchFamily="2" charset="0"/>
            </a:rPr>
            <a:t> </a:t>
          </a:r>
          <a:endParaRPr lang="en-US" sz="3600" b="0" dirty="0">
            <a:effectLst/>
            <a:latin typeface="NikoshBAN" pitchFamily="2" charset="0"/>
            <a:cs typeface="NikoshBAN" pitchFamily="2" charset="0"/>
          </a:endParaRPr>
        </a:p>
      </dgm:t>
    </dgm:pt>
    <dgm:pt modelId="{A28D751E-42AE-427F-B10A-E309000B52CD}" type="parTrans" cxnId="{3DF6F4B1-0F68-4271-970C-36B957334537}">
      <dgm:prSet/>
      <dgm:spPr/>
      <dgm:t>
        <a:bodyPr/>
        <a:lstStyle/>
        <a:p>
          <a:endParaRPr lang="en-US" b="0">
            <a:effectLst/>
          </a:endParaRPr>
        </a:p>
      </dgm:t>
    </dgm:pt>
    <dgm:pt modelId="{F6A42AC1-4127-4F8A-9B5E-C749E33DF57B}" type="sibTrans" cxnId="{3DF6F4B1-0F68-4271-970C-36B957334537}">
      <dgm:prSet/>
      <dgm:spPr/>
      <dgm:t>
        <a:bodyPr/>
        <a:lstStyle/>
        <a:p>
          <a:endParaRPr lang="en-US"/>
        </a:p>
      </dgm:t>
    </dgm:pt>
    <dgm:pt modelId="{78EE66F8-B4DD-4B45-9EBE-1EEF179A92A3}">
      <dgm:prSet phldrT="[Text]" custT="1"/>
      <dgm:spPr/>
      <dgm:t>
        <a:bodyPr/>
        <a:lstStyle/>
        <a:p>
          <a:r>
            <a:rPr lang="bn-BD" sz="5400" b="0" dirty="0" smtClean="0">
              <a:effectLst/>
              <a:latin typeface="NikoshBAN" pitchFamily="2" charset="0"/>
              <a:cs typeface="NikoshBAN" pitchFamily="2" charset="0"/>
            </a:rPr>
            <a:t>উপাত্ত</a:t>
          </a:r>
          <a:r>
            <a:rPr lang="bn-BD" sz="2400" b="0" dirty="0" smtClean="0">
              <a:effectLst/>
              <a:latin typeface="NikoshBAN" pitchFamily="2" charset="0"/>
              <a:cs typeface="NikoshBAN" pitchFamily="2" charset="0"/>
            </a:rPr>
            <a:t> </a:t>
          </a:r>
          <a:endParaRPr lang="en-US" sz="2400" b="0" dirty="0">
            <a:effectLst/>
            <a:latin typeface="NikoshBAN" pitchFamily="2" charset="0"/>
            <a:cs typeface="NikoshBAN" pitchFamily="2" charset="0"/>
          </a:endParaRPr>
        </a:p>
      </dgm:t>
    </dgm:pt>
    <dgm:pt modelId="{7DFDB2E6-611D-40FA-8F4E-846A4F9D452D}" type="parTrans" cxnId="{8BC6A7C7-812F-4B10-8723-419CA5CA4AF9}">
      <dgm:prSet/>
      <dgm:spPr/>
      <dgm:t>
        <a:bodyPr/>
        <a:lstStyle/>
        <a:p>
          <a:endParaRPr lang="en-US" b="0">
            <a:effectLst/>
          </a:endParaRPr>
        </a:p>
      </dgm:t>
    </dgm:pt>
    <dgm:pt modelId="{6399D0AE-0A92-4F93-9863-0D7FFB019168}" type="sibTrans" cxnId="{8BC6A7C7-812F-4B10-8723-419CA5CA4AF9}">
      <dgm:prSet/>
      <dgm:spPr/>
      <dgm:t>
        <a:bodyPr/>
        <a:lstStyle/>
        <a:p>
          <a:endParaRPr lang="en-US"/>
        </a:p>
      </dgm:t>
    </dgm:pt>
    <dgm:pt modelId="{3D38940F-488E-4212-80C6-05757F25C108}">
      <dgm:prSet/>
      <dgm:spPr/>
      <dgm:t>
        <a:bodyPr/>
        <a:lstStyle/>
        <a:p>
          <a:r>
            <a:rPr lang="bn-BD" b="0" dirty="0" smtClean="0">
              <a:effectLst/>
              <a:latin typeface="NikoshBAN" pitchFamily="2" charset="0"/>
              <a:cs typeface="NikoshBAN" pitchFamily="2" charset="0"/>
            </a:rPr>
            <a:t>জ্ঞান  </a:t>
          </a:r>
          <a:endParaRPr lang="en-US" b="0" dirty="0">
            <a:effectLst/>
            <a:latin typeface="NikoshBAN" pitchFamily="2" charset="0"/>
            <a:cs typeface="NikoshBAN" pitchFamily="2" charset="0"/>
          </a:endParaRPr>
        </a:p>
      </dgm:t>
    </dgm:pt>
    <dgm:pt modelId="{E8B66E16-4FC4-4615-9350-1385C51FAEF1}" type="parTrans" cxnId="{33E23012-00D3-4C61-BDBB-0A13DE6965B1}">
      <dgm:prSet/>
      <dgm:spPr/>
      <dgm:t>
        <a:bodyPr/>
        <a:lstStyle/>
        <a:p>
          <a:endParaRPr lang="en-US" b="0">
            <a:effectLst/>
          </a:endParaRPr>
        </a:p>
      </dgm:t>
    </dgm:pt>
    <dgm:pt modelId="{34328886-FB14-4BC1-99AA-C496368C8CFD}" type="sibTrans" cxnId="{33E23012-00D3-4C61-BDBB-0A13DE6965B1}">
      <dgm:prSet/>
      <dgm:spPr/>
      <dgm:t>
        <a:bodyPr/>
        <a:lstStyle/>
        <a:p>
          <a:endParaRPr lang="en-US"/>
        </a:p>
      </dgm:t>
    </dgm:pt>
    <dgm:pt modelId="{94C26EF7-3248-40D2-926C-FF97710B9BC5}">
      <dgm:prSet phldrT="[Text]" custT="1"/>
      <dgm:spPr/>
      <dgm:t>
        <a:bodyPr/>
        <a:lstStyle/>
        <a:p>
          <a:endParaRPr lang="en-US" sz="2400" b="0" dirty="0">
            <a:effectLst/>
            <a:latin typeface="NikoshBAN" pitchFamily="2" charset="0"/>
            <a:cs typeface="NikoshBAN" pitchFamily="2" charset="0"/>
          </a:endParaRPr>
        </a:p>
      </dgm:t>
    </dgm:pt>
    <dgm:pt modelId="{D6C32F60-DD9F-43CD-A85E-C8C2D09793F8}" type="parTrans" cxnId="{D63DCFD7-82BE-4937-AE71-8DC492AC8827}">
      <dgm:prSet/>
      <dgm:spPr/>
      <dgm:t>
        <a:bodyPr/>
        <a:lstStyle/>
        <a:p>
          <a:endParaRPr lang="en-US"/>
        </a:p>
      </dgm:t>
    </dgm:pt>
    <dgm:pt modelId="{5601AA3A-EAE1-4F2E-80C1-A8E6FEADD08D}" type="sibTrans" cxnId="{D63DCFD7-82BE-4937-AE71-8DC492AC8827}">
      <dgm:prSet/>
      <dgm:spPr/>
      <dgm:t>
        <a:bodyPr/>
        <a:lstStyle/>
        <a:p>
          <a:endParaRPr lang="en-US"/>
        </a:p>
      </dgm:t>
    </dgm:pt>
    <dgm:pt modelId="{E82E2D6D-ADBE-46E0-B5DD-06250AAD9496}">
      <dgm:prSet phldrT="[Text]" custT="1"/>
      <dgm:spPr/>
      <dgm:t>
        <a:bodyPr/>
        <a:lstStyle/>
        <a:p>
          <a:r>
            <a:rPr lang="en-US" sz="6000" b="0" dirty="0" err="1" smtClean="0">
              <a:effectLst/>
              <a:latin typeface="NikoshBAN" pitchFamily="2" charset="0"/>
              <a:cs typeface="NikoshBAN" pitchFamily="2" charset="0"/>
            </a:rPr>
            <a:t>বুদ্ধি</a:t>
          </a:r>
          <a:endParaRPr lang="en-US" sz="6000" b="0" dirty="0">
            <a:effectLst/>
            <a:latin typeface="NikoshBAN" pitchFamily="2" charset="0"/>
            <a:cs typeface="NikoshBAN" pitchFamily="2" charset="0"/>
          </a:endParaRPr>
        </a:p>
      </dgm:t>
    </dgm:pt>
    <dgm:pt modelId="{D4FA277A-F434-4A9F-8F78-59235DFF1C3D}" type="parTrans" cxnId="{993D64FF-1716-4758-925F-7BF33457C0F4}">
      <dgm:prSet/>
      <dgm:spPr/>
      <dgm:t>
        <a:bodyPr/>
        <a:lstStyle/>
        <a:p>
          <a:endParaRPr lang="en-US"/>
        </a:p>
      </dgm:t>
    </dgm:pt>
    <dgm:pt modelId="{DE7FC627-590F-4702-AB00-C60F7864F0AA}" type="sibTrans" cxnId="{993D64FF-1716-4758-925F-7BF33457C0F4}">
      <dgm:prSet/>
      <dgm:spPr/>
      <dgm:t>
        <a:bodyPr/>
        <a:lstStyle/>
        <a:p>
          <a:endParaRPr lang="en-US"/>
        </a:p>
      </dgm:t>
    </dgm:pt>
    <dgm:pt modelId="{F22B015E-3623-4043-B8EA-2FAEABDAAE8A}" type="pres">
      <dgm:prSet presAssocID="{DC8DEF03-B4B2-4FDE-B53B-80EBB7EA04B7}" presName="cycle" presStyleCnt="0">
        <dgm:presLayoutVars>
          <dgm:chMax val="1"/>
          <dgm:dir/>
          <dgm:animLvl val="ctr"/>
          <dgm:resizeHandles val="exact"/>
        </dgm:presLayoutVars>
      </dgm:prSet>
      <dgm:spPr/>
      <dgm:t>
        <a:bodyPr/>
        <a:lstStyle/>
        <a:p>
          <a:endParaRPr lang="en-US"/>
        </a:p>
      </dgm:t>
    </dgm:pt>
    <dgm:pt modelId="{A2FC1977-93EA-4368-AB42-6517D9C0131F}" type="pres">
      <dgm:prSet presAssocID="{A2B16284-5204-4820-8B00-2E96E1D9F41B}" presName="centerShape" presStyleLbl="node0" presStyleIdx="0" presStyleCnt="1" custLinFactNeighborX="-2609" custLinFactNeighborY="-3832"/>
      <dgm:spPr/>
      <dgm:t>
        <a:bodyPr/>
        <a:lstStyle/>
        <a:p>
          <a:endParaRPr lang="en-US"/>
        </a:p>
      </dgm:t>
    </dgm:pt>
    <dgm:pt modelId="{1681749C-4E77-4AFD-9003-367654AC1151}" type="pres">
      <dgm:prSet presAssocID="{A28D751E-42AE-427F-B10A-E309000B52CD}" presName="Name9" presStyleLbl="parChTrans1D2" presStyleIdx="0" presStyleCnt="4"/>
      <dgm:spPr/>
      <dgm:t>
        <a:bodyPr/>
        <a:lstStyle/>
        <a:p>
          <a:endParaRPr lang="en-US"/>
        </a:p>
      </dgm:t>
    </dgm:pt>
    <dgm:pt modelId="{A86C6B06-0941-465E-B17F-BA522AB9E6C7}" type="pres">
      <dgm:prSet presAssocID="{A28D751E-42AE-427F-B10A-E309000B52CD}" presName="connTx" presStyleLbl="parChTrans1D2" presStyleIdx="0" presStyleCnt="4"/>
      <dgm:spPr/>
      <dgm:t>
        <a:bodyPr/>
        <a:lstStyle/>
        <a:p>
          <a:endParaRPr lang="en-US"/>
        </a:p>
      </dgm:t>
    </dgm:pt>
    <dgm:pt modelId="{C5C0C303-D3AA-42C8-92C9-0A4DCC38D044}" type="pres">
      <dgm:prSet presAssocID="{7E427CF7-679B-4C3B-BC20-29C712F633F6}" presName="node" presStyleLbl="node1" presStyleIdx="0" presStyleCnt="4" custScaleX="133967">
        <dgm:presLayoutVars>
          <dgm:bulletEnabled val="1"/>
        </dgm:presLayoutVars>
      </dgm:prSet>
      <dgm:spPr/>
      <dgm:t>
        <a:bodyPr/>
        <a:lstStyle/>
        <a:p>
          <a:endParaRPr lang="en-US"/>
        </a:p>
      </dgm:t>
    </dgm:pt>
    <dgm:pt modelId="{279D9462-27E7-43BE-9D5E-F3BBE42442CD}" type="pres">
      <dgm:prSet presAssocID="{E8B66E16-4FC4-4615-9350-1385C51FAEF1}" presName="Name9" presStyleLbl="parChTrans1D2" presStyleIdx="1" presStyleCnt="4"/>
      <dgm:spPr/>
      <dgm:t>
        <a:bodyPr/>
        <a:lstStyle/>
        <a:p>
          <a:endParaRPr lang="en-US"/>
        </a:p>
      </dgm:t>
    </dgm:pt>
    <dgm:pt modelId="{106FB81A-DA51-42D1-BE65-DB21B3660AC9}" type="pres">
      <dgm:prSet presAssocID="{E8B66E16-4FC4-4615-9350-1385C51FAEF1}" presName="connTx" presStyleLbl="parChTrans1D2" presStyleIdx="1" presStyleCnt="4"/>
      <dgm:spPr/>
      <dgm:t>
        <a:bodyPr/>
        <a:lstStyle/>
        <a:p>
          <a:endParaRPr lang="en-US"/>
        </a:p>
      </dgm:t>
    </dgm:pt>
    <dgm:pt modelId="{F141CF5C-6D4A-4A9E-A9FE-5FD68496E41C}" type="pres">
      <dgm:prSet presAssocID="{3D38940F-488E-4212-80C6-05757F25C108}" presName="node" presStyleLbl="node1" presStyleIdx="1" presStyleCnt="4" custScaleX="134265" custRadScaleRad="95811" custRadScaleInc="-12427">
        <dgm:presLayoutVars>
          <dgm:bulletEnabled val="1"/>
        </dgm:presLayoutVars>
      </dgm:prSet>
      <dgm:spPr/>
      <dgm:t>
        <a:bodyPr/>
        <a:lstStyle/>
        <a:p>
          <a:endParaRPr lang="en-US"/>
        </a:p>
      </dgm:t>
    </dgm:pt>
    <dgm:pt modelId="{C45B2A9E-5FFF-49C6-981C-452C338E3286}" type="pres">
      <dgm:prSet presAssocID="{7DFDB2E6-611D-40FA-8F4E-846A4F9D452D}" presName="Name9" presStyleLbl="parChTrans1D2" presStyleIdx="2" presStyleCnt="4"/>
      <dgm:spPr/>
      <dgm:t>
        <a:bodyPr/>
        <a:lstStyle/>
        <a:p>
          <a:endParaRPr lang="en-US"/>
        </a:p>
      </dgm:t>
    </dgm:pt>
    <dgm:pt modelId="{609746C2-E8C4-4A0A-A369-8E350DECD456}" type="pres">
      <dgm:prSet presAssocID="{7DFDB2E6-611D-40FA-8F4E-846A4F9D452D}" presName="connTx" presStyleLbl="parChTrans1D2" presStyleIdx="2" presStyleCnt="4"/>
      <dgm:spPr/>
      <dgm:t>
        <a:bodyPr/>
        <a:lstStyle/>
        <a:p>
          <a:endParaRPr lang="en-US"/>
        </a:p>
      </dgm:t>
    </dgm:pt>
    <dgm:pt modelId="{9D6382AA-E4D9-423C-AE60-394B9CF8275A}" type="pres">
      <dgm:prSet presAssocID="{78EE66F8-B4DD-4B45-9EBE-1EEF179A92A3}" presName="node" presStyleLbl="node1" presStyleIdx="2" presStyleCnt="4" custScaleX="130839">
        <dgm:presLayoutVars>
          <dgm:bulletEnabled val="1"/>
        </dgm:presLayoutVars>
      </dgm:prSet>
      <dgm:spPr/>
      <dgm:t>
        <a:bodyPr/>
        <a:lstStyle/>
        <a:p>
          <a:endParaRPr lang="en-US"/>
        </a:p>
      </dgm:t>
    </dgm:pt>
    <dgm:pt modelId="{6720DC95-C228-4613-AC1A-D904F164D9AD}" type="pres">
      <dgm:prSet presAssocID="{D4FA277A-F434-4A9F-8F78-59235DFF1C3D}" presName="Name9" presStyleLbl="parChTrans1D2" presStyleIdx="3" presStyleCnt="4"/>
      <dgm:spPr/>
      <dgm:t>
        <a:bodyPr/>
        <a:lstStyle/>
        <a:p>
          <a:endParaRPr lang="en-US"/>
        </a:p>
      </dgm:t>
    </dgm:pt>
    <dgm:pt modelId="{6F41039C-B20D-40D1-A0B3-CAC48BE6780F}" type="pres">
      <dgm:prSet presAssocID="{D4FA277A-F434-4A9F-8F78-59235DFF1C3D}" presName="connTx" presStyleLbl="parChTrans1D2" presStyleIdx="3" presStyleCnt="4"/>
      <dgm:spPr/>
      <dgm:t>
        <a:bodyPr/>
        <a:lstStyle/>
        <a:p>
          <a:endParaRPr lang="en-US"/>
        </a:p>
      </dgm:t>
    </dgm:pt>
    <dgm:pt modelId="{7B73F3E3-24E2-40C0-94A9-569D87F95140}" type="pres">
      <dgm:prSet presAssocID="{E82E2D6D-ADBE-46E0-B5DD-06250AAD9496}" presName="node" presStyleLbl="node1" presStyleIdx="3" presStyleCnt="4" custScaleX="124499" custRadScaleRad="103431" custRadScaleInc="11509">
        <dgm:presLayoutVars>
          <dgm:bulletEnabled val="1"/>
        </dgm:presLayoutVars>
      </dgm:prSet>
      <dgm:spPr/>
      <dgm:t>
        <a:bodyPr/>
        <a:lstStyle/>
        <a:p>
          <a:endParaRPr lang="en-US"/>
        </a:p>
      </dgm:t>
    </dgm:pt>
  </dgm:ptLst>
  <dgm:cxnLst>
    <dgm:cxn modelId="{CF53E0FC-2398-4131-AADB-37A6175487B0}" type="presOf" srcId="{3D38940F-488E-4212-80C6-05757F25C108}" destId="{F141CF5C-6D4A-4A9E-A9FE-5FD68496E41C}" srcOrd="0" destOrd="0" presId="urn:microsoft.com/office/officeart/2005/8/layout/radial1"/>
    <dgm:cxn modelId="{7C2DA09D-F06A-4949-A6C0-DD1188D7FDA9}" type="presOf" srcId="{A2B16284-5204-4820-8B00-2E96E1D9F41B}" destId="{A2FC1977-93EA-4368-AB42-6517D9C0131F}" srcOrd="0" destOrd="0" presId="urn:microsoft.com/office/officeart/2005/8/layout/radial1"/>
    <dgm:cxn modelId="{34207EA2-33F1-4346-A550-53B9A0BA0BB8}" type="presOf" srcId="{E8B66E16-4FC4-4615-9350-1385C51FAEF1}" destId="{106FB81A-DA51-42D1-BE65-DB21B3660AC9}" srcOrd="1" destOrd="0" presId="urn:microsoft.com/office/officeart/2005/8/layout/radial1"/>
    <dgm:cxn modelId="{299FCF1E-CF5C-41ED-9ED5-10C14E48C437}" type="presOf" srcId="{D4FA277A-F434-4A9F-8F78-59235DFF1C3D}" destId="{6F41039C-B20D-40D1-A0B3-CAC48BE6780F}" srcOrd="1" destOrd="0" presId="urn:microsoft.com/office/officeart/2005/8/layout/radial1"/>
    <dgm:cxn modelId="{D63DCFD7-82BE-4937-AE71-8DC492AC8827}" srcId="{DC8DEF03-B4B2-4FDE-B53B-80EBB7EA04B7}" destId="{94C26EF7-3248-40D2-926C-FF97710B9BC5}" srcOrd="1" destOrd="0" parTransId="{D6C32F60-DD9F-43CD-A85E-C8C2D09793F8}" sibTransId="{5601AA3A-EAE1-4F2E-80C1-A8E6FEADD08D}"/>
    <dgm:cxn modelId="{993D64FF-1716-4758-925F-7BF33457C0F4}" srcId="{A2B16284-5204-4820-8B00-2E96E1D9F41B}" destId="{E82E2D6D-ADBE-46E0-B5DD-06250AAD9496}" srcOrd="3" destOrd="0" parTransId="{D4FA277A-F434-4A9F-8F78-59235DFF1C3D}" sibTransId="{DE7FC627-590F-4702-AB00-C60F7864F0AA}"/>
    <dgm:cxn modelId="{0F2994AB-BB65-46C3-8785-3D21AE49D719}" type="presOf" srcId="{DC8DEF03-B4B2-4FDE-B53B-80EBB7EA04B7}" destId="{F22B015E-3623-4043-B8EA-2FAEABDAAE8A}" srcOrd="0" destOrd="0" presId="urn:microsoft.com/office/officeart/2005/8/layout/radial1"/>
    <dgm:cxn modelId="{0D780012-7250-427F-AF00-99435E66D8E0}" type="presOf" srcId="{E82E2D6D-ADBE-46E0-B5DD-06250AAD9496}" destId="{7B73F3E3-24E2-40C0-94A9-569D87F95140}" srcOrd="0" destOrd="0" presId="urn:microsoft.com/office/officeart/2005/8/layout/radial1"/>
    <dgm:cxn modelId="{68DB54F6-74F2-44E4-AF8E-45BCEEF20DC5}" type="presOf" srcId="{7DFDB2E6-611D-40FA-8F4E-846A4F9D452D}" destId="{609746C2-E8C4-4A0A-A369-8E350DECD456}" srcOrd="1" destOrd="0" presId="urn:microsoft.com/office/officeart/2005/8/layout/radial1"/>
    <dgm:cxn modelId="{33E23012-00D3-4C61-BDBB-0A13DE6965B1}" srcId="{A2B16284-5204-4820-8B00-2E96E1D9F41B}" destId="{3D38940F-488E-4212-80C6-05757F25C108}" srcOrd="1" destOrd="0" parTransId="{E8B66E16-4FC4-4615-9350-1385C51FAEF1}" sibTransId="{34328886-FB14-4BC1-99AA-C496368C8CFD}"/>
    <dgm:cxn modelId="{2EB79306-95D4-49DF-BC6B-7D6C6EC61209}" type="presOf" srcId="{A28D751E-42AE-427F-B10A-E309000B52CD}" destId="{1681749C-4E77-4AFD-9003-367654AC1151}" srcOrd="0" destOrd="0" presId="urn:microsoft.com/office/officeart/2005/8/layout/radial1"/>
    <dgm:cxn modelId="{8A7CAA16-079A-40D5-871E-903F34CCDA5B}" type="presOf" srcId="{7DFDB2E6-611D-40FA-8F4E-846A4F9D452D}" destId="{C45B2A9E-5FFF-49C6-981C-452C338E3286}" srcOrd="0" destOrd="0" presId="urn:microsoft.com/office/officeart/2005/8/layout/radial1"/>
    <dgm:cxn modelId="{3303D4DD-DF20-40B3-BC5F-F3B42EA450E0}" type="presOf" srcId="{A28D751E-42AE-427F-B10A-E309000B52CD}" destId="{A86C6B06-0941-465E-B17F-BA522AB9E6C7}" srcOrd="1" destOrd="0" presId="urn:microsoft.com/office/officeart/2005/8/layout/radial1"/>
    <dgm:cxn modelId="{ADF18FAD-37B5-49B8-AA76-D62DAEDCA268}" srcId="{DC8DEF03-B4B2-4FDE-B53B-80EBB7EA04B7}" destId="{A2B16284-5204-4820-8B00-2E96E1D9F41B}" srcOrd="0" destOrd="0" parTransId="{DAEAE2A1-83C4-4D9D-98D0-648E5E24D9EB}" sibTransId="{828D0016-21C4-4BD7-8B38-77538B740A85}"/>
    <dgm:cxn modelId="{966CFDF1-990D-4378-B10A-408F17F3F1FC}" type="presOf" srcId="{78EE66F8-B4DD-4B45-9EBE-1EEF179A92A3}" destId="{9D6382AA-E4D9-423C-AE60-394B9CF8275A}" srcOrd="0" destOrd="0" presId="urn:microsoft.com/office/officeart/2005/8/layout/radial1"/>
    <dgm:cxn modelId="{3DF6F4B1-0F68-4271-970C-36B957334537}" srcId="{A2B16284-5204-4820-8B00-2E96E1D9F41B}" destId="{7E427CF7-679B-4C3B-BC20-29C712F633F6}" srcOrd="0" destOrd="0" parTransId="{A28D751E-42AE-427F-B10A-E309000B52CD}" sibTransId="{F6A42AC1-4127-4F8A-9B5E-C749E33DF57B}"/>
    <dgm:cxn modelId="{33334D41-17D5-4294-8B33-A05CB239FE83}" type="presOf" srcId="{7E427CF7-679B-4C3B-BC20-29C712F633F6}" destId="{C5C0C303-D3AA-42C8-92C9-0A4DCC38D044}" srcOrd="0" destOrd="0" presId="urn:microsoft.com/office/officeart/2005/8/layout/radial1"/>
    <dgm:cxn modelId="{24FD02FB-59B9-4D5A-8433-B2AB736309CE}" type="presOf" srcId="{E8B66E16-4FC4-4615-9350-1385C51FAEF1}" destId="{279D9462-27E7-43BE-9D5E-F3BBE42442CD}" srcOrd="0" destOrd="0" presId="urn:microsoft.com/office/officeart/2005/8/layout/radial1"/>
    <dgm:cxn modelId="{8BC6A7C7-812F-4B10-8723-419CA5CA4AF9}" srcId="{A2B16284-5204-4820-8B00-2E96E1D9F41B}" destId="{78EE66F8-B4DD-4B45-9EBE-1EEF179A92A3}" srcOrd="2" destOrd="0" parTransId="{7DFDB2E6-611D-40FA-8F4E-846A4F9D452D}" sibTransId="{6399D0AE-0A92-4F93-9863-0D7FFB019168}"/>
    <dgm:cxn modelId="{597715C4-FDA3-4693-9C21-00850C1F195B}" type="presOf" srcId="{D4FA277A-F434-4A9F-8F78-59235DFF1C3D}" destId="{6720DC95-C228-4613-AC1A-D904F164D9AD}" srcOrd="0" destOrd="0" presId="urn:microsoft.com/office/officeart/2005/8/layout/radial1"/>
    <dgm:cxn modelId="{ADD4C54D-B438-478B-9A5D-1DC3BACAFA55}" type="presParOf" srcId="{F22B015E-3623-4043-B8EA-2FAEABDAAE8A}" destId="{A2FC1977-93EA-4368-AB42-6517D9C0131F}" srcOrd="0" destOrd="0" presId="urn:microsoft.com/office/officeart/2005/8/layout/radial1"/>
    <dgm:cxn modelId="{9FB1DAEF-A710-40FE-9DD4-AAE90FF234AB}" type="presParOf" srcId="{F22B015E-3623-4043-B8EA-2FAEABDAAE8A}" destId="{1681749C-4E77-4AFD-9003-367654AC1151}" srcOrd="1" destOrd="0" presId="urn:microsoft.com/office/officeart/2005/8/layout/radial1"/>
    <dgm:cxn modelId="{FFCCD827-D886-4FBF-B746-BA103F12BFE7}" type="presParOf" srcId="{1681749C-4E77-4AFD-9003-367654AC1151}" destId="{A86C6B06-0941-465E-B17F-BA522AB9E6C7}" srcOrd="0" destOrd="0" presId="urn:microsoft.com/office/officeart/2005/8/layout/radial1"/>
    <dgm:cxn modelId="{4C2D3B00-5B49-481E-A5F2-2544DA100DAA}" type="presParOf" srcId="{F22B015E-3623-4043-B8EA-2FAEABDAAE8A}" destId="{C5C0C303-D3AA-42C8-92C9-0A4DCC38D044}" srcOrd="2" destOrd="0" presId="urn:microsoft.com/office/officeart/2005/8/layout/radial1"/>
    <dgm:cxn modelId="{1959DFEA-4596-4831-A362-3FDDE919B0D3}" type="presParOf" srcId="{F22B015E-3623-4043-B8EA-2FAEABDAAE8A}" destId="{279D9462-27E7-43BE-9D5E-F3BBE42442CD}" srcOrd="3" destOrd="0" presId="urn:microsoft.com/office/officeart/2005/8/layout/radial1"/>
    <dgm:cxn modelId="{7115E481-0291-49E3-9FFD-C6A673E66E1E}" type="presParOf" srcId="{279D9462-27E7-43BE-9D5E-F3BBE42442CD}" destId="{106FB81A-DA51-42D1-BE65-DB21B3660AC9}" srcOrd="0" destOrd="0" presId="urn:microsoft.com/office/officeart/2005/8/layout/radial1"/>
    <dgm:cxn modelId="{7FB7CAC6-FDD9-489D-94A8-7328F32D566A}" type="presParOf" srcId="{F22B015E-3623-4043-B8EA-2FAEABDAAE8A}" destId="{F141CF5C-6D4A-4A9E-A9FE-5FD68496E41C}" srcOrd="4" destOrd="0" presId="urn:microsoft.com/office/officeart/2005/8/layout/radial1"/>
    <dgm:cxn modelId="{AB2AE0A0-0655-476A-9327-9A398EE75E9A}" type="presParOf" srcId="{F22B015E-3623-4043-B8EA-2FAEABDAAE8A}" destId="{C45B2A9E-5FFF-49C6-981C-452C338E3286}" srcOrd="5" destOrd="0" presId="urn:microsoft.com/office/officeart/2005/8/layout/radial1"/>
    <dgm:cxn modelId="{E7B4F216-320C-4E2D-A59C-00A2D6C91257}" type="presParOf" srcId="{C45B2A9E-5FFF-49C6-981C-452C338E3286}" destId="{609746C2-E8C4-4A0A-A369-8E350DECD456}" srcOrd="0" destOrd="0" presId="urn:microsoft.com/office/officeart/2005/8/layout/radial1"/>
    <dgm:cxn modelId="{7CC94B9D-CCB5-4BD9-B3A1-87BC7D5EAC09}" type="presParOf" srcId="{F22B015E-3623-4043-B8EA-2FAEABDAAE8A}" destId="{9D6382AA-E4D9-423C-AE60-394B9CF8275A}" srcOrd="6" destOrd="0" presId="urn:microsoft.com/office/officeart/2005/8/layout/radial1"/>
    <dgm:cxn modelId="{4F517154-F7E2-4F79-B4CC-05EDC7F3DDA5}" type="presParOf" srcId="{F22B015E-3623-4043-B8EA-2FAEABDAAE8A}" destId="{6720DC95-C228-4613-AC1A-D904F164D9AD}" srcOrd="7" destOrd="0" presId="urn:microsoft.com/office/officeart/2005/8/layout/radial1"/>
    <dgm:cxn modelId="{5AD3746F-92DB-460E-ABD3-7A335A9BE3B5}" type="presParOf" srcId="{6720DC95-C228-4613-AC1A-D904F164D9AD}" destId="{6F41039C-B20D-40D1-A0B3-CAC48BE6780F}" srcOrd="0" destOrd="0" presId="urn:microsoft.com/office/officeart/2005/8/layout/radial1"/>
    <dgm:cxn modelId="{2A761287-8774-471A-89B6-B2CAAA193F0B}" type="presParOf" srcId="{F22B015E-3623-4043-B8EA-2FAEABDAAE8A}" destId="{7B73F3E3-24E2-40C0-94A9-569D87F95140}" srcOrd="8" destOrd="0" presId="urn:microsoft.com/office/officeart/2005/8/layout/radial1"/>
  </dgm:cxnLst>
  <dgm:bg/>
  <dgm:whole/>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FC1977-93EA-4368-AB42-6517D9C0131F}">
      <dsp:nvSpPr>
        <dsp:cNvPr id="0" name=""/>
        <dsp:cNvSpPr/>
      </dsp:nvSpPr>
      <dsp:spPr>
        <a:xfrm>
          <a:off x="2971781" y="2362177"/>
          <a:ext cx="1945399" cy="1945399"/>
        </a:xfrm>
        <a:prstGeom prst="ellipse">
          <a:avLst/>
        </a:prstGeom>
        <a:gradFill rotWithShape="0">
          <a:gsLst>
            <a:gs pos="0">
              <a:schemeClr val="accent2">
                <a:shade val="80000"/>
                <a:hueOff val="0"/>
                <a:satOff val="0"/>
                <a:lumOff val="0"/>
                <a:alphaOff val="0"/>
                <a:tint val="50000"/>
                <a:satMod val="300000"/>
              </a:schemeClr>
            </a:gs>
            <a:gs pos="35000">
              <a:schemeClr val="accent2">
                <a:shade val="80000"/>
                <a:hueOff val="0"/>
                <a:satOff val="0"/>
                <a:lumOff val="0"/>
                <a:alphaOff val="0"/>
                <a:tint val="37000"/>
                <a:satMod val="300000"/>
              </a:schemeClr>
            </a:gs>
            <a:gs pos="100000">
              <a:schemeClr val="accent2">
                <a:shade val="8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035" tIns="26035" rIns="26035" bIns="26035" numCol="1" spcCol="1270" anchor="ctr" anchorCtr="0">
          <a:noAutofit/>
        </a:bodyPr>
        <a:lstStyle/>
        <a:p>
          <a:pPr lvl="0" algn="ctr" defTabSz="1822450">
            <a:lnSpc>
              <a:spcPct val="90000"/>
            </a:lnSpc>
            <a:spcBef>
              <a:spcPct val="0"/>
            </a:spcBef>
            <a:spcAft>
              <a:spcPct val="35000"/>
            </a:spcAft>
          </a:pPr>
          <a:r>
            <a:rPr lang="bn-BD" sz="4100" b="0" kern="1200" dirty="0" smtClean="0">
              <a:effectLst/>
              <a:latin typeface="NikoshBAN" pitchFamily="2" charset="0"/>
              <a:cs typeface="NikoshBAN" pitchFamily="2" charset="0"/>
            </a:rPr>
            <a:t>নতুন শিখলাম </a:t>
          </a:r>
          <a:endParaRPr lang="en-US" sz="4100" b="0" kern="1200" dirty="0">
            <a:effectLst/>
            <a:latin typeface="NikoshBAN" pitchFamily="2" charset="0"/>
            <a:cs typeface="NikoshBAN" pitchFamily="2" charset="0"/>
          </a:endParaRPr>
        </a:p>
      </dsp:txBody>
      <dsp:txXfrm>
        <a:off x="3256678" y="2647074"/>
        <a:ext cx="1375605" cy="1375605"/>
      </dsp:txXfrm>
    </dsp:sp>
    <dsp:sp modelId="{1681749C-4E77-4AFD-9003-367654AC1151}">
      <dsp:nvSpPr>
        <dsp:cNvPr id="0" name=""/>
        <dsp:cNvSpPr/>
      </dsp:nvSpPr>
      <dsp:spPr>
        <a:xfrm rot="16394064">
          <a:off x="3811571" y="2143550"/>
          <a:ext cx="398038" cy="42947"/>
        </a:xfrm>
        <a:custGeom>
          <a:avLst/>
          <a:gdLst/>
          <a:ahLst/>
          <a:cxnLst/>
          <a:rect l="0" t="0" r="0" b="0"/>
          <a:pathLst>
            <a:path>
              <a:moveTo>
                <a:pt x="0" y="21473"/>
              </a:moveTo>
              <a:lnTo>
                <a:pt x="398038" y="21473"/>
              </a:lnTo>
            </a:path>
          </a:pathLst>
        </a:custGeom>
        <a:noFill/>
        <a:ln w="25400" cap="flat" cmpd="sng" algn="ctr">
          <a:solidFill>
            <a:schemeClr val="accent2">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b="0" kern="1200">
            <a:effectLst/>
          </a:endParaRPr>
        </a:p>
      </dsp:txBody>
      <dsp:txXfrm>
        <a:off x="4000639" y="2155073"/>
        <a:ext cx="19901" cy="19901"/>
      </dsp:txXfrm>
    </dsp:sp>
    <dsp:sp modelId="{C5C0C303-D3AA-42C8-92C9-0A4DCC38D044}">
      <dsp:nvSpPr>
        <dsp:cNvPr id="0" name=""/>
        <dsp:cNvSpPr/>
      </dsp:nvSpPr>
      <dsp:spPr>
        <a:xfrm>
          <a:off x="3104000" y="22472"/>
          <a:ext cx="1945399" cy="1945399"/>
        </a:xfrm>
        <a:prstGeom prst="ellipse">
          <a:avLst/>
        </a:prstGeom>
        <a:gradFill rotWithShape="0">
          <a:gsLst>
            <a:gs pos="0">
              <a:schemeClr val="accent2">
                <a:shade val="80000"/>
                <a:hueOff val="0"/>
                <a:satOff val="0"/>
                <a:lumOff val="0"/>
                <a:alphaOff val="0"/>
                <a:tint val="50000"/>
                <a:satMod val="300000"/>
              </a:schemeClr>
            </a:gs>
            <a:gs pos="35000">
              <a:schemeClr val="accent2">
                <a:shade val="80000"/>
                <a:hueOff val="0"/>
                <a:satOff val="0"/>
                <a:lumOff val="0"/>
                <a:alphaOff val="0"/>
                <a:tint val="37000"/>
                <a:satMod val="300000"/>
              </a:schemeClr>
            </a:gs>
            <a:gs pos="100000">
              <a:schemeClr val="accent2">
                <a:shade val="8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910" tIns="41910" rIns="41910" bIns="41910" numCol="1" spcCol="1270" anchor="ctr" anchorCtr="0">
          <a:noAutofit/>
        </a:bodyPr>
        <a:lstStyle/>
        <a:p>
          <a:pPr lvl="0" algn="ctr" defTabSz="2933700">
            <a:lnSpc>
              <a:spcPct val="90000"/>
            </a:lnSpc>
            <a:spcBef>
              <a:spcPct val="0"/>
            </a:spcBef>
            <a:spcAft>
              <a:spcPct val="35000"/>
            </a:spcAft>
          </a:pPr>
          <a:r>
            <a:rPr lang="bn-BD" sz="6600" b="0" kern="1200" dirty="0" smtClean="0">
              <a:effectLst/>
              <a:latin typeface="NikoshBAN" pitchFamily="2" charset="0"/>
              <a:cs typeface="NikoshBAN" pitchFamily="2" charset="0"/>
            </a:rPr>
            <a:t>তথ্য</a:t>
          </a:r>
          <a:r>
            <a:rPr lang="bn-BD" sz="3600" b="0" kern="1200" dirty="0" smtClean="0">
              <a:effectLst/>
              <a:latin typeface="NikoshBAN" pitchFamily="2" charset="0"/>
              <a:cs typeface="NikoshBAN" pitchFamily="2" charset="0"/>
            </a:rPr>
            <a:t> </a:t>
          </a:r>
          <a:endParaRPr lang="en-US" sz="3600" b="0" kern="1200" dirty="0">
            <a:effectLst/>
            <a:latin typeface="NikoshBAN" pitchFamily="2" charset="0"/>
            <a:cs typeface="NikoshBAN" pitchFamily="2" charset="0"/>
          </a:endParaRPr>
        </a:p>
      </dsp:txBody>
      <dsp:txXfrm>
        <a:off x="3388897" y="307369"/>
        <a:ext cx="1375605" cy="1375605"/>
      </dsp:txXfrm>
    </dsp:sp>
    <dsp:sp modelId="{279D9462-27E7-43BE-9D5E-F3BBE42442CD}">
      <dsp:nvSpPr>
        <dsp:cNvPr id="0" name=""/>
        <dsp:cNvSpPr/>
      </dsp:nvSpPr>
      <dsp:spPr>
        <a:xfrm rot="1851634">
          <a:off x="4723135" y="4016429"/>
          <a:ext cx="795706" cy="42947"/>
        </a:xfrm>
        <a:custGeom>
          <a:avLst/>
          <a:gdLst/>
          <a:ahLst/>
          <a:cxnLst/>
          <a:rect l="0" t="0" r="0" b="0"/>
          <a:pathLst>
            <a:path>
              <a:moveTo>
                <a:pt x="0" y="21473"/>
              </a:moveTo>
              <a:lnTo>
                <a:pt x="795706" y="21473"/>
              </a:lnTo>
            </a:path>
          </a:pathLst>
        </a:custGeom>
        <a:noFill/>
        <a:ln w="25400" cap="flat" cmpd="sng" algn="ctr">
          <a:solidFill>
            <a:schemeClr val="accent2">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b="0" kern="1200">
            <a:effectLst/>
          </a:endParaRPr>
        </a:p>
      </dsp:txBody>
      <dsp:txXfrm>
        <a:off x="5101095" y="4018010"/>
        <a:ext cx="39785" cy="39785"/>
      </dsp:txXfrm>
    </dsp:sp>
    <dsp:sp modelId="{F141CF5C-6D4A-4A9E-A9FE-5FD68496E41C}">
      <dsp:nvSpPr>
        <dsp:cNvPr id="0" name=""/>
        <dsp:cNvSpPr/>
      </dsp:nvSpPr>
      <dsp:spPr>
        <a:xfrm>
          <a:off x="5324796" y="3768229"/>
          <a:ext cx="1945399" cy="1945399"/>
        </a:xfrm>
        <a:prstGeom prst="ellipse">
          <a:avLst/>
        </a:prstGeom>
        <a:gradFill rotWithShape="0">
          <a:gsLst>
            <a:gs pos="0">
              <a:schemeClr val="accent2">
                <a:shade val="80000"/>
                <a:hueOff val="-17936"/>
                <a:satOff val="-2012"/>
                <a:lumOff val="12840"/>
                <a:alphaOff val="0"/>
                <a:tint val="50000"/>
                <a:satMod val="300000"/>
              </a:schemeClr>
            </a:gs>
            <a:gs pos="35000">
              <a:schemeClr val="accent2">
                <a:shade val="80000"/>
                <a:hueOff val="-17936"/>
                <a:satOff val="-2012"/>
                <a:lumOff val="12840"/>
                <a:alphaOff val="0"/>
                <a:tint val="37000"/>
                <a:satMod val="300000"/>
              </a:schemeClr>
            </a:gs>
            <a:gs pos="100000">
              <a:schemeClr val="accent2">
                <a:shade val="80000"/>
                <a:hueOff val="-17936"/>
                <a:satOff val="-2012"/>
                <a:lumOff val="1284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1275" tIns="41275" rIns="41275" bIns="41275" numCol="1" spcCol="1270" anchor="ctr" anchorCtr="0">
          <a:noAutofit/>
        </a:bodyPr>
        <a:lstStyle/>
        <a:p>
          <a:pPr lvl="0" algn="ctr" defTabSz="2889250">
            <a:lnSpc>
              <a:spcPct val="90000"/>
            </a:lnSpc>
            <a:spcBef>
              <a:spcPct val="0"/>
            </a:spcBef>
            <a:spcAft>
              <a:spcPct val="35000"/>
            </a:spcAft>
          </a:pPr>
          <a:r>
            <a:rPr lang="bn-BD" sz="6500" b="0" kern="1200" dirty="0" smtClean="0">
              <a:effectLst/>
              <a:latin typeface="NikoshBAN" pitchFamily="2" charset="0"/>
              <a:cs typeface="NikoshBAN" pitchFamily="2" charset="0"/>
            </a:rPr>
            <a:t>জ্ঞান  </a:t>
          </a:r>
          <a:endParaRPr lang="en-US" sz="6500" b="0" kern="1200" dirty="0">
            <a:effectLst/>
            <a:latin typeface="NikoshBAN" pitchFamily="2" charset="0"/>
            <a:cs typeface="NikoshBAN" pitchFamily="2" charset="0"/>
          </a:endParaRPr>
        </a:p>
      </dsp:txBody>
      <dsp:txXfrm>
        <a:off x="5609693" y="4053126"/>
        <a:ext cx="1375605" cy="1375605"/>
      </dsp:txXfrm>
    </dsp:sp>
    <dsp:sp modelId="{C45B2A9E-5FFF-49C6-981C-452C338E3286}">
      <dsp:nvSpPr>
        <dsp:cNvPr id="0" name=""/>
        <dsp:cNvSpPr/>
      </dsp:nvSpPr>
      <dsp:spPr>
        <a:xfrm rot="8680860">
          <a:off x="2622387" y="4043978"/>
          <a:ext cx="581981" cy="42947"/>
        </a:xfrm>
        <a:custGeom>
          <a:avLst/>
          <a:gdLst/>
          <a:ahLst/>
          <a:cxnLst/>
          <a:rect l="0" t="0" r="0" b="0"/>
          <a:pathLst>
            <a:path>
              <a:moveTo>
                <a:pt x="0" y="21473"/>
              </a:moveTo>
              <a:lnTo>
                <a:pt x="581981" y="21473"/>
              </a:lnTo>
            </a:path>
          </a:pathLst>
        </a:custGeom>
        <a:noFill/>
        <a:ln w="25400" cap="flat" cmpd="sng" algn="ctr">
          <a:solidFill>
            <a:schemeClr val="accent2">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b="0" kern="1200">
            <a:effectLst/>
          </a:endParaRPr>
        </a:p>
      </dsp:txBody>
      <dsp:txXfrm rot="10800000">
        <a:off x="2898828" y="4050903"/>
        <a:ext cx="29099" cy="29099"/>
      </dsp:txXfrm>
    </dsp:sp>
    <dsp:sp modelId="{9D6382AA-E4D9-423C-AE60-394B9CF8275A}">
      <dsp:nvSpPr>
        <dsp:cNvPr id="0" name=""/>
        <dsp:cNvSpPr/>
      </dsp:nvSpPr>
      <dsp:spPr>
        <a:xfrm>
          <a:off x="909575" y="3823328"/>
          <a:ext cx="1945399" cy="1945399"/>
        </a:xfrm>
        <a:prstGeom prst="ellipse">
          <a:avLst/>
        </a:prstGeom>
        <a:gradFill rotWithShape="0">
          <a:gsLst>
            <a:gs pos="0">
              <a:schemeClr val="accent2">
                <a:shade val="80000"/>
                <a:hueOff val="-35872"/>
                <a:satOff val="-4024"/>
                <a:lumOff val="25680"/>
                <a:alphaOff val="0"/>
                <a:tint val="50000"/>
                <a:satMod val="300000"/>
              </a:schemeClr>
            </a:gs>
            <a:gs pos="35000">
              <a:schemeClr val="accent2">
                <a:shade val="80000"/>
                <a:hueOff val="-35872"/>
                <a:satOff val="-4024"/>
                <a:lumOff val="25680"/>
                <a:alphaOff val="0"/>
                <a:tint val="37000"/>
                <a:satMod val="300000"/>
              </a:schemeClr>
            </a:gs>
            <a:gs pos="100000">
              <a:schemeClr val="accent2">
                <a:shade val="80000"/>
                <a:hueOff val="-35872"/>
                <a:satOff val="-4024"/>
                <a:lumOff val="2568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4290" tIns="34290" rIns="34290" bIns="34290" numCol="1" spcCol="1270" anchor="ctr" anchorCtr="0">
          <a:noAutofit/>
        </a:bodyPr>
        <a:lstStyle/>
        <a:p>
          <a:pPr lvl="0" algn="ctr" defTabSz="2400300">
            <a:lnSpc>
              <a:spcPct val="90000"/>
            </a:lnSpc>
            <a:spcBef>
              <a:spcPct val="0"/>
            </a:spcBef>
            <a:spcAft>
              <a:spcPct val="35000"/>
            </a:spcAft>
          </a:pPr>
          <a:r>
            <a:rPr lang="bn-BD" sz="5400" b="0" kern="1200" dirty="0" smtClean="0">
              <a:effectLst/>
              <a:latin typeface="NikoshBAN" pitchFamily="2" charset="0"/>
              <a:cs typeface="NikoshBAN" pitchFamily="2" charset="0"/>
            </a:rPr>
            <a:t>উপাত্ত</a:t>
          </a:r>
          <a:r>
            <a:rPr lang="bn-BD" sz="2400" b="0" kern="1200" dirty="0" smtClean="0">
              <a:effectLst/>
              <a:latin typeface="NikoshBAN" pitchFamily="2" charset="0"/>
              <a:cs typeface="NikoshBAN" pitchFamily="2" charset="0"/>
            </a:rPr>
            <a:t> </a:t>
          </a:r>
          <a:endParaRPr lang="en-US" sz="2400" b="0" kern="1200" dirty="0">
            <a:effectLst/>
            <a:latin typeface="NikoshBAN" pitchFamily="2" charset="0"/>
            <a:cs typeface="NikoshBAN" pitchFamily="2" charset="0"/>
          </a:endParaRPr>
        </a:p>
      </dsp:txBody>
      <dsp:txXfrm>
        <a:off x="1194472" y="4108225"/>
        <a:ext cx="1375605" cy="1375605"/>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E11466-72D5-4838-A168-19A925560854}" type="datetimeFigureOut">
              <a:rPr lang="en-US" smtClean="0"/>
              <a:pPr/>
              <a:t>10/31/2026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E9BAC9-290E-4BE1-8F9E-DD32596DB706}" type="slidenum">
              <a:rPr lang="en-US" smtClean="0"/>
              <a:pPr/>
              <a:t>‹#›</a:t>
            </a:fld>
            <a:endParaRPr lang="en-US"/>
          </a:p>
        </p:txBody>
      </p:sp>
    </p:spTree>
    <p:extLst>
      <p:ext uri="{BB962C8B-B14F-4D97-AF65-F5344CB8AC3E}">
        <p14:creationId xmlns:p14="http://schemas.microsoft.com/office/powerpoint/2010/main" xmlns="" val="25828460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n-BD" dirty="0" smtClean="0"/>
              <a:t>এই</a:t>
            </a:r>
            <a:r>
              <a:rPr lang="bn-BD" baseline="0" dirty="0" smtClean="0"/>
              <a:t> স্লাইডটি হাইড করা থাকবে। </a:t>
            </a:r>
            <a:endParaRPr lang="en-US" dirty="0"/>
          </a:p>
        </p:txBody>
      </p:sp>
      <p:sp>
        <p:nvSpPr>
          <p:cNvPr id="4" name="Slide Number Placeholder 3"/>
          <p:cNvSpPr>
            <a:spLocks noGrp="1"/>
          </p:cNvSpPr>
          <p:nvPr>
            <p:ph type="sldNum" sz="quarter" idx="10"/>
          </p:nvPr>
        </p:nvSpPr>
        <p:spPr/>
        <p:txBody>
          <a:bodyPr/>
          <a:lstStyle/>
          <a:p>
            <a:fld id="{1D7A8F2D-4689-47FB-81F2-39A33FF08018}" type="slidenum">
              <a:rPr lang="en-US" smtClean="0"/>
              <a:pPr/>
              <a:t>1</a:t>
            </a:fld>
            <a:endParaRPr lang="en-US"/>
          </a:p>
        </p:txBody>
      </p:sp>
    </p:spTree>
    <p:extLst>
      <p:ext uri="{BB962C8B-B14F-4D97-AF65-F5344CB8AC3E}">
        <p14:creationId xmlns="" xmlns:p14="http://schemas.microsoft.com/office/powerpoint/2010/main" val="33112496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Md.Harun</a:t>
            </a:r>
            <a:r>
              <a:rPr lang="en-US" dirty="0" smtClean="0"/>
              <a:t>-Or-</a:t>
            </a:r>
            <a:r>
              <a:rPr lang="en-US" dirty="0" err="1" smtClean="0"/>
              <a:t>Rashid,Assistant</a:t>
            </a:r>
            <a:r>
              <a:rPr lang="en-US" baseline="0" dirty="0" smtClean="0"/>
              <a:t> Teacher (ICT),</a:t>
            </a:r>
            <a:r>
              <a:rPr lang="en-US" baseline="0" dirty="0" err="1" smtClean="0"/>
              <a:t>Ranibazar</a:t>
            </a:r>
            <a:r>
              <a:rPr lang="en-US" baseline="0" dirty="0" smtClean="0"/>
              <a:t> </a:t>
            </a:r>
            <a:r>
              <a:rPr lang="en-US" baseline="0" dirty="0" err="1" smtClean="0"/>
              <a:t>Girls’High</a:t>
            </a:r>
            <a:r>
              <a:rPr lang="en-US" baseline="0" dirty="0" smtClean="0"/>
              <a:t> </a:t>
            </a:r>
            <a:r>
              <a:rPr lang="en-US" baseline="0" dirty="0" err="1" smtClean="0"/>
              <a:t>School,Rajshahi</a:t>
            </a:r>
            <a:r>
              <a:rPr lang="en-US" baseline="0" dirty="0" smtClean="0"/>
              <a:t>. Mobile: 01737850388,Email: saurav.cse10@gmail.com</a:t>
            </a:r>
            <a:endParaRPr lang="en-US" dirty="0" smtClean="0"/>
          </a:p>
          <a:p>
            <a:endParaRPr lang="en-US" dirty="0"/>
          </a:p>
        </p:txBody>
      </p:sp>
      <p:sp>
        <p:nvSpPr>
          <p:cNvPr id="4" name="Slide Number Placeholder 3"/>
          <p:cNvSpPr>
            <a:spLocks noGrp="1"/>
          </p:cNvSpPr>
          <p:nvPr>
            <p:ph type="sldNum" sz="quarter" idx="10"/>
          </p:nvPr>
        </p:nvSpPr>
        <p:spPr/>
        <p:txBody>
          <a:bodyPr/>
          <a:lstStyle/>
          <a:p>
            <a:fld id="{720548EC-CE84-4C46-92BA-B49029F284C3}"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E9BAC9-290E-4BE1-8F9E-DD32596DB706}"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n-BD" dirty="0" smtClean="0">
                <a:latin typeface="NikoshBAN" pitchFamily="2" charset="0"/>
                <a:cs typeface="NikoshBAN" pitchFamily="2" charset="0"/>
              </a:rPr>
              <a:t>উপাত্ত</a:t>
            </a:r>
            <a:r>
              <a:rPr lang="bn-BD" baseline="0" dirty="0" smtClean="0">
                <a:latin typeface="NikoshBAN" pitchFamily="2" charset="0"/>
                <a:cs typeface="NikoshBAN" pitchFamily="2" charset="0"/>
              </a:rPr>
              <a:t> ও তথ্য ছক দেখিয়ে পাঠ ঘোষণ করতে হবে।</a:t>
            </a:r>
            <a:endParaRPr lang="en-US" dirty="0">
              <a:latin typeface="NikoshBAN" pitchFamily="2" charset="0"/>
              <a:cs typeface="NikoshBAN" pitchFamily="2" charset="0"/>
            </a:endParaRPr>
          </a:p>
        </p:txBody>
      </p:sp>
      <p:sp>
        <p:nvSpPr>
          <p:cNvPr id="4" name="Slide Number Placeholder 3"/>
          <p:cNvSpPr>
            <a:spLocks noGrp="1"/>
          </p:cNvSpPr>
          <p:nvPr>
            <p:ph type="sldNum" sz="quarter" idx="10"/>
          </p:nvPr>
        </p:nvSpPr>
        <p:spPr/>
        <p:txBody>
          <a:bodyPr/>
          <a:lstStyle/>
          <a:p>
            <a:fld id="{E6E9BAC9-290E-4BE1-8F9E-DD32596DB706}" type="slidenum">
              <a:rPr lang="en-US" smtClean="0"/>
              <a:pPr/>
              <a:t>4</a:t>
            </a:fld>
            <a:endParaRPr lang="en-US"/>
          </a:p>
        </p:txBody>
      </p:sp>
    </p:spTree>
    <p:extLst>
      <p:ext uri="{BB962C8B-B14F-4D97-AF65-F5344CB8AC3E}">
        <p14:creationId xmlns:p14="http://schemas.microsoft.com/office/powerpoint/2010/main" xmlns="" val="38529410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bn-BD" baseline="0" dirty="0" smtClean="0">
                <a:latin typeface="NikoshBAN" pitchFamily="2" charset="0"/>
                <a:cs typeface="NikoshBAN" pitchFamily="2" charset="0"/>
              </a:rPr>
              <a:t>আজকের পাঠের বিষয় উপাত্ত ও তথ্য। </a:t>
            </a:r>
            <a:endParaRPr lang="en-US" dirty="0"/>
          </a:p>
        </p:txBody>
      </p:sp>
      <p:sp>
        <p:nvSpPr>
          <p:cNvPr id="4" name="Slide Number Placeholder 3"/>
          <p:cNvSpPr>
            <a:spLocks noGrp="1"/>
          </p:cNvSpPr>
          <p:nvPr>
            <p:ph type="sldNum" sz="quarter" idx="10"/>
          </p:nvPr>
        </p:nvSpPr>
        <p:spPr/>
        <p:txBody>
          <a:bodyPr/>
          <a:lstStyle/>
          <a:p>
            <a:fld id="{E6E9BAC9-290E-4BE1-8F9E-DD32596DB706}"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n-BD" dirty="0" smtClean="0">
                <a:latin typeface="NikoshBAN" pitchFamily="2" charset="0"/>
                <a:cs typeface="NikoshBAN" pitchFamily="2" charset="0"/>
              </a:rPr>
              <a:t>শিক্ষক</a:t>
            </a:r>
            <a:r>
              <a:rPr lang="bn-BD" baseline="0" dirty="0" smtClean="0">
                <a:latin typeface="NikoshBAN" pitchFamily="2" charset="0"/>
                <a:cs typeface="NikoshBAN" pitchFamily="2" charset="0"/>
              </a:rPr>
              <a:t>কে শিখনফ</a:t>
            </a:r>
            <a:r>
              <a:rPr lang="bn-IN" baseline="0" dirty="0" smtClean="0">
                <a:latin typeface="NikoshBAN" pitchFamily="2" charset="0"/>
                <a:cs typeface="NikoshBAN" pitchFamily="2" charset="0"/>
              </a:rPr>
              <a:t>লের দিকে </a:t>
            </a:r>
            <a:r>
              <a:rPr lang="bn-BD" baseline="0" dirty="0" smtClean="0">
                <a:latin typeface="NikoshBAN" pitchFamily="2" charset="0"/>
                <a:cs typeface="NikoshBAN" pitchFamily="2" charset="0"/>
              </a:rPr>
              <a:t>লক্ষ</a:t>
            </a:r>
            <a:r>
              <a:rPr lang="bn-IN" baseline="0" dirty="0" smtClean="0">
                <a:latin typeface="NikoshBAN" pitchFamily="2" charset="0"/>
                <a:cs typeface="NikoshBAN" pitchFamily="2" charset="0"/>
              </a:rPr>
              <a:t> রাখতে</a:t>
            </a:r>
            <a:r>
              <a:rPr lang="bn-BD" baseline="0" dirty="0" smtClean="0">
                <a:latin typeface="NikoshBAN" pitchFamily="2" charset="0"/>
                <a:cs typeface="NikoshBAN" pitchFamily="2" charset="0"/>
              </a:rPr>
              <a:t> হবে</a:t>
            </a:r>
            <a:r>
              <a:rPr lang="bn-IN" baseline="0" dirty="0" smtClean="0">
                <a:latin typeface="NikoshBAN" pitchFamily="2" charset="0"/>
                <a:cs typeface="NikoshBAN" pitchFamily="2" charset="0"/>
              </a:rPr>
              <a:t> যাতে </a:t>
            </a:r>
            <a:r>
              <a:rPr lang="bn-BD" baseline="0" dirty="0" smtClean="0">
                <a:latin typeface="NikoshBAN" pitchFamily="2" charset="0"/>
                <a:cs typeface="NikoshBAN" pitchFamily="2" charset="0"/>
              </a:rPr>
              <a:t>পাঠ শেষে শিক্ষার্থীরা</a:t>
            </a:r>
            <a:r>
              <a:rPr lang="bn-IN" baseline="0" dirty="0" smtClean="0">
                <a:latin typeface="NikoshBAN" pitchFamily="2" charset="0"/>
                <a:cs typeface="NikoshBAN" pitchFamily="2" charset="0"/>
              </a:rPr>
              <a:t> তা</a:t>
            </a:r>
            <a:r>
              <a:rPr lang="bn-BD" baseline="0" dirty="0" smtClean="0">
                <a:latin typeface="NikoshBAN" pitchFamily="2" charset="0"/>
                <a:cs typeface="NikoshBAN" pitchFamily="2" charset="0"/>
              </a:rPr>
              <a:t> অর্জন করতে পারে।</a:t>
            </a:r>
            <a:endParaRPr lang="en-US" dirty="0">
              <a:latin typeface="NikoshBAN" pitchFamily="2" charset="0"/>
              <a:cs typeface="NikoshBAN" pitchFamily="2" charset="0"/>
            </a:endParaRPr>
          </a:p>
        </p:txBody>
      </p:sp>
      <p:sp>
        <p:nvSpPr>
          <p:cNvPr id="4" name="Slide Number Placeholder 3"/>
          <p:cNvSpPr>
            <a:spLocks noGrp="1"/>
          </p:cNvSpPr>
          <p:nvPr>
            <p:ph type="sldNum" sz="quarter" idx="10"/>
          </p:nvPr>
        </p:nvSpPr>
        <p:spPr/>
        <p:txBody>
          <a:bodyPr/>
          <a:lstStyle/>
          <a:p>
            <a:fld id="{E6E9BAC9-290E-4BE1-8F9E-DD32596DB706}" type="slidenum">
              <a:rPr lang="en-US" smtClean="0"/>
              <a:pPr/>
              <a:t>6</a:t>
            </a:fld>
            <a:endParaRPr lang="en-US"/>
          </a:p>
        </p:txBody>
      </p:sp>
    </p:spTree>
    <p:extLst>
      <p:ext uri="{BB962C8B-B14F-4D97-AF65-F5344CB8AC3E}">
        <p14:creationId xmlns:p14="http://schemas.microsoft.com/office/powerpoint/2010/main" xmlns="" val="42301399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n-BD" dirty="0" smtClean="0"/>
              <a:t>এই স্লাইড থেকে</a:t>
            </a:r>
            <a:r>
              <a:rPr lang="bn-BD" baseline="0" dirty="0" smtClean="0"/>
              <a:t> উপস্থাপনা শুরু করতে হবে। এখান থেকে উপাত্ত সম্পর্কে জানবে। </a:t>
            </a:r>
            <a:endParaRPr lang="en-US" dirty="0"/>
          </a:p>
        </p:txBody>
      </p:sp>
      <p:sp>
        <p:nvSpPr>
          <p:cNvPr id="4" name="Slide Number Placeholder 3"/>
          <p:cNvSpPr>
            <a:spLocks noGrp="1"/>
          </p:cNvSpPr>
          <p:nvPr>
            <p:ph type="sldNum" sz="quarter" idx="10"/>
          </p:nvPr>
        </p:nvSpPr>
        <p:spPr/>
        <p:txBody>
          <a:bodyPr/>
          <a:lstStyle/>
          <a:p>
            <a:fld id="{E6E9BAC9-290E-4BE1-8F9E-DD32596DB706}" type="slidenum">
              <a:rPr lang="en-US" smtClean="0"/>
              <a:pPr/>
              <a:t>7</a:t>
            </a:fld>
            <a:endParaRPr lang="en-US"/>
          </a:p>
        </p:txBody>
      </p:sp>
    </p:spTree>
    <p:extLst>
      <p:ext uri="{BB962C8B-B14F-4D97-AF65-F5344CB8AC3E}">
        <p14:creationId xmlns:p14="http://schemas.microsoft.com/office/powerpoint/2010/main" xmlns="" val="26515089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n-BD" dirty="0" smtClean="0">
                <a:latin typeface="NikoshBAN" pitchFamily="2" charset="0"/>
                <a:cs typeface="NikoshBAN" pitchFamily="2" charset="0"/>
              </a:rPr>
              <a:t>উপাত্ত</a:t>
            </a:r>
            <a:r>
              <a:rPr lang="bn-BD" baseline="0" dirty="0" smtClean="0">
                <a:latin typeface="NikoshBAN" pitchFamily="2" charset="0"/>
                <a:cs typeface="NikoshBAN" pitchFamily="2" charset="0"/>
              </a:rPr>
              <a:t> কা</a:t>
            </a:r>
            <a:r>
              <a:rPr lang="bn-IN" baseline="0" dirty="0" smtClean="0">
                <a:latin typeface="NikoshBAN" pitchFamily="2" charset="0"/>
                <a:cs typeface="NikoshBAN" pitchFamily="2" charset="0"/>
              </a:rPr>
              <a:t>কে </a:t>
            </a:r>
            <a:r>
              <a:rPr lang="bn-BD" baseline="0" dirty="0" smtClean="0">
                <a:latin typeface="NikoshBAN" pitchFamily="2" charset="0"/>
                <a:cs typeface="NikoshBAN" pitchFamily="2" charset="0"/>
              </a:rPr>
              <a:t> বলে জানবে এবং উপাত্ত ও ঘটনা মিলে তথ্যতে পরিণত হয়। </a:t>
            </a:r>
            <a:endParaRPr lang="en-US" dirty="0">
              <a:latin typeface="NikoshBAN" pitchFamily="2" charset="0"/>
              <a:cs typeface="NikoshBAN" pitchFamily="2" charset="0"/>
            </a:endParaRPr>
          </a:p>
        </p:txBody>
      </p:sp>
      <p:sp>
        <p:nvSpPr>
          <p:cNvPr id="4" name="Slide Number Placeholder 3"/>
          <p:cNvSpPr>
            <a:spLocks noGrp="1"/>
          </p:cNvSpPr>
          <p:nvPr>
            <p:ph type="sldNum" sz="quarter" idx="10"/>
          </p:nvPr>
        </p:nvSpPr>
        <p:spPr/>
        <p:txBody>
          <a:bodyPr/>
          <a:lstStyle/>
          <a:p>
            <a:fld id="{E6E9BAC9-290E-4BE1-8F9E-DD32596DB706}" type="slidenum">
              <a:rPr lang="en-US" smtClean="0"/>
              <a:pPr/>
              <a:t>8</a:t>
            </a:fld>
            <a:endParaRPr lang="en-US"/>
          </a:p>
        </p:txBody>
      </p:sp>
    </p:spTree>
    <p:extLst>
      <p:ext uri="{BB962C8B-B14F-4D97-AF65-F5344CB8AC3E}">
        <p14:creationId xmlns:p14="http://schemas.microsoft.com/office/powerpoint/2010/main" xmlns="" val="23391498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n-IN" dirty="0" smtClean="0"/>
              <a:t>এই তথ্য</a:t>
            </a:r>
            <a:r>
              <a:rPr lang="bn-IN" baseline="0" dirty="0" smtClean="0"/>
              <a:t> ছকটি দেখিয়ে প্রশ্ন করতে হবে উপাত্ত ও উপাত্ত বের কর। </a:t>
            </a:r>
            <a:endParaRPr lang="en-US" dirty="0"/>
          </a:p>
        </p:txBody>
      </p:sp>
      <p:sp>
        <p:nvSpPr>
          <p:cNvPr id="4" name="Slide Number Placeholder 3"/>
          <p:cNvSpPr>
            <a:spLocks noGrp="1"/>
          </p:cNvSpPr>
          <p:nvPr>
            <p:ph type="sldNum" sz="quarter" idx="10"/>
          </p:nvPr>
        </p:nvSpPr>
        <p:spPr/>
        <p:txBody>
          <a:bodyPr/>
          <a:lstStyle/>
          <a:p>
            <a:fld id="{E6E9BAC9-290E-4BE1-8F9E-DD32596DB706}" type="slidenum">
              <a:rPr lang="en-US" smtClean="0"/>
              <a:pPr/>
              <a:t>9</a:t>
            </a:fld>
            <a:endParaRPr lang="en-US"/>
          </a:p>
        </p:txBody>
      </p:sp>
    </p:spTree>
    <p:extLst>
      <p:ext uri="{BB962C8B-B14F-4D97-AF65-F5344CB8AC3E}">
        <p14:creationId xmlns:p14="http://schemas.microsoft.com/office/powerpoint/2010/main" xmlns="" val="395226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E9BAC9-290E-4BE1-8F9E-DD32596DB706}"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E9BAC9-290E-4BE1-8F9E-DD32596DB706}"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n-BD" dirty="0" smtClean="0"/>
              <a:t>শিক্ষার্থীরা</a:t>
            </a:r>
            <a:r>
              <a:rPr lang="bn-BD" baseline="0" dirty="0" smtClean="0"/>
              <a:t> উত্তর লেখে শিক্ষককে দেখাবেন।  </a:t>
            </a:r>
            <a:endParaRPr lang="en-US" dirty="0"/>
          </a:p>
        </p:txBody>
      </p:sp>
      <p:sp>
        <p:nvSpPr>
          <p:cNvPr id="4" name="Slide Number Placeholder 3"/>
          <p:cNvSpPr>
            <a:spLocks noGrp="1"/>
          </p:cNvSpPr>
          <p:nvPr>
            <p:ph type="sldNum" sz="quarter" idx="10"/>
          </p:nvPr>
        </p:nvSpPr>
        <p:spPr/>
        <p:txBody>
          <a:bodyPr/>
          <a:lstStyle/>
          <a:p>
            <a:fld id="{E6E9BAC9-290E-4BE1-8F9E-DD32596DB706}" type="slidenum">
              <a:rPr lang="en-US" smtClean="0"/>
              <a:pPr/>
              <a:t>12</a:t>
            </a:fld>
            <a:endParaRPr lang="en-US"/>
          </a:p>
        </p:txBody>
      </p:sp>
    </p:spTree>
    <p:extLst>
      <p:ext uri="{BB962C8B-B14F-4D97-AF65-F5344CB8AC3E}">
        <p14:creationId xmlns:p14="http://schemas.microsoft.com/office/powerpoint/2010/main" xmlns="" val="6152720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1200" dirty="0" err="1" smtClean="0">
                <a:effectLst>
                  <a:outerShdw blurRad="38100" dist="38100" dir="2700000" algn="tl">
                    <a:srgbClr val="000000">
                      <a:alpha val="43137"/>
                    </a:srgbClr>
                  </a:outerShdw>
                </a:effectLst>
                <a:latin typeface="NikoshBAN" pitchFamily="2" charset="0"/>
                <a:cs typeface="NikoshBAN" pitchFamily="2" charset="0"/>
              </a:rPr>
              <a:t>এবার</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নিশ্চয়ই</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ওপরের</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তালিকায়</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উপাত্তগুলোর</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অর্থ</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তুমি</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খুঁজে</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পেয়েছে</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কাজেই</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আমরা</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বুঝতে</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পারছি</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উপাত্তের</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সাথে</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যদি</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কোনো</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ঘটনা</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বা</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প্রেক্ষাপট</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বা</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পরিস্হিতির</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সম্পর্ক</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থাকে</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তখন</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সেগুলোর</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অর্থ</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বোঝা</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যায়</a:t>
            </a:r>
            <a:r>
              <a:rPr lang="bn-IN" sz="1200" dirty="0" smtClean="0">
                <a:effectLst>
                  <a:outerShdw blurRad="38100" dist="38100" dir="2700000" algn="tl">
                    <a:srgbClr val="000000">
                      <a:alpha val="43137"/>
                    </a:srgbClr>
                  </a:outerShdw>
                </a:effectLst>
                <a:latin typeface="NikoshBAN" pitchFamily="2" charset="0"/>
                <a:cs typeface="NikoshBAN" pitchFamily="2" charset="0"/>
              </a:rPr>
              <a:t>।</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আমরা</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সেটা</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ব্যবহারও</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করতে</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পারি</a:t>
            </a:r>
            <a:r>
              <a:rPr lang="bn-IN" sz="1200" dirty="0" smtClean="0">
                <a:effectLst>
                  <a:outerShdw blurRad="38100" dist="38100" dir="2700000" algn="tl">
                    <a:srgbClr val="000000">
                      <a:alpha val="43137"/>
                    </a:srgbClr>
                  </a:outerShdw>
                </a:effectLst>
                <a:latin typeface="NikoshBAN" pitchFamily="2" charset="0"/>
                <a:cs typeface="NikoshBAN" pitchFamily="2" charset="0"/>
              </a:rPr>
              <a:t>।</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তখন</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সেটা</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হচ্ছে</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তথ্য</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একাধিক</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উপাত্ত</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যখন</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কোন</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বিশেষ</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উদ্দেশ্য</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সাধনের</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জন্য</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অর্থপূর্ণভাবে</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সাজানো</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হয়</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তখন</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তাকে</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তথ্য</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r>
              <a:rPr lang="en-US" sz="1200" dirty="0" err="1" smtClean="0">
                <a:effectLst>
                  <a:outerShdw blurRad="38100" dist="38100" dir="2700000" algn="tl">
                    <a:srgbClr val="000000">
                      <a:alpha val="43137"/>
                    </a:srgbClr>
                  </a:outerShdw>
                </a:effectLst>
                <a:latin typeface="NikoshBAN" pitchFamily="2" charset="0"/>
                <a:cs typeface="NikoshBAN" pitchFamily="2" charset="0"/>
              </a:rPr>
              <a:t>বলে</a:t>
            </a:r>
            <a:r>
              <a:rPr lang="en-US" sz="1200" dirty="0" smtClean="0">
                <a:effectLst>
                  <a:outerShdw blurRad="38100" dist="38100" dir="2700000" algn="tl">
                    <a:srgbClr val="000000">
                      <a:alpha val="43137"/>
                    </a:srgbClr>
                  </a:outerShdw>
                </a:effectLst>
                <a:latin typeface="NikoshBAN" pitchFamily="2" charset="0"/>
                <a:cs typeface="NikoshBAN" pitchFamily="2" charset="0"/>
              </a:rPr>
              <a:t>। </a:t>
            </a:r>
            <a:endParaRPr lang="en-US" sz="1200" dirty="0">
              <a:effectLst>
                <a:outerShdw blurRad="38100" dist="38100" dir="2700000" algn="tl">
                  <a:srgbClr val="000000">
                    <a:alpha val="43137"/>
                  </a:srgbClr>
                </a:outerShdw>
              </a:effectLst>
              <a:latin typeface="NikoshBAN" pitchFamily="2" charset="0"/>
              <a:cs typeface="NikoshBAN" pitchFamily="2" charset="0"/>
            </a:endParaRPr>
          </a:p>
        </p:txBody>
      </p:sp>
      <p:sp>
        <p:nvSpPr>
          <p:cNvPr id="4" name="Slide Number Placeholder 3"/>
          <p:cNvSpPr>
            <a:spLocks noGrp="1"/>
          </p:cNvSpPr>
          <p:nvPr>
            <p:ph type="sldNum" sz="quarter" idx="10"/>
          </p:nvPr>
        </p:nvSpPr>
        <p:spPr/>
        <p:txBody>
          <a:bodyPr/>
          <a:lstStyle/>
          <a:p>
            <a:fld id="{E6E9BAC9-290E-4BE1-8F9E-DD32596DB706}" type="slidenum">
              <a:rPr lang="en-US" smtClean="0"/>
              <a:pPr/>
              <a:t>13</a:t>
            </a:fld>
            <a:endParaRPr lang="en-US"/>
          </a:p>
        </p:txBody>
      </p:sp>
    </p:spTree>
    <p:extLst>
      <p:ext uri="{BB962C8B-B14F-4D97-AF65-F5344CB8AC3E}">
        <p14:creationId xmlns:p14="http://schemas.microsoft.com/office/powerpoint/2010/main" xmlns="" val="2925897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bn-BD" dirty="0" smtClean="0"/>
              <a:t>শিক্ষা</a:t>
            </a:r>
            <a:r>
              <a:rPr lang="bn-IN" dirty="0" smtClean="0"/>
              <a:t>র্থী</a:t>
            </a:r>
            <a:r>
              <a:rPr lang="bn-BD" dirty="0" smtClean="0"/>
              <a:t>দের</a:t>
            </a:r>
            <a:r>
              <a:rPr lang="bn-BD" baseline="0" dirty="0" smtClean="0"/>
              <a:t> কয়েকটি দলে বিভক্ত করে দলগত কাজ দিতে হবে। </a:t>
            </a:r>
            <a:endParaRPr lang="en-US" dirty="0"/>
          </a:p>
        </p:txBody>
      </p:sp>
      <p:sp>
        <p:nvSpPr>
          <p:cNvPr id="4" name="Slide Number Placeholder 3"/>
          <p:cNvSpPr>
            <a:spLocks noGrp="1"/>
          </p:cNvSpPr>
          <p:nvPr>
            <p:ph type="sldNum" sz="quarter" idx="10"/>
          </p:nvPr>
        </p:nvSpPr>
        <p:spPr/>
        <p:txBody>
          <a:bodyPr/>
          <a:lstStyle/>
          <a:p>
            <a:fld id="{E6E9BAC9-290E-4BE1-8F9E-DD32596DB706}" type="slidenum">
              <a:rPr lang="en-US" smtClean="0"/>
              <a:pPr/>
              <a:t>14</a:t>
            </a:fld>
            <a:endParaRPr lang="en-US"/>
          </a:p>
        </p:txBody>
      </p:sp>
    </p:spTree>
    <p:extLst>
      <p:ext uri="{BB962C8B-B14F-4D97-AF65-F5344CB8AC3E}">
        <p14:creationId xmlns:p14="http://schemas.microsoft.com/office/powerpoint/2010/main" xmlns="" val="13837242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n-BD" dirty="0" smtClean="0"/>
              <a:t>শিক্ষার্থীরা</a:t>
            </a:r>
            <a:r>
              <a:rPr lang="bn-BD" baseline="0" dirty="0" smtClean="0"/>
              <a:t> উত্তর করার পরে শিক্ষক এই স্লাইডটি দেখাবেন। </a:t>
            </a:r>
            <a:endParaRPr lang="en-US" dirty="0"/>
          </a:p>
        </p:txBody>
      </p:sp>
      <p:sp>
        <p:nvSpPr>
          <p:cNvPr id="4" name="Slide Number Placeholder 3"/>
          <p:cNvSpPr>
            <a:spLocks noGrp="1"/>
          </p:cNvSpPr>
          <p:nvPr>
            <p:ph type="sldNum" sz="quarter" idx="10"/>
          </p:nvPr>
        </p:nvSpPr>
        <p:spPr/>
        <p:txBody>
          <a:bodyPr/>
          <a:lstStyle/>
          <a:p>
            <a:fld id="{E6E9BAC9-290E-4BE1-8F9E-DD32596DB706}" type="slidenum">
              <a:rPr lang="en-US" smtClean="0"/>
              <a:pPr/>
              <a:t>15</a:t>
            </a:fld>
            <a:endParaRPr lang="en-US"/>
          </a:p>
        </p:txBody>
      </p:sp>
    </p:spTree>
    <p:extLst>
      <p:ext uri="{BB962C8B-B14F-4D97-AF65-F5344CB8AC3E}">
        <p14:creationId xmlns:p14="http://schemas.microsoft.com/office/powerpoint/2010/main" xmlns="" val="29065506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এক</a:t>
            </a:r>
            <a:r>
              <a:rPr lang="en-US" baseline="0" dirty="0" smtClean="0"/>
              <a:t> </a:t>
            </a:r>
            <a:r>
              <a:rPr lang="en-US" baseline="0" dirty="0" err="1" smtClean="0"/>
              <a:t>নজরে</a:t>
            </a:r>
            <a:r>
              <a:rPr lang="en-US" baseline="0" dirty="0" smtClean="0"/>
              <a:t> </a:t>
            </a:r>
            <a:r>
              <a:rPr lang="en-US" baseline="0" dirty="0" err="1" smtClean="0"/>
              <a:t>জ্ঞান</a:t>
            </a:r>
            <a:r>
              <a:rPr lang="en-US" baseline="0" dirty="0" smtClean="0"/>
              <a:t> </a:t>
            </a:r>
            <a:r>
              <a:rPr lang="en-US" baseline="0" dirty="0" err="1" smtClean="0"/>
              <a:t>পিরামিডের</a:t>
            </a:r>
            <a:r>
              <a:rPr lang="en-US" baseline="0" dirty="0" smtClean="0"/>
              <a:t> </a:t>
            </a:r>
            <a:r>
              <a:rPr lang="en-US" baseline="0" dirty="0" err="1" smtClean="0"/>
              <a:t>উপাদান</a:t>
            </a:r>
            <a:r>
              <a:rPr lang="en-US" baseline="0" dirty="0" smtClean="0"/>
              <a:t> </a:t>
            </a:r>
            <a:r>
              <a:rPr lang="en-US" baseline="0" dirty="0" err="1" smtClean="0"/>
              <a:t>গুলো</a:t>
            </a:r>
            <a:r>
              <a:rPr lang="en-US" baseline="0" dirty="0" smtClean="0"/>
              <a:t> </a:t>
            </a:r>
            <a:r>
              <a:rPr lang="en-US" baseline="0" dirty="0" err="1" smtClean="0"/>
              <a:t>দেখো</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CF208A84-61FE-4EC9-9A3B-0038E9754109}" type="slidenum">
              <a:rPr lang="en-US" smtClean="0"/>
              <a:pPr/>
              <a:t>16</a:t>
            </a:fld>
            <a:endParaRPr lang="en-US"/>
          </a:p>
        </p:txBody>
      </p:sp>
    </p:spTree>
    <p:extLst>
      <p:ext uri="{BB962C8B-B14F-4D97-AF65-F5344CB8AC3E}">
        <p14:creationId xmlns:p14="http://schemas.microsoft.com/office/powerpoint/2010/main" xmlns="" val="41423944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এক</a:t>
            </a:r>
            <a:r>
              <a:rPr lang="en-US" baseline="0" dirty="0" smtClean="0"/>
              <a:t> </a:t>
            </a:r>
            <a:r>
              <a:rPr lang="en-US" baseline="0" dirty="0" err="1" smtClean="0"/>
              <a:t>নজরে</a:t>
            </a:r>
            <a:r>
              <a:rPr lang="en-US" baseline="0" dirty="0" smtClean="0"/>
              <a:t> </a:t>
            </a:r>
            <a:r>
              <a:rPr lang="en-US" baseline="0" dirty="0" err="1" smtClean="0"/>
              <a:t>জ্ঞান</a:t>
            </a:r>
            <a:r>
              <a:rPr lang="en-US" baseline="0" dirty="0" smtClean="0"/>
              <a:t> </a:t>
            </a:r>
            <a:r>
              <a:rPr lang="en-US" baseline="0" dirty="0" err="1" smtClean="0"/>
              <a:t>পিরামিডের</a:t>
            </a:r>
            <a:r>
              <a:rPr lang="en-US" baseline="0" dirty="0" smtClean="0"/>
              <a:t> </a:t>
            </a:r>
            <a:r>
              <a:rPr lang="en-US" baseline="0" dirty="0" err="1" smtClean="0"/>
              <a:t>উপাদান</a:t>
            </a:r>
            <a:r>
              <a:rPr lang="en-US" baseline="0" dirty="0" smtClean="0"/>
              <a:t> </a:t>
            </a:r>
            <a:r>
              <a:rPr lang="en-US" baseline="0" dirty="0" err="1" smtClean="0"/>
              <a:t>গুলো</a:t>
            </a:r>
            <a:r>
              <a:rPr lang="en-US" baseline="0" dirty="0" smtClean="0"/>
              <a:t> </a:t>
            </a:r>
            <a:r>
              <a:rPr lang="en-US" baseline="0" dirty="0" err="1" smtClean="0"/>
              <a:t>দেখো</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CF208A84-61FE-4EC9-9A3B-0038E9754109}" type="slidenum">
              <a:rPr lang="en-US" smtClean="0"/>
              <a:pPr/>
              <a:t>17</a:t>
            </a:fld>
            <a:endParaRPr lang="en-US"/>
          </a:p>
        </p:txBody>
      </p:sp>
    </p:spTree>
    <p:extLst>
      <p:ext uri="{BB962C8B-B14F-4D97-AF65-F5344CB8AC3E}">
        <p14:creationId xmlns:p14="http://schemas.microsoft.com/office/powerpoint/2010/main" xmlns="" val="41423944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n-BD" dirty="0" smtClean="0"/>
              <a:t>তোমারা</a:t>
            </a:r>
            <a:r>
              <a:rPr lang="bn-BD" baseline="0" dirty="0" smtClean="0"/>
              <a:t> এই পাঠ থেকে</a:t>
            </a:r>
            <a:r>
              <a:rPr lang="en-US" baseline="0" dirty="0" smtClean="0"/>
              <a:t> </a:t>
            </a:r>
            <a:r>
              <a:rPr lang="en-US" baseline="0" dirty="0" err="1" smtClean="0"/>
              <a:t>জ্ঞান</a:t>
            </a:r>
            <a:r>
              <a:rPr lang="en-US" baseline="0" dirty="0" smtClean="0"/>
              <a:t> </a:t>
            </a:r>
            <a:r>
              <a:rPr lang="en-US" baseline="0" dirty="0" err="1" smtClean="0"/>
              <a:t>পিরামিডের</a:t>
            </a:r>
            <a:r>
              <a:rPr lang="en-US" baseline="0" dirty="0" smtClean="0"/>
              <a:t> </a:t>
            </a:r>
            <a:r>
              <a:rPr lang="en-US" baseline="0" dirty="0" err="1" smtClean="0"/>
              <a:t>ব্যাখ্যা</a:t>
            </a:r>
            <a:r>
              <a:rPr lang="en-US" baseline="0" dirty="0" smtClean="0"/>
              <a:t> </a:t>
            </a:r>
            <a:r>
              <a:rPr lang="en-US" baseline="0" dirty="0" err="1" smtClean="0"/>
              <a:t>জানতে</a:t>
            </a:r>
            <a:r>
              <a:rPr lang="en-US" baseline="0" dirty="0" smtClean="0"/>
              <a:t> </a:t>
            </a:r>
            <a:r>
              <a:rPr lang="en-US" baseline="0" dirty="0" err="1" smtClean="0"/>
              <a:t>পারবে</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CF208A84-61FE-4EC9-9A3B-0038E9754109}" type="slidenum">
              <a:rPr lang="en-US" smtClean="0"/>
              <a:pPr/>
              <a:t>18</a:t>
            </a:fld>
            <a:endParaRPr lang="en-US"/>
          </a:p>
        </p:txBody>
      </p:sp>
    </p:spTree>
    <p:extLst>
      <p:ext uri="{BB962C8B-B14F-4D97-AF65-F5344CB8AC3E}">
        <p14:creationId xmlns:p14="http://schemas.microsoft.com/office/powerpoint/2010/main" xmlns="" val="41423944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n-BD" dirty="0" smtClean="0"/>
              <a:t>তোমারা</a:t>
            </a:r>
            <a:r>
              <a:rPr lang="bn-BD" baseline="0" dirty="0" smtClean="0"/>
              <a:t> এই পাঠ থেকে নতুন </a:t>
            </a:r>
            <a:r>
              <a:rPr lang="bn-IN" baseline="0" dirty="0" smtClean="0"/>
              <a:t>কী কী </a:t>
            </a:r>
            <a:r>
              <a:rPr lang="bn-BD" baseline="0" dirty="0" smtClean="0"/>
              <a:t>শব্দ শিখলে? এবার স্লাইডটি দেখাতে হবে। </a:t>
            </a:r>
            <a:endParaRPr lang="en-US" dirty="0"/>
          </a:p>
        </p:txBody>
      </p:sp>
      <p:sp>
        <p:nvSpPr>
          <p:cNvPr id="4" name="Slide Number Placeholder 3"/>
          <p:cNvSpPr>
            <a:spLocks noGrp="1"/>
          </p:cNvSpPr>
          <p:nvPr>
            <p:ph type="sldNum" sz="quarter" idx="10"/>
          </p:nvPr>
        </p:nvSpPr>
        <p:spPr/>
        <p:txBody>
          <a:bodyPr/>
          <a:lstStyle/>
          <a:p>
            <a:fld id="{CF208A84-61FE-4EC9-9A3B-0038E9754109}" type="slidenum">
              <a:rPr lang="en-US" smtClean="0"/>
              <a:pPr/>
              <a:t>19</a:t>
            </a:fld>
            <a:endParaRPr lang="en-US"/>
          </a:p>
        </p:txBody>
      </p:sp>
    </p:spTree>
    <p:extLst>
      <p:ext uri="{BB962C8B-B14F-4D97-AF65-F5344CB8AC3E}">
        <p14:creationId xmlns:p14="http://schemas.microsoft.com/office/powerpoint/2010/main" xmlns="" val="41423944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n-BD" dirty="0" smtClean="0"/>
              <a:t>উত্তরগুলোর উপরে ক্লিক করলে সঠিক</a:t>
            </a:r>
            <a:r>
              <a:rPr lang="bn-BD" baseline="0" dirty="0" smtClean="0"/>
              <a:t> ও </a:t>
            </a:r>
            <a:r>
              <a:rPr lang="bn-IN" baseline="0" dirty="0" smtClean="0"/>
              <a:t>ভু</a:t>
            </a:r>
            <a:r>
              <a:rPr lang="bn-BD" baseline="0" dirty="0" smtClean="0"/>
              <a:t>ল উত্তর পাওয়া যাবে। </a:t>
            </a:r>
            <a:endParaRPr lang="en-US" dirty="0"/>
          </a:p>
        </p:txBody>
      </p:sp>
      <p:sp>
        <p:nvSpPr>
          <p:cNvPr id="4" name="Slide Number Placeholder 3"/>
          <p:cNvSpPr>
            <a:spLocks noGrp="1"/>
          </p:cNvSpPr>
          <p:nvPr>
            <p:ph type="sldNum" sz="quarter" idx="10"/>
          </p:nvPr>
        </p:nvSpPr>
        <p:spPr/>
        <p:txBody>
          <a:bodyPr/>
          <a:lstStyle/>
          <a:p>
            <a:fld id="{CF208A84-61FE-4EC9-9A3B-0038E9754109}" type="slidenum">
              <a:rPr lang="en-US" smtClean="0"/>
              <a:pPr/>
              <a:t>20</a:t>
            </a:fld>
            <a:endParaRPr lang="en-US"/>
          </a:p>
        </p:txBody>
      </p:sp>
    </p:spTree>
    <p:extLst>
      <p:ext uri="{BB962C8B-B14F-4D97-AF65-F5344CB8AC3E}">
        <p14:creationId xmlns:p14="http://schemas.microsoft.com/office/powerpoint/2010/main" xmlns="" val="22202489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BD" dirty="0" smtClean="0"/>
              <a:t>উত্তরগুলোর উপরে ক্লিক করলে সঠিক</a:t>
            </a:r>
            <a:r>
              <a:rPr lang="bn-BD" baseline="0" dirty="0" smtClean="0"/>
              <a:t> ও </a:t>
            </a:r>
            <a:r>
              <a:rPr lang="bn-IN" baseline="0" dirty="0" smtClean="0"/>
              <a:t>ভু</a:t>
            </a:r>
            <a:r>
              <a:rPr lang="bn-BD" baseline="0" dirty="0" smtClean="0"/>
              <a:t>ল উত্তর পাওয়া যাবে। </a:t>
            </a:r>
            <a:endParaRPr lang="en-US" dirty="0" smtClean="0"/>
          </a:p>
          <a:p>
            <a:endParaRPr lang="en-US" dirty="0"/>
          </a:p>
        </p:txBody>
      </p:sp>
      <p:sp>
        <p:nvSpPr>
          <p:cNvPr id="4" name="Slide Number Placeholder 3"/>
          <p:cNvSpPr>
            <a:spLocks noGrp="1"/>
          </p:cNvSpPr>
          <p:nvPr>
            <p:ph type="sldNum" sz="quarter" idx="10"/>
          </p:nvPr>
        </p:nvSpPr>
        <p:spPr/>
        <p:txBody>
          <a:bodyPr/>
          <a:lstStyle/>
          <a:p>
            <a:fld id="{CF208A84-61FE-4EC9-9A3B-0038E9754109}" type="slidenum">
              <a:rPr lang="en-US" smtClean="0"/>
              <a:pPr/>
              <a:t>21</a:t>
            </a:fld>
            <a:endParaRPr lang="en-US"/>
          </a:p>
        </p:txBody>
      </p:sp>
    </p:spTree>
    <p:extLst>
      <p:ext uri="{BB962C8B-B14F-4D97-AF65-F5344CB8AC3E}">
        <p14:creationId xmlns:p14="http://schemas.microsoft.com/office/powerpoint/2010/main" xmlns="" val="5286081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E9BAC9-290E-4BE1-8F9E-DD32596DB706}"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E9BAC9-290E-4BE1-8F9E-DD32596DB706}"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E9BAC9-290E-4BE1-8F9E-DD32596DB706}"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6E9BAC9-290E-4BE1-8F9E-DD32596DB706}" type="slidenum">
              <a:rPr lang="en-US" smtClean="0"/>
              <a:pPr/>
              <a:t>25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F56E946-88AC-4F13-81D0-91585390C313}" type="datetimeFigureOut">
              <a:rPr lang="en-US" smtClean="0"/>
              <a:pPr/>
              <a:t>10/31/2026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86681A-C40F-4FD6-9C9B-4E9BB11E6E4A}" type="slidenum">
              <a:rPr lang="en-US" smtClean="0"/>
              <a:pPr/>
              <a:t>‹#›</a:t>
            </a:fld>
            <a:endParaRPr lang="en-US"/>
          </a:p>
        </p:txBody>
      </p:sp>
    </p:spTree>
    <p:extLst>
      <p:ext uri="{BB962C8B-B14F-4D97-AF65-F5344CB8AC3E}">
        <p14:creationId xmlns:p14="http://schemas.microsoft.com/office/powerpoint/2010/main" xmlns="" val="411734163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56E946-88AC-4F13-81D0-91585390C313}" type="datetimeFigureOut">
              <a:rPr lang="en-US" smtClean="0"/>
              <a:pPr/>
              <a:t>10/31/2026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86681A-C40F-4FD6-9C9B-4E9BB11E6E4A}" type="slidenum">
              <a:rPr lang="en-US" smtClean="0"/>
              <a:pPr/>
              <a:t>‹#›</a:t>
            </a:fld>
            <a:endParaRPr lang="en-US"/>
          </a:p>
        </p:txBody>
      </p:sp>
    </p:spTree>
    <p:extLst>
      <p:ext uri="{BB962C8B-B14F-4D97-AF65-F5344CB8AC3E}">
        <p14:creationId xmlns:p14="http://schemas.microsoft.com/office/powerpoint/2010/main" xmlns="" val="393299346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56E946-88AC-4F13-81D0-91585390C313}" type="datetimeFigureOut">
              <a:rPr lang="en-US" smtClean="0"/>
              <a:pPr/>
              <a:t>10/31/2026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86681A-C40F-4FD6-9C9B-4E9BB11E6E4A}" type="slidenum">
              <a:rPr lang="en-US" smtClean="0"/>
              <a:pPr/>
              <a:t>‹#›</a:t>
            </a:fld>
            <a:endParaRPr lang="en-US"/>
          </a:p>
        </p:txBody>
      </p:sp>
    </p:spTree>
    <p:extLst>
      <p:ext uri="{BB962C8B-B14F-4D97-AF65-F5344CB8AC3E}">
        <p14:creationId xmlns:p14="http://schemas.microsoft.com/office/powerpoint/2010/main" xmlns="" val="34281915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F56E946-88AC-4F13-81D0-91585390C313}" type="datetimeFigureOut">
              <a:rPr lang="en-US" smtClean="0"/>
              <a:pPr/>
              <a:t>10/31/2026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86681A-C40F-4FD6-9C9B-4E9BB11E6E4A}" type="slidenum">
              <a:rPr lang="en-US" smtClean="0"/>
              <a:pPr/>
              <a:t>‹#›</a:t>
            </a:fld>
            <a:endParaRPr lang="en-US"/>
          </a:p>
        </p:txBody>
      </p:sp>
    </p:spTree>
    <p:extLst>
      <p:ext uri="{BB962C8B-B14F-4D97-AF65-F5344CB8AC3E}">
        <p14:creationId xmlns:p14="http://schemas.microsoft.com/office/powerpoint/2010/main" xmlns="" val="237859872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F56E946-88AC-4F13-81D0-91585390C313}" type="datetimeFigureOut">
              <a:rPr lang="en-US" smtClean="0"/>
              <a:pPr/>
              <a:t>10/31/2026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86681A-C40F-4FD6-9C9B-4E9BB11E6E4A}" type="slidenum">
              <a:rPr lang="en-US" smtClean="0"/>
              <a:pPr/>
              <a:t>‹#›</a:t>
            </a:fld>
            <a:endParaRPr lang="en-US"/>
          </a:p>
        </p:txBody>
      </p:sp>
    </p:spTree>
    <p:extLst>
      <p:ext uri="{BB962C8B-B14F-4D97-AF65-F5344CB8AC3E}">
        <p14:creationId xmlns:p14="http://schemas.microsoft.com/office/powerpoint/2010/main" xmlns="" val="418340483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F56E946-88AC-4F13-81D0-91585390C313}" type="datetimeFigureOut">
              <a:rPr lang="en-US" smtClean="0"/>
              <a:pPr/>
              <a:t>10/31/2026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86681A-C40F-4FD6-9C9B-4E9BB11E6E4A}" type="slidenum">
              <a:rPr lang="en-US" smtClean="0"/>
              <a:pPr/>
              <a:t>‹#›</a:t>
            </a:fld>
            <a:endParaRPr lang="en-US"/>
          </a:p>
        </p:txBody>
      </p:sp>
    </p:spTree>
    <p:extLst>
      <p:ext uri="{BB962C8B-B14F-4D97-AF65-F5344CB8AC3E}">
        <p14:creationId xmlns:p14="http://schemas.microsoft.com/office/powerpoint/2010/main" xmlns="" val="417562982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56E946-88AC-4F13-81D0-91585390C313}" type="datetimeFigureOut">
              <a:rPr lang="en-US" smtClean="0"/>
              <a:pPr/>
              <a:t>10/31/2026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86681A-C40F-4FD6-9C9B-4E9BB11E6E4A}" type="slidenum">
              <a:rPr lang="en-US" smtClean="0"/>
              <a:pPr/>
              <a:t>‹#›</a:t>
            </a:fld>
            <a:endParaRPr lang="en-US"/>
          </a:p>
        </p:txBody>
      </p:sp>
    </p:spTree>
    <p:extLst>
      <p:ext uri="{BB962C8B-B14F-4D97-AF65-F5344CB8AC3E}">
        <p14:creationId xmlns:p14="http://schemas.microsoft.com/office/powerpoint/2010/main" xmlns="" val="354141043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56E946-88AC-4F13-81D0-91585390C313}" type="datetimeFigureOut">
              <a:rPr lang="en-US" smtClean="0"/>
              <a:pPr/>
              <a:t>10/31/2026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86681A-C40F-4FD6-9C9B-4E9BB11E6E4A}" type="slidenum">
              <a:rPr lang="en-US" smtClean="0"/>
              <a:pPr/>
              <a:t>‹#›</a:t>
            </a:fld>
            <a:endParaRPr lang="en-US"/>
          </a:p>
        </p:txBody>
      </p:sp>
    </p:spTree>
    <p:extLst>
      <p:ext uri="{BB962C8B-B14F-4D97-AF65-F5344CB8AC3E}">
        <p14:creationId xmlns:p14="http://schemas.microsoft.com/office/powerpoint/2010/main" xmlns="" val="266524057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56E946-88AC-4F13-81D0-91585390C313}" type="datetimeFigureOut">
              <a:rPr lang="en-US" smtClean="0"/>
              <a:pPr/>
              <a:t>10/31/2026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86681A-C40F-4FD6-9C9B-4E9BB11E6E4A}" type="slidenum">
              <a:rPr lang="en-US" smtClean="0"/>
              <a:pPr/>
              <a:t>‹#›</a:t>
            </a:fld>
            <a:endParaRPr lang="en-US"/>
          </a:p>
        </p:txBody>
      </p:sp>
    </p:spTree>
    <p:extLst>
      <p:ext uri="{BB962C8B-B14F-4D97-AF65-F5344CB8AC3E}">
        <p14:creationId xmlns:p14="http://schemas.microsoft.com/office/powerpoint/2010/main" xmlns="" val="103100312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56E946-88AC-4F13-81D0-91585390C313}" type="datetimeFigureOut">
              <a:rPr lang="en-US" smtClean="0"/>
              <a:pPr/>
              <a:t>10/31/2026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86681A-C40F-4FD6-9C9B-4E9BB11E6E4A}" type="slidenum">
              <a:rPr lang="en-US" smtClean="0"/>
              <a:pPr/>
              <a:t>‹#›</a:t>
            </a:fld>
            <a:endParaRPr lang="en-US"/>
          </a:p>
        </p:txBody>
      </p:sp>
    </p:spTree>
    <p:extLst>
      <p:ext uri="{BB962C8B-B14F-4D97-AF65-F5344CB8AC3E}">
        <p14:creationId xmlns:p14="http://schemas.microsoft.com/office/powerpoint/2010/main" xmlns="" val="381233682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56E946-88AC-4F13-81D0-91585390C313}" type="datetimeFigureOut">
              <a:rPr lang="en-US" smtClean="0"/>
              <a:pPr/>
              <a:t>10/31/2026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86681A-C40F-4FD6-9C9B-4E9BB11E6E4A}" type="slidenum">
              <a:rPr lang="en-US" smtClean="0"/>
              <a:pPr/>
              <a:t>‹#›</a:t>
            </a:fld>
            <a:endParaRPr lang="en-US"/>
          </a:p>
        </p:txBody>
      </p:sp>
    </p:spTree>
    <p:extLst>
      <p:ext uri="{BB962C8B-B14F-4D97-AF65-F5344CB8AC3E}">
        <p14:creationId xmlns:p14="http://schemas.microsoft.com/office/powerpoint/2010/main" xmlns="" val="284946883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Background Only">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xmlns=""/>
              </a:ext>
            </a:extLst>
          </a:blip>
          <a:srcRect/>
          <a:stretch/>
        </p:blipFill>
        <p:spPr>
          <a:xfrm>
            <a:off x="43544" y="0"/>
            <a:ext cx="9100457" cy="6879771"/>
          </a:xfrm>
          <a:prstGeom prst="rect">
            <a:avLst/>
          </a:prstGeom>
        </p:spPr>
      </p:pic>
      <p:sp>
        <p:nvSpPr>
          <p:cNvPr id="6" name="Rectangle 5"/>
          <p:cNvSpPr/>
          <p:nvPr userDrawn="1"/>
        </p:nvSpPr>
        <p:spPr>
          <a:xfrm>
            <a:off x="0" y="0"/>
            <a:ext cx="9144000" cy="6858000"/>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Rectangle 6"/>
          <p:cNvSpPr/>
          <p:nvPr userDrawn="1"/>
        </p:nvSpPr>
        <p:spPr>
          <a:xfrm>
            <a:off x="152400" y="152400"/>
            <a:ext cx="8839200" cy="6553200"/>
          </a:xfrm>
          <a:prstGeom prst="rect">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xmlns="" val="2638952723"/>
      </p:ext>
    </p:extLst>
  </p:cSld>
  <p:clrMapOvr>
    <a:masterClrMapping/>
  </p:clrMapOvr>
  <p:transition spd="slow">
    <p:wipe dir="d"/>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56E946-88AC-4F13-81D0-91585390C313}" type="datetimeFigureOut">
              <a:rPr lang="en-US" smtClean="0"/>
              <a:pPr/>
              <a:t>10/31/2026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86681A-C40F-4FD6-9C9B-4E9BB11E6E4A}" type="slidenum">
              <a:rPr lang="en-US" smtClean="0"/>
              <a:pPr/>
              <a:t>‹#›</a:t>
            </a:fld>
            <a:endParaRPr lang="en-US"/>
          </a:p>
        </p:txBody>
      </p:sp>
      <p:pic>
        <p:nvPicPr>
          <p:cNvPr id="7" name="Picture 6"/>
          <p:cNvPicPr>
            <a:picLocks noChangeAspect="1"/>
          </p:cNvPicPr>
          <p:nvPr userDrawn="1"/>
        </p:nvPicPr>
        <p:blipFill>
          <a:blip r:embed="rId14">
            <a:extLst>
              <a:ext uri="{28A0092B-C50C-407E-A947-70E740481C1C}">
                <a14:useLocalDpi xmlns:a14="http://schemas.microsoft.com/office/drawing/2010/main" xmlns="" val="0"/>
              </a:ext>
            </a:extLst>
          </a:blip>
          <a:stretch>
            <a:fillRect/>
          </a:stretch>
        </p:blipFill>
        <p:spPr>
          <a:xfrm>
            <a:off x="7098832" y="5326099"/>
            <a:ext cx="2045168" cy="1531901"/>
          </a:xfrm>
          <a:prstGeom prst="rect">
            <a:avLst/>
          </a:prstGeom>
        </p:spPr>
      </p:pic>
      <p:pic>
        <p:nvPicPr>
          <p:cNvPr id="8" name="Picture 7"/>
          <p:cNvPicPr>
            <a:picLocks noChangeAspect="1"/>
          </p:cNvPicPr>
          <p:nvPr userDrawn="1"/>
        </p:nvPicPr>
        <p:blipFill>
          <a:blip r:embed="rId14">
            <a:extLst>
              <a:ext uri="{28A0092B-C50C-407E-A947-70E740481C1C}">
                <a14:useLocalDpi xmlns:a14="http://schemas.microsoft.com/office/drawing/2010/main" xmlns="" val="0"/>
              </a:ext>
            </a:extLst>
          </a:blip>
          <a:stretch>
            <a:fillRect/>
          </a:stretch>
        </p:blipFill>
        <p:spPr>
          <a:xfrm rot="16200000">
            <a:off x="7193143" y="301478"/>
            <a:ext cx="2187218" cy="1638301"/>
          </a:xfrm>
          <a:prstGeom prst="rect">
            <a:avLst/>
          </a:prstGeom>
        </p:spPr>
      </p:pic>
      <p:pic>
        <p:nvPicPr>
          <p:cNvPr id="9" name="Picture 8"/>
          <p:cNvPicPr>
            <a:picLocks noChangeAspect="1"/>
          </p:cNvPicPr>
          <p:nvPr userDrawn="1"/>
        </p:nvPicPr>
        <p:blipFill>
          <a:blip r:embed="rId14">
            <a:extLst>
              <a:ext uri="{28A0092B-C50C-407E-A947-70E740481C1C}">
                <a14:useLocalDpi xmlns:a14="http://schemas.microsoft.com/office/drawing/2010/main" xmlns="" val="0"/>
              </a:ext>
            </a:extLst>
          </a:blip>
          <a:stretch>
            <a:fillRect/>
          </a:stretch>
        </p:blipFill>
        <p:spPr>
          <a:xfrm rot="10800000">
            <a:off x="1" y="27019"/>
            <a:ext cx="1752600" cy="1312758"/>
          </a:xfrm>
          <a:prstGeom prst="rect">
            <a:avLst/>
          </a:prstGeom>
        </p:spPr>
      </p:pic>
      <p:pic>
        <p:nvPicPr>
          <p:cNvPr id="10" name="Picture 9"/>
          <p:cNvPicPr>
            <a:picLocks noChangeAspect="1"/>
          </p:cNvPicPr>
          <p:nvPr userDrawn="1"/>
        </p:nvPicPr>
        <p:blipFill>
          <a:blip r:embed="rId14">
            <a:extLst>
              <a:ext uri="{28A0092B-C50C-407E-A947-70E740481C1C}">
                <a14:useLocalDpi xmlns:a14="http://schemas.microsoft.com/office/drawing/2010/main" xmlns="" val="0"/>
              </a:ext>
            </a:extLst>
          </a:blip>
          <a:stretch>
            <a:fillRect/>
          </a:stretch>
        </p:blipFill>
        <p:spPr>
          <a:xfrm rot="5400000">
            <a:off x="-279644" y="4909099"/>
            <a:ext cx="2228545" cy="1669257"/>
          </a:xfrm>
          <a:prstGeom prst="rect">
            <a:avLst/>
          </a:prstGeom>
        </p:spPr>
      </p:pic>
    </p:spTree>
    <p:extLst>
      <p:ext uri="{BB962C8B-B14F-4D97-AF65-F5344CB8AC3E}">
        <p14:creationId xmlns:p14="http://schemas.microsoft.com/office/powerpoint/2010/main" xmlns="" val="22265134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4="http://schemas.microsoft.com/office/powerpoint/2010/main" xmlns="" Requires="p14">
      <p:transition p14:dur="0"/>
    </mc:Choice>
    <mc:Fallback>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hyperlink" Target="mailto:saurav.cse@gmail.com"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Oval 3"/>
          <p:cNvSpPr/>
          <p:nvPr/>
        </p:nvSpPr>
        <p:spPr>
          <a:xfrm>
            <a:off x="1132764" y="1426472"/>
            <a:ext cx="7137779" cy="4027719"/>
          </a:xfrm>
          <a:prstGeom prst="ellipse">
            <a:avLst/>
          </a:prstGeom>
          <a:solidFill>
            <a:srgbClr val="44546A">
              <a:lumMod val="20000"/>
              <a:lumOff val="80000"/>
            </a:srgbClr>
          </a:solidFill>
          <a:ln w="55000" cap="flat" cmpd="thickThin" algn="ctr">
            <a:solidFill>
              <a:srgbClr val="5B9BD5">
                <a:shade val="50000"/>
                <a:tint val="90000"/>
                <a:satMod val="13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bn-BD" sz="2800" b="0" i="0" u="none" strike="noStrike" kern="0" cap="none" spc="0" normalizeH="0" baseline="0" noProof="0" dirty="0" smtClean="0">
              <a:ln>
                <a:noFill/>
              </a:ln>
              <a:solidFill>
                <a:sysClr val="windowText" lastClr="000000"/>
              </a:solidFill>
              <a:effectLst/>
              <a:uLnTx/>
              <a:uFillTx/>
              <a:latin typeface="NikoshBAN" panose="02000000000000000000" pitchFamily="2" charset="0"/>
              <a:ea typeface="+mn-ea"/>
              <a:cs typeface="NikoshBAN" panose="02000000000000000000" pitchFamily="2"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err="1" smtClean="0">
                <a:ln>
                  <a:noFill/>
                </a:ln>
                <a:solidFill>
                  <a:sysClr val="windowText" lastClr="000000"/>
                </a:solidFill>
                <a:effectLst/>
                <a:uLnTx/>
                <a:uFillTx/>
                <a:latin typeface="NikoshBAN" panose="02000000000000000000" pitchFamily="2" charset="0"/>
                <a:ea typeface="+mn-ea"/>
                <a:cs typeface="NikoshBAN" panose="02000000000000000000" pitchFamily="2" charset="0"/>
              </a:rPr>
              <a:t>এই</a:t>
            </a:r>
            <a:r>
              <a:rPr kumimoji="0" lang="en-US" sz="2800" b="0" i="0" u="none" strike="noStrike" kern="0" cap="none" spc="0" normalizeH="0" baseline="0" noProof="0" dirty="0" smtClean="0">
                <a:ln>
                  <a:noFill/>
                </a:ln>
                <a:solidFill>
                  <a:sysClr val="windowText" lastClr="000000"/>
                </a:solidFill>
                <a:effectLst/>
                <a:uLnTx/>
                <a:uFillTx/>
                <a:latin typeface="NikoshBAN" panose="02000000000000000000" pitchFamily="2" charset="0"/>
                <a:ea typeface="+mn-ea"/>
                <a:cs typeface="NikoshBAN" panose="02000000000000000000" pitchFamily="2" charset="0"/>
              </a:rPr>
              <a:t> </a:t>
            </a:r>
            <a:r>
              <a:rPr kumimoji="0" lang="en-US" sz="2800" b="0" i="0" u="none" strike="noStrike" kern="0" cap="none" spc="0" normalizeH="0" baseline="0" noProof="0" dirty="0" err="1">
                <a:ln>
                  <a:noFill/>
                </a:ln>
                <a:solidFill>
                  <a:sysClr val="windowText" lastClr="000000"/>
                </a:solidFill>
                <a:effectLst/>
                <a:uLnTx/>
                <a:uFillTx/>
                <a:latin typeface="NikoshBAN" panose="02000000000000000000" pitchFamily="2" charset="0"/>
                <a:ea typeface="+mn-ea"/>
                <a:cs typeface="NikoshBAN" panose="02000000000000000000" pitchFamily="2" charset="0"/>
              </a:rPr>
              <a:t>পাঠটি</a:t>
            </a:r>
            <a:r>
              <a:rPr kumimoji="0" lang="en-US" sz="2800" b="0" i="0" u="none" strike="noStrike" kern="0" cap="none" spc="0" normalizeH="0" baseline="0" noProof="0" dirty="0">
                <a:ln>
                  <a:noFill/>
                </a:ln>
                <a:solidFill>
                  <a:sysClr val="windowText" lastClr="000000"/>
                </a:solidFill>
                <a:effectLst/>
                <a:uLnTx/>
                <a:uFillTx/>
                <a:latin typeface="NikoshBAN" panose="02000000000000000000" pitchFamily="2" charset="0"/>
                <a:ea typeface="+mn-ea"/>
                <a:cs typeface="NikoshBAN" panose="02000000000000000000" pitchFamily="2" charset="0"/>
              </a:rPr>
              <a:t> </a:t>
            </a:r>
            <a:r>
              <a:rPr kumimoji="0" lang="en-US" sz="2800" b="0" i="0" u="none" strike="noStrike" kern="0" cap="none" spc="0" normalizeH="0" baseline="0" noProof="0" dirty="0" err="1" smtClean="0">
                <a:ln>
                  <a:noFill/>
                </a:ln>
                <a:solidFill>
                  <a:sysClr val="windowText" lastClr="000000"/>
                </a:solidFill>
                <a:effectLst/>
                <a:uLnTx/>
                <a:uFillTx/>
                <a:latin typeface="NikoshBAN" panose="02000000000000000000" pitchFamily="2" charset="0"/>
                <a:ea typeface="+mn-ea"/>
                <a:cs typeface="NikoshBAN" panose="02000000000000000000" pitchFamily="2" charset="0"/>
              </a:rPr>
              <a:t>শ্রে</a:t>
            </a:r>
            <a:r>
              <a:rPr kumimoji="0" lang="bn-BD" sz="2800" b="0" i="0" u="none" strike="noStrike" kern="0" cap="none" spc="0" normalizeH="0" baseline="0" noProof="0" dirty="0" smtClean="0">
                <a:ln>
                  <a:noFill/>
                </a:ln>
                <a:solidFill>
                  <a:sysClr val="windowText" lastClr="000000"/>
                </a:solidFill>
                <a:effectLst/>
                <a:uLnTx/>
                <a:uFillTx/>
                <a:latin typeface="NikoshBAN" panose="02000000000000000000" pitchFamily="2" charset="0"/>
                <a:ea typeface="+mn-ea"/>
                <a:cs typeface="NikoshBAN" panose="02000000000000000000" pitchFamily="2" charset="0"/>
              </a:rPr>
              <a:t>ণি</a:t>
            </a:r>
            <a:r>
              <a:rPr kumimoji="0" lang="en-US" sz="2800" b="0" i="0" u="none" strike="noStrike" kern="0" cap="none" spc="0" normalizeH="0" baseline="0" noProof="0" dirty="0" err="1" smtClean="0">
                <a:ln>
                  <a:noFill/>
                </a:ln>
                <a:solidFill>
                  <a:sysClr val="windowText" lastClr="000000"/>
                </a:solidFill>
                <a:effectLst/>
                <a:uLnTx/>
                <a:uFillTx/>
                <a:latin typeface="NikoshBAN" panose="02000000000000000000" pitchFamily="2" charset="0"/>
                <a:ea typeface="+mn-ea"/>
                <a:cs typeface="NikoshBAN" panose="02000000000000000000" pitchFamily="2" charset="0"/>
              </a:rPr>
              <a:t>কক্ষে</a:t>
            </a:r>
            <a:r>
              <a:rPr kumimoji="0" lang="en-US" sz="2800" b="0" i="0" u="none" strike="noStrike" kern="0" cap="none" spc="0" normalizeH="0" baseline="0" noProof="0" dirty="0" smtClean="0">
                <a:ln>
                  <a:noFill/>
                </a:ln>
                <a:solidFill>
                  <a:sysClr val="windowText" lastClr="000000"/>
                </a:solidFill>
                <a:effectLst/>
                <a:uLnTx/>
                <a:uFillTx/>
                <a:latin typeface="NikoshBAN" panose="02000000000000000000" pitchFamily="2" charset="0"/>
                <a:ea typeface="+mn-ea"/>
                <a:cs typeface="NikoshBAN" panose="02000000000000000000" pitchFamily="2" charset="0"/>
              </a:rPr>
              <a:t> </a:t>
            </a:r>
            <a:r>
              <a:rPr kumimoji="0" lang="en-US" sz="2800" b="0" i="0" u="none" strike="noStrike" kern="0" cap="none" spc="0" normalizeH="0" baseline="0" noProof="0" dirty="0" err="1">
                <a:ln>
                  <a:noFill/>
                </a:ln>
                <a:solidFill>
                  <a:sysClr val="windowText" lastClr="000000"/>
                </a:solidFill>
                <a:effectLst/>
                <a:uLnTx/>
                <a:uFillTx/>
                <a:latin typeface="NikoshBAN" panose="02000000000000000000" pitchFamily="2" charset="0"/>
                <a:ea typeface="+mn-ea"/>
                <a:cs typeface="NikoshBAN" panose="02000000000000000000" pitchFamily="2" charset="0"/>
              </a:rPr>
              <a:t>উপস্থাপনের</a:t>
            </a:r>
            <a:r>
              <a:rPr kumimoji="0" lang="en-US" sz="2800" b="0" i="0" u="none" strike="noStrike" kern="0" cap="none" spc="0" normalizeH="0" baseline="0" noProof="0" dirty="0">
                <a:ln>
                  <a:noFill/>
                </a:ln>
                <a:solidFill>
                  <a:sysClr val="windowText" lastClr="000000"/>
                </a:solidFill>
                <a:effectLst/>
                <a:uLnTx/>
                <a:uFillTx/>
                <a:latin typeface="NikoshBAN" panose="02000000000000000000" pitchFamily="2" charset="0"/>
                <a:ea typeface="+mn-ea"/>
                <a:cs typeface="NikoshBAN" panose="02000000000000000000" pitchFamily="2" charset="0"/>
              </a:rPr>
              <a:t> </a:t>
            </a:r>
            <a:r>
              <a:rPr kumimoji="0" lang="en-US" sz="2800" b="0" i="0" u="none" strike="noStrike" kern="0" cap="none" spc="0" normalizeH="0" baseline="0" noProof="0" dirty="0" err="1">
                <a:ln>
                  <a:noFill/>
                </a:ln>
                <a:solidFill>
                  <a:sysClr val="windowText" lastClr="000000"/>
                </a:solidFill>
                <a:effectLst/>
                <a:uLnTx/>
                <a:uFillTx/>
                <a:latin typeface="NikoshBAN" panose="02000000000000000000" pitchFamily="2" charset="0"/>
                <a:ea typeface="+mn-ea"/>
                <a:cs typeface="NikoshBAN" panose="02000000000000000000" pitchFamily="2" charset="0"/>
              </a:rPr>
              <a:t>সময়</a:t>
            </a:r>
            <a:r>
              <a:rPr kumimoji="0" lang="en-US" sz="2800" b="0" i="0" u="none" strike="noStrike" kern="0" cap="none" spc="0" normalizeH="0" baseline="0" noProof="0" dirty="0">
                <a:ln>
                  <a:noFill/>
                </a:ln>
                <a:solidFill>
                  <a:sysClr val="windowText" lastClr="000000"/>
                </a:solidFill>
                <a:effectLst/>
                <a:uLnTx/>
                <a:uFillTx/>
                <a:latin typeface="NikoshBAN" panose="02000000000000000000" pitchFamily="2" charset="0"/>
                <a:ea typeface="+mn-ea"/>
                <a:cs typeface="NikoshBAN" panose="02000000000000000000" pitchFamily="2" charset="0"/>
              </a:rPr>
              <a:t> </a:t>
            </a:r>
            <a:r>
              <a:rPr kumimoji="0" lang="en-US" sz="2800" b="0" i="0" u="none" strike="noStrike" kern="0" cap="none" spc="0" normalizeH="0" baseline="0" noProof="0" dirty="0" err="1">
                <a:ln>
                  <a:noFill/>
                </a:ln>
                <a:solidFill>
                  <a:sysClr val="windowText" lastClr="000000"/>
                </a:solidFill>
                <a:effectLst/>
                <a:uLnTx/>
                <a:uFillTx/>
                <a:latin typeface="NikoshBAN" panose="02000000000000000000" pitchFamily="2" charset="0"/>
                <a:ea typeface="+mn-ea"/>
                <a:cs typeface="NikoshBAN" panose="02000000000000000000" pitchFamily="2" charset="0"/>
              </a:rPr>
              <a:t>প্রয়োজনীয়</a:t>
            </a:r>
            <a:r>
              <a:rPr kumimoji="0" lang="en-US" sz="2800" b="0" i="0" u="none" strike="noStrike" kern="0" cap="none" spc="0" normalizeH="0" baseline="0" noProof="0" dirty="0">
                <a:ln>
                  <a:noFill/>
                </a:ln>
                <a:solidFill>
                  <a:sysClr val="windowText" lastClr="000000"/>
                </a:solidFill>
                <a:effectLst/>
                <a:uLnTx/>
                <a:uFillTx/>
                <a:latin typeface="NikoshBAN" panose="02000000000000000000" pitchFamily="2" charset="0"/>
                <a:ea typeface="+mn-ea"/>
                <a:cs typeface="NikoshBAN" panose="02000000000000000000" pitchFamily="2" charset="0"/>
              </a:rPr>
              <a:t> </a:t>
            </a:r>
            <a:r>
              <a:rPr kumimoji="0" lang="bn-BD" sz="2800" b="0" i="0" u="none" strike="noStrike" kern="0" cap="none" spc="0" normalizeH="0" baseline="0" noProof="0" dirty="0" smtClean="0">
                <a:ln>
                  <a:noFill/>
                </a:ln>
                <a:solidFill>
                  <a:sysClr val="windowText" lastClr="000000"/>
                </a:solidFill>
                <a:effectLst/>
                <a:uLnTx/>
                <a:uFillTx/>
                <a:latin typeface="NikoshBAN" panose="02000000000000000000" pitchFamily="2" charset="0"/>
                <a:ea typeface="+mn-ea"/>
                <a:cs typeface="NikoshBAN" panose="02000000000000000000" pitchFamily="2" charset="0"/>
              </a:rPr>
              <a:t>নির্দেশনা</a:t>
            </a:r>
            <a:r>
              <a:rPr kumimoji="0" lang="en-US" sz="2800" b="0" i="0" u="none" strike="noStrike" kern="0" cap="none" spc="0" normalizeH="0" baseline="0" noProof="0" dirty="0" smtClean="0">
                <a:ln>
                  <a:noFill/>
                </a:ln>
                <a:solidFill>
                  <a:sysClr val="windowText" lastClr="000000"/>
                </a:solidFill>
                <a:effectLst/>
                <a:uLnTx/>
                <a:uFillTx/>
                <a:latin typeface="NikoshBAN" panose="02000000000000000000" pitchFamily="2" charset="0"/>
                <a:ea typeface="+mn-ea"/>
                <a:cs typeface="NikoshBAN" panose="02000000000000000000" pitchFamily="2" charset="0"/>
              </a:rPr>
              <a:t> </a:t>
            </a:r>
            <a:r>
              <a:rPr kumimoji="0" lang="en-US" sz="2800" b="0" i="0" u="none" strike="noStrike" kern="0" cap="none" spc="0" normalizeH="0" baseline="0" noProof="0" dirty="0" err="1">
                <a:ln>
                  <a:noFill/>
                </a:ln>
                <a:solidFill>
                  <a:sysClr val="windowText" lastClr="000000"/>
                </a:solidFill>
                <a:effectLst/>
                <a:uLnTx/>
                <a:uFillTx/>
                <a:latin typeface="NikoshBAN" panose="02000000000000000000" pitchFamily="2" charset="0"/>
                <a:ea typeface="+mn-ea"/>
                <a:cs typeface="NikoshBAN" panose="02000000000000000000" pitchFamily="2" charset="0"/>
              </a:rPr>
              <a:t>প্রতিটি</a:t>
            </a:r>
            <a:r>
              <a:rPr kumimoji="0" lang="en-US" sz="2800" b="0" i="0" u="none" strike="noStrike" kern="0" cap="none" spc="0" normalizeH="0" baseline="0" noProof="0" dirty="0">
                <a:ln>
                  <a:noFill/>
                </a:ln>
                <a:solidFill>
                  <a:sysClr val="windowText" lastClr="000000"/>
                </a:solidFill>
                <a:effectLst/>
                <a:uLnTx/>
                <a:uFillTx/>
                <a:latin typeface="NikoshBAN" panose="02000000000000000000" pitchFamily="2" charset="0"/>
                <a:ea typeface="+mn-ea"/>
                <a:cs typeface="NikoshBAN" panose="02000000000000000000" pitchFamily="2" charset="0"/>
              </a:rPr>
              <a:t> </a:t>
            </a:r>
            <a:r>
              <a:rPr kumimoji="0" lang="en-US" sz="2800" b="0" i="0" u="none" strike="noStrike" kern="0" cap="none" spc="0" normalizeH="0" baseline="0" noProof="0" dirty="0" err="1">
                <a:ln>
                  <a:noFill/>
                </a:ln>
                <a:solidFill>
                  <a:sysClr val="windowText" lastClr="000000"/>
                </a:solidFill>
                <a:effectLst/>
                <a:uLnTx/>
                <a:uFillTx/>
                <a:latin typeface="NikoshBAN" panose="02000000000000000000" pitchFamily="2" charset="0"/>
                <a:ea typeface="+mn-ea"/>
                <a:cs typeface="NikoshBAN" panose="02000000000000000000" pitchFamily="2" charset="0"/>
              </a:rPr>
              <a:t>স্লাইডের</a:t>
            </a:r>
            <a:r>
              <a:rPr kumimoji="0" lang="en-US" sz="2800" b="0" i="0" u="none" strike="noStrike" kern="0" cap="none" spc="0" normalizeH="0" baseline="0" noProof="0" dirty="0">
                <a:ln>
                  <a:noFill/>
                </a:ln>
                <a:solidFill>
                  <a:sysClr val="windowText" lastClr="000000"/>
                </a:solidFill>
                <a:effectLst/>
                <a:uLnTx/>
                <a:uFillTx/>
                <a:latin typeface="NikoshBAN" panose="02000000000000000000" pitchFamily="2" charset="0"/>
                <a:ea typeface="+mn-ea"/>
                <a:cs typeface="NikoshBAN" panose="02000000000000000000" pitchFamily="2" charset="0"/>
              </a:rPr>
              <a:t> </a:t>
            </a:r>
            <a:r>
              <a:rPr kumimoji="0" lang="en-US" sz="2800" b="0" i="0" u="none" strike="noStrike" kern="0" cap="none" spc="0" normalizeH="0" baseline="0" noProof="0" dirty="0" err="1">
                <a:ln>
                  <a:noFill/>
                </a:ln>
                <a:solidFill>
                  <a:sysClr val="windowText" lastClr="000000"/>
                </a:solidFill>
                <a:effectLst/>
                <a:uLnTx/>
                <a:uFillTx/>
                <a:latin typeface="NikoshBAN" panose="02000000000000000000" pitchFamily="2" charset="0"/>
                <a:ea typeface="+mn-ea"/>
                <a:cs typeface="NikoshBAN" panose="02000000000000000000" pitchFamily="2" charset="0"/>
              </a:rPr>
              <a:t>নিচে</a:t>
            </a:r>
            <a:r>
              <a:rPr kumimoji="0" lang="en-US" sz="2800" b="0" i="0" u="none" strike="noStrike" kern="0" cap="none" spc="0" normalizeH="0" baseline="0" noProof="0" dirty="0">
                <a:ln>
                  <a:noFill/>
                </a:ln>
                <a:solidFill>
                  <a:sysClr val="windowText" lastClr="000000"/>
                </a:solidFill>
                <a:effectLst/>
                <a:uLnTx/>
                <a:uFillTx/>
                <a:latin typeface="NikoshBAN" panose="02000000000000000000" pitchFamily="2" charset="0"/>
                <a:ea typeface="+mn-ea"/>
                <a:cs typeface="NikoshBAN" panose="02000000000000000000" pitchFamily="2" charset="0"/>
              </a:rPr>
              <a:t> </a:t>
            </a:r>
            <a:r>
              <a:rPr kumimoji="0" lang="en-US" sz="2800" b="0" i="0" u="none" strike="noStrike" kern="0" cap="none" spc="0" normalizeH="0" baseline="0" noProof="0" dirty="0" err="1">
                <a:ln>
                  <a:noFill/>
                </a:ln>
                <a:solidFill>
                  <a:sysClr val="windowText" lastClr="000000"/>
                </a:solidFill>
                <a:effectLst/>
                <a:uLnTx/>
                <a:uFillTx/>
                <a:latin typeface="NikoshBAN" panose="02000000000000000000" pitchFamily="2" charset="0"/>
                <a:ea typeface="+mn-ea"/>
                <a:cs typeface="NikoshBAN" panose="02000000000000000000" pitchFamily="2" charset="0"/>
              </a:rPr>
              <a:t>অর্থা</a:t>
            </a:r>
            <a:r>
              <a:rPr kumimoji="0" lang="en-US" sz="2800" b="0" i="0" u="none" strike="noStrike" kern="0" cap="none" spc="0" normalizeH="0" baseline="0" noProof="0" dirty="0">
                <a:ln>
                  <a:noFill/>
                </a:ln>
                <a:solidFill>
                  <a:sysClr val="windowText" lastClr="000000"/>
                </a:solidFill>
                <a:effectLst/>
                <a:uLnTx/>
                <a:uFillTx/>
                <a:latin typeface="NikoshBAN" panose="02000000000000000000" pitchFamily="2" charset="0"/>
                <a:ea typeface="+mn-ea"/>
                <a:cs typeface="NikoshBAN" panose="02000000000000000000" pitchFamily="2" charset="0"/>
              </a:rPr>
              <a:t>ৎ S</a:t>
            </a:r>
            <a:r>
              <a:rPr kumimoji="0" lang="en-US" sz="2800" b="0" i="0" u="none" strike="noStrike" kern="0" cap="none" spc="0" normalizeH="0" baseline="0" noProof="0" dirty="0" smtClean="0">
                <a:ln>
                  <a:noFill/>
                </a:ln>
                <a:solidFill>
                  <a:sysClr val="windowText" lastClr="000000"/>
                </a:solidFill>
                <a:effectLst/>
                <a:uLnTx/>
                <a:uFillTx/>
                <a:latin typeface="NikoshBAN" panose="02000000000000000000" pitchFamily="2" charset="0"/>
                <a:ea typeface="+mn-ea"/>
                <a:cs typeface="NikoshBAN" panose="02000000000000000000" pitchFamily="2" charset="0"/>
              </a:rPr>
              <a:t>lide</a:t>
            </a:r>
            <a:r>
              <a:rPr kumimoji="0" lang="bn-BD" sz="2800" b="0" i="0" u="none" strike="noStrike" kern="0" cap="none" spc="0" normalizeH="0" baseline="0" noProof="0" dirty="0" smtClean="0">
                <a:ln>
                  <a:noFill/>
                </a:ln>
                <a:solidFill>
                  <a:sysClr val="windowText" lastClr="000000"/>
                </a:solidFill>
                <a:effectLst/>
                <a:uLnTx/>
                <a:uFillTx/>
                <a:latin typeface="NikoshBAN" panose="02000000000000000000" pitchFamily="2" charset="0"/>
                <a:ea typeface="+mn-ea"/>
                <a:cs typeface="NikoshBAN" panose="02000000000000000000" pitchFamily="2" charset="0"/>
              </a:rPr>
              <a:t> </a:t>
            </a:r>
            <a:r>
              <a:rPr kumimoji="0" lang="en-US" sz="2800" b="0" i="0" u="none" strike="noStrike" kern="0" cap="none" spc="0" normalizeH="0" baseline="0" noProof="0" dirty="0">
                <a:ln>
                  <a:noFill/>
                </a:ln>
                <a:solidFill>
                  <a:sysClr val="windowText" lastClr="000000"/>
                </a:solidFill>
                <a:effectLst/>
                <a:uLnTx/>
                <a:uFillTx/>
                <a:latin typeface="NikoshBAN" panose="02000000000000000000" pitchFamily="2" charset="0"/>
                <a:ea typeface="+mn-ea"/>
                <a:cs typeface="NikoshBAN" panose="02000000000000000000" pitchFamily="2" charset="0"/>
              </a:rPr>
              <a:t>N</a:t>
            </a:r>
            <a:r>
              <a:rPr kumimoji="0" lang="en-US" sz="2800" b="0" i="0" u="none" strike="noStrike" kern="0" cap="none" spc="0" normalizeH="0" baseline="0" noProof="0" dirty="0" smtClean="0">
                <a:ln>
                  <a:noFill/>
                </a:ln>
                <a:solidFill>
                  <a:sysClr val="windowText" lastClr="000000"/>
                </a:solidFill>
                <a:effectLst/>
                <a:uLnTx/>
                <a:uFillTx/>
                <a:latin typeface="NikoshBAN" panose="02000000000000000000" pitchFamily="2" charset="0"/>
                <a:ea typeface="+mn-ea"/>
                <a:cs typeface="NikoshBAN" panose="02000000000000000000" pitchFamily="2" charset="0"/>
              </a:rPr>
              <a:t>ote </a:t>
            </a:r>
            <a:r>
              <a:rPr kumimoji="0" lang="en-US" sz="2800" b="0" i="0" u="none" strike="noStrike" kern="0" cap="none" spc="0" normalizeH="0" baseline="0" noProof="0" dirty="0">
                <a:ln>
                  <a:noFill/>
                </a:ln>
                <a:solidFill>
                  <a:sysClr val="windowText" lastClr="000000"/>
                </a:solidFill>
                <a:effectLst/>
                <a:uLnTx/>
                <a:uFillTx/>
                <a:latin typeface="NikoshBAN" panose="02000000000000000000" pitchFamily="2" charset="0"/>
                <a:ea typeface="+mn-ea"/>
                <a:cs typeface="NikoshBAN" panose="02000000000000000000" pitchFamily="2" charset="0"/>
              </a:rPr>
              <a:t>এ </a:t>
            </a:r>
            <a:r>
              <a:rPr kumimoji="0" lang="en-US" sz="2800" b="0" i="0" u="none" strike="noStrike" kern="0" cap="none" spc="0" normalizeH="0" baseline="0" noProof="0" dirty="0" err="1">
                <a:ln>
                  <a:noFill/>
                </a:ln>
                <a:solidFill>
                  <a:sysClr val="windowText" lastClr="000000"/>
                </a:solidFill>
                <a:effectLst/>
                <a:uLnTx/>
                <a:uFillTx/>
                <a:latin typeface="NikoshBAN" panose="02000000000000000000" pitchFamily="2" charset="0"/>
                <a:ea typeface="+mn-ea"/>
                <a:cs typeface="NikoshBAN" panose="02000000000000000000" pitchFamily="2" charset="0"/>
              </a:rPr>
              <a:t>সংযোজন</a:t>
            </a:r>
            <a:r>
              <a:rPr kumimoji="0" lang="en-US" sz="2800" b="0" i="0" u="none" strike="noStrike" kern="0" cap="none" spc="0" normalizeH="0" baseline="0" noProof="0" dirty="0">
                <a:ln>
                  <a:noFill/>
                </a:ln>
                <a:solidFill>
                  <a:sysClr val="windowText" lastClr="000000"/>
                </a:solidFill>
                <a:effectLst/>
                <a:uLnTx/>
                <a:uFillTx/>
                <a:latin typeface="NikoshBAN" panose="02000000000000000000" pitchFamily="2" charset="0"/>
                <a:ea typeface="+mn-ea"/>
                <a:cs typeface="NikoshBAN" panose="02000000000000000000" pitchFamily="2" charset="0"/>
              </a:rPr>
              <a:t> </a:t>
            </a:r>
            <a:r>
              <a:rPr kumimoji="0" lang="en-US" sz="2800" b="0" i="0" u="none" strike="noStrike" kern="0" cap="none" spc="0" normalizeH="0" baseline="0" noProof="0" dirty="0" err="1">
                <a:ln>
                  <a:noFill/>
                </a:ln>
                <a:solidFill>
                  <a:sysClr val="windowText" lastClr="000000"/>
                </a:solidFill>
                <a:effectLst/>
                <a:uLnTx/>
                <a:uFillTx/>
                <a:latin typeface="NikoshBAN" panose="02000000000000000000" pitchFamily="2" charset="0"/>
                <a:ea typeface="+mn-ea"/>
                <a:cs typeface="NikoshBAN" panose="02000000000000000000" pitchFamily="2" charset="0"/>
              </a:rPr>
              <a:t>করা</a:t>
            </a:r>
            <a:r>
              <a:rPr kumimoji="0" lang="en-US" sz="2800" b="0" i="0" u="none" strike="noStrike" kern="0" cap="none" spc="0" normalizeH="0" baseline="0" noProof="0" dirty="0">
                <a:ln>
                  <a:noFill/>
                </a:ln>
                <a:solidFill>
                  <a:sysClr val="windowText" lastClr="000000"/>
                </a:solidFill>
                <a:effectLst/>
                <a:uLnTx/>
                <a:uFillTx/>
                <a:latin typeface="NikoshBAN" panose="02000000000000000000" pitchFamily="2" charset="0"/>
                <a:ea typeface="+mn-ea"/>
                <a:cs typeface="NikoshBAN" panose="02000000000000000000" pitchFamily="2" charset="0"/>
              </a:rPr>
              <a:t> </a:t>
            </a:r>
            <a:r>
              <a:rPr kumimoji="0" lang="en-US" sz="2800" b="0" i="0" u="none" strike="noStrike" kern="0" cap="none" spc="0" normalizeH="0" baseline="0" noProof="0" dirty="0" err="1">
                <a:ln>
                  <a:noFill/>
                </a:ln>
                <a:solidFill>
                  <a:sysClr val="windowText" lastClr="000000"/>
                </a:solidFill>
                <a:effectLst/>
                <a:uLnTx/>
                <a:uFillTx/>
                <a:latin typeface="NikoshBAN" panose="02000000000000000000" pitchFamily="2" charset="0"/>
                <a:ea typeface="+mn-ea"/>
                <a:cs typeface="NikoshBAN" panose="02000000000000000000" pitchFamily="2" charset="0"/>
              </a:rPr>
              <a:t>হয়েছে</a:t>
            </a:r>
            <a:r>
              <a:rPr kumimoji="0" lang="en-US" sz="2800" b="0" i="0" u="none" strike="noStrike" kern="0" cap="none" spc="0" normalizeH="0" baseline="0" noProof="0" dirty="0">
                <a:ln>
                  <a:noFill/>
                </a:ln>
                <a:solidFill>
                  <a:sysClr val="windowText" lastClr="000000"/>
                </a:solidFill>
                <a:effectLst/>
                <a:uLnTx/>
                <a:uFillTx/>
                <a:latin typeface="NikoshBAN" panose="02000000000000000000" pitchFamily="2" charset="0"/>
                <a:ea typeface="+mn-ea"/>
                <a:cs typeface="NikoshBAN" panose="02000000000000000000" pitchFamily="2" charset="0"/>
              </a:rPr>
              <a:t>। </a:t>
            </a:r>
            <a:r>
              <a:rPr kumimoji="0" lang="en-US" sz="2800" b="0" i="0" u="none" strike="noStrike" kern="0" cap="none" spc="0" normalizeH="0" baseline="0" noProof="0" dirty="0" err="1">
                <a:ln>
                  <a:noFill/>
                </a:ln>
                <a:solidFill>
                  <a:sysClr val="windowText" lastClr="000000"/>
                </a:solidFill>
                <a:effectLst/>
                <a:uLnTx/>
                <a:uFillTx/>
                <a:latin typeface="NikoshBAN" panose="02000000000000000000" pitchFamily="2" charset="0"/>
                <a:ea typeface="+mn-ea"/>
                <a:cs typeface="NikoshBAN" panose="02000000000000000000" pitchFamily="2" charset="0"/>
              </a:rPr>
              <a:t>আশা</a:t>
            </a:r>
            <a:r>
              <a:rPr kumimoji="0" lang="en-US" sz="2800" b="0" i="0" u="none" strike="noStrike" kern="0" cap="none" spc="0" normalizeH="0" baseline="0" noProof="0" dirty="0">
                <a:ln>
                  <a:noFill/>
                </a:ln>
                <a:solidFill>
                  <a:sysClr val="windowText" lastClr="000000"/>
                </a:solidFill>
                <a:effectLst/>
                <a:uLnTx/>
                <a:uFillTx/>
                <a:latin typeface="NikoshBAN" panose="02000000000000000000" pitchFamily="2" charset="0"/>
                <a:ea typeface="+mn-ea"/>
                <a:cs typeface="NikoshBAN" panose="02000000000000000000" pitchFamily="2" charset="0"/>
              </a:rPr>
              <a:t> </a:t>
            </a:r>
            <a:r>
              <a:rPr kumimoji="0" lang="en-US" sz="2800" b="0" i="0" u="none" strike="noStrike" kern="0" cap="none" spc="0" normalizeH="0" baseline="0" noProof="0" dirty="0" err="1">
                <a:ln>
                  <a:noFill/>
                </a:ln>
                <a:solidFill>
                  <a:sysClr val="windowText" lastClr="000000"/>
                </a:solidFill>
                <a:effectLst/>
                <a:uLnTx/>
                <a:uFillTx/>
                <a:latin typeface="NikoshBAN" panose="02000000000000000000" pitchFamily="2" charset="0"/>
                <a:ea typeface="+mn-ea"/>
                <a:cs typeface="NikoshBAN" panose="02000000000000000000" pitchFamily="2" charset="0"/>
              </a:rPr>
              <a:t>করি</a:t>
            </a:r>
            <a:r>
              <a:rPr kumimoji="0" lang="en-US" sz="2800" b="0" i="0" u="none" strike="noStrike" kern="0" cap="none" spc="0" normalizeH="0" baseline="0" noProof="0" dirty="0">
                <a:ln>
                  <a:noFill/>
                </a:ln>
                <a:solidFill>
                  <a:sysClr val="windowText" lastClr="000000"/>
                </a:solidFill>
                <a:effectLst/>
                <a:uLnTx/>
                <a:uFillTx/>
                <a:latin typeface="NikoshBAN" panose="02000000000000000000" pitchFamily="2" charset="0"/>
                <a:ea typeface="+mn-ea"/>
                <a:cs typeface="NikoshBAN" panose="02000000000000000000" pitchFamily="2" charset="0"/>
              </a:rPr>
              <a:t> </a:t>
            </a:r>
            <a:r>
              <a:rPr kumimoji="0" lang="en-US" sz="2800" b="0" i="0" u="none" strike="noStrike" kern="0" cap="none" spc="0" normalizeH="0" baseline="0" noProof="0" dirty="0" err="1" smtClean="0">
                <a:ln>
                  <a:noFill/>
                </a:ln>
                <a:solidFill>
                  <a:sysClr val="windowText" lastClr="000000"/>
                </a:solidFill>
                <a:effectLst/>
                <a:uLnTx/>
                <a:uFillTx/>
                <a:latin typeface="NikoshBAN" panose="02000000000000000000" pitchFamily="2" charset="0"/>
                <a:ea typeface="+mn-ea"/>
                <a:cs typeface="NikoshBAN" panose="02000000000000000000" pitchFamily="2" charset="0"/>
              </a:rPr>
              <a:t>সম্মানিত</a:t>
            </a:r>
            <a:r>
              <a:rPr kumimoji="0" lang="bn-BD" sz="2800" b="0" i="0" u="none" strike="noStrike" kern="0" cap="none" spc="0" normalizeH="0" baseline="0" noProof="0" dirty="0" smtClean="0">
                <a:ln>
                  <a:noFill/>
                </a:ln>
                <a:solidFill>
                  <a:sysClr val="windowText" lastClr="000000"/>
                </a:solidFill>
                <a:effectLst/>
                <a:uLnTx/>
                <a:uFillTx/>
                <a:latin typeface="NikoshBAN" panose="02000000000000000000" pitchFamily="2" charset="0"/>
                <a:ea typeface="+mn-ea"/>
                <a:cs typeface="NikoshBAN" panose="02000000000000000000" pitchFamily="2" charset="0"/>
              </a:rPr>
              <a:t> </a:t>
            </a:r>
            <a:r>
              <a:rPr kumimoji="0" lang="en-US" sz="2800" b="0" i="0" u="none" strike="noStrike" kern="0" cap="none" spc="0" normalizeH="0" baseline="0" noProof="0" dirty="0" err="1" smtClean="0">
                <a:ln>
                  <a:noFill/>
                </a:ln>
                <a:solidFill>
                  <a:sysClr val="windowText" lastClr="000000"/>
                </a:solidFill>
                <a:effectLst/>
                <a:uLnTx/>
                <a:uFillTx/>
                <a:latin typeface="NikoshBAN" panose="02000000000000000000" pitchFamily="2" charset="0"/>
                <a:ea typeface="+mn-ea"/>
                <a:cs typeface="NikoshBAN" panose="02000000000000000000" pitchFamily="2" charset="0"/>
              </a:rPr>
              <a:t>শিক্ষকগণ</a:t>
            </a:r>
            <a:r>
              <a:rPr kumimoji="0" lang="en-US" sz="2800" b="0" i="0" u="none" strike="noStrike" kern="0" cap="none" spc="0" normalizeH="0" baseline="0" noProof="0" dirty="0" smtClean="0">
                <a:ln>
                  <a:noFill/>
                </a:ln>
                <a:solidFill>
                  <a:sysClr val="windowText" lastClr="000000"/>
                </a:solidFill>
                <a:effectLst/>
                <a:uLnTx/>
                <a:uFillTx/>
                <a:latin typeface="NikoshBAN" panose="02000000000000000000" pitchFamily="2" charset="0"/>
                <a:ea typeface="+mn-ea"/>
                <a:cs typeface="NikoshBAN" panose="02000000000000000000" pitchFamily="2" charset="0"/>
              </a:rPr>
              <a:t> </a:t>
            </a:r>
            <a:r>
              <a:rPr kumimoji="0" lang="en-US" sz="2800" b="0" i="0" u="none" strike="noStrike" kern="0" cap="none" spc="0" normalizeH="0" baseline="0" noProof="0" dirty="0" err="1">
                <a:ln>
                  <a:noFill/>
                </a:ln>
                <a:solidFill>
                  <a:sysClr val="windowText" lastClr="000000"/>
                </a:solidFill>
                <a:effectLst/>
                <a:uLnTx/>
                <a:uFillTx/>
                <a:latin typeface="NikoshBAN" panose="02000000000000000000" pitchFamily="2" charset="0"/>
                <a:ea typeface="+mn-ea"/>
                <a:cs typeface="NikoshBAN" panose="02000000000000000000" pitchFamily="2" charset="0"/>
              </a:rPr>
              <a:t>পাঠটি</a:t>
            </a:r>
            <a:r>
              <a:rPr kumimoji="0" lang="en-US" sz="2800" b="0" i="0" u="none" strike="noStrike" kern="0" cap="none" spc="0" normalizeH="0" baseline="0" noProof="0" dirty="0">
                <a:ln>
                  <a:noFill/>
                </a:ln>
                <a:solidFill>
                  <a:sysClr val="windowText" lastClr="000000"/>
                </a:solidFill>
                <a:effectLst/>
                <a:uLnTx/>
                <a:uFillTx/>
                <a:latin typeface="NikoshBAN" panose="02000000000000000000" pitchFamily="2" charset="0"/>
                <a:ea typeface="+mn-ea"/>
                <a:cs typeface="NikoshBAN" panose="02000000000000000000" pitchFamily="2" charset="0"/>
              </a:rPr>
              <a:t> </a:t>
            </a:r>
            <a:r>
              <a:rPr kumimoji="0" lang="en-US" sz="2800" b="0" i="0" u="none" strike="noStrike" kern="0" cap="none" spc="0" normalizeH="0" baseline="0" noProof="0" dirty="0" err="1">
                <a:ln>
                  <a:noFill/>
                </a:ln>
                <a:solidFill>
                  <a:sysClr val="windowText" lastClr="000000"/>
                </a:solidFill>
                <a:effectLst/>
                <a:uLnTx/>
                <a:uFillTx/>
                <a:latin typeface="NikoshBAN" panose="02000000000000000000" pitchFamily="2" charset="0"/>
                <a:ea typeface="+mn-ea"/>
                <a:cs typeface="NikoshBAN" panose="02000000000000000000" pitchFamily="2" charset="0"/>
              </a:rPr>
              <a:t>উপস্থাপনের</a:t>
            </a:r>
            <a:r>
              <a:rPr kumimoji="0" lang="en-US" sz="2800" b="0" i="0" u="none" strike="noStrike" kern="0" cap="none" spc="0" normalizeH="0" baseline="0" noProof="0" dirty="0">
                <a:ln>
                  <a:noFill/>
                </a:ln>
                <a:solidFill>
                  <a:sysClr val="windowText" lastClr="000000"/>
                </a:solidFill>
                <a:effectLst/>
                <a:uLnTx/>
                <a:uFillTx/>
                <a:latin typeface="NikoshBAN" panose="02000000000000000000" pitchFamily="2" charset="0"/>
                <a:ea typeface="+mn-ea"/>
                <a:cs typeface="NikoshBAN" panose="02000000000000000000" pitchFamily="2" charset="0"/>
              </a:rPr>
              <a:t> </a:t>
            </a:r>
            <a:r>
              <a:rPr kumimoji="0" lang="en-US" sz="2800" b="0" i="0" u="none" strike="noStrike" kern="0" cap="none" spc="0" normalizeH="0" baseline="0" noProof="0" dirty="0" err="1">
                <a:ln>
                  <a:noFill/>
                </a:ln>
                <a:solidFill>
                  <a:sysClr val="windowText" lastClr="000000"/>
                </a:solidFill>
                <a:effectLst/>
                <a:uLnTx/>
                <a:uFillTx/>
                <a:latin typeface="NikoshBAN" panose="02000000000000000000" pitchFamily="2" charset="0"/>
                <a:ea typeface="+mn-ea"/>
                <a:cs typeface="NikoshBAN" panose="02000000000000000000" pitchFamily="2" charset="0"/>
              </a:rPr>
              <a:t>পূর্বে</a:t>
            </a:r>
            <a:r>
              <a:rPr kumimoji="0" lang="en-US" sz="2800" b="0" i="0" u="none" strike="noStrike" kern="0" cap="none" spc="0" normalizeH="0" baseline="0" noProof="0" dirty="0">
                <a:ln>
                  <a:noFill/>
                </a:ln>
                <a:solidFill>
                  <a:sysClr val="windowText" lastClr="000000"/>
                </a:solidFill>
                <a:effectLst/>
                <a:uLnTx/>
                <a:uFillTx/>
                <a:latin typeface="NikoshBAN" panose="02000000000000000000" pitchFamily="2" charset="0"/>
                <a:ea typeface="+mn-ea"/>
                <a:cs typeface="NikoshBAN" panose="02000000000000000000" pitchFamily="2" charset="0"/>
              </a:rPr>
              <a:t> </a:t>
            </a:r>
            <a:r>
              <a:rPr kumimoji="0" lang="en-US" sz="2800" b="0" i="0" u="none" strike="noStrike" kern="0" cap="none" spc="0" normalizeH="0" baseline="0" noProof="0" dirty="0" err="1">
                <a:ln>
                  <a:noFill/>
                </a:ln>
                <a:solidFill>
                  <a:sysClr val="windowText" lastClr="000000"/>
                </a:solidFill>
                <a:effectLst/>
                <a:uLnTx/>
                <a:uFillTx/>
                <a:latin typeface="NikoshBAN" panose="02000000000000000000" pitchFamily="2" charset="0"/>
                <a:ea typeface="+mn-ea"/>
                <a:cs typeface="NikoshBAN" panose="02000000000000000000" pitchFamily="2" charset="0"/>
              </a:rPr>
              <a:t>উল্লেখিত</a:t>
            </a:r>
            <a:r>
              <a:rPr kumimoji="0" lang="en-US" sz="2800" b="0" i="0" u="none" strike="noStrike" kern="0" cap="none" spc="0" normalizeH="0" baseline="0" noProof="0" dirty="0">
                <a:ln>
                  <a:noFill/>
                </a:ln>
                <a:solidFill>
                  <a:sysClr val="windowText" lastClr="000000"/>
                </a:solidFill>
                <a:effectLst/>
                <a:uLnTx/>
                <a:uFillTx/>
                <a:latin typeface="NikoshBAN" panose="02000000000000000000" pitchFamily="2" charset="0"/>
                <a:ea typeface="+mn-ea"/>
                <a:cs typeface="NikoshBAN" panose="02000000000000000000" pitchFamily="2" charset="0"/>
              </a:rPr>
              <a:t> N</a:t>
            </a:r>
            <a:r>
              <a:rPr kumimoji="0" lang="en-US" sz="2800" b="0" i="0" u="none" strike="noStrike" kern="0" cap="none" spc="0" normalizeH="0" baseline="0" noProof="0" dirty="0" smtClean="0">
                <a:ln>
                  <a:noFill/>
                </a:ln>
                <a:solidFill>
                  <a:sysClr val="windowText" lastClr="000000"/>
                </a:solidFill>
                <a:effectLst/>
                <a:uLnTx/>
                <a:uFillTx/>
                <a:latin typeface="NikoshBAN" panose="02000000000000000000" pitchFamily="2" charset="0"/>
                <a:ea typeface="+mn-ea"/>
                <a:cs typeface="NikoshBAN" panose="02000000000000000000" pitchFamily="2" charset="0"/>
              </a:rPr>
              <a:t>ote</a:t>
            </a:r>
            <a:r>
              <a:rPr kumimoji="0" lang="bn-BD" sz="2800" b="0" i="0" u="none" strike="noStrike" kern="0" cap="none" spc="0" normalizeH="0" baseline="0" noProof="0" dirty="0" smtClean="0">
                <a:ln>
                  <a:noFill/>
                </a:ln>
                <a:solidFill>
                  <a:sysClr val="windowText" lastClr="000000"/>
                </a:solidFill>
                <a:effectLst/>
                <a:uLnTx/>
                <a:uFillTx/>
                <a:latin typeface="NikoshBAN" panose="02000000000000000000" pitchFamily="2" charset="0"/>
                <a:ea typeface="+mn-ea"/>
                <a:cs typeface="NikoshBAN" panose="02000000000000000000" pitchFamily="2" charset="0"/>
              </a:rPr>
              <a:t> </a:t>
            </a:r>
            <a:r>
              <a:rPr kumimoji="0" lang="en-US" sz="2800" b="0" i="0" u="none" strike="noStrike" kern="0" cap="none" spc="0" normalizeH="0" baseline="0" noProof="0" dirty="0" err="1" smtClean="0">
                <a:ln>
                  <a:noFill/>
                </a:ln>
                <a:solidFill>
                  <a:sysClr val="windowText" lastClr="000000"/>
                </a:solidFill>
                <a:effectLst/>
                <a:uLnTx/>
                <a:uFillTx/>
                <a:latin typeface="NikoshBAN" panose="02000000000000000000" pitchFamily="2" charset="0"/>
                <a:ea typeface="+mn-ea"/>
                <a:cs typeface="NikoshBAN" panose="02000000000000000000" pitchFamily="2" charset="0"/>
              </a:rPr>
              <a:t>দেখে</a:t>
            </a:r>
            <a:r>
              <a:rPr kumimoji="0" lang="en-US" sz="2800" b="0" i="0" u="none" strike="noStrike" kern="0" cap="none" spc="0" normalizeH="0" baseline="0" noProof="0" dirty="0" smtClean="0">
                <a:ln>
                  <a:noFill/>
                </a:ln>
                <a:solidFill>
                  <a:sysClr val="windowText" lastClr="000000"/>
                </a:solidFill>
                <a:effectLst/>
                <a:uLnTx/>
                <a:uFillTx/>
                <a:latin typeface="NikoshBAN" panose="02000000000000000000" pitchFamily="2" charset="0"/>
                <a:ea typeface="+mn-ea"/>
                <a:cs typeface="NikoshBAN" panose="02000000000000000000" pitchFamily="2" charset="0"/>
              </a:rPr>
              <a:t> </a:t>
            </a:r>
            <a:r>
              <a:rPr kumimoji="0" lang="en-US" sz="2800" b="0" i="0" u="none" strike="noStrike" kern="0" cap="none" spc="0" normalizeH="0" baseline="0" noProof="0" dirty="0" err="1">
                <a:ln>
                  <a:noFill/>
                </a:ln>
                <a:solidFill>
                  <a:sysClr val="windowText" lastClr="000000"/>
                </a:solidFill>
                <a:effectLst/>
                <a:uLnTx/>
                <a:uFillTx/>
                <a:latin typeface="NikoshBAN" panose="02000000000000000000" pitchFamily="2" charset="0"/>
                <a:ea typeface="+mn-ea"/>
                <a:cs typeface="NikoshBAN" panose="02000000000000000000" pitchFamily="2" charset="0"/>
              </a:rPr>
              <a:t>নিবেন</a:t>
            </a:r>
            <a:r>
              <a:rPr kumimoji="0" lang="en-US" sz="2800" b="0" i="0" u="none" strike="noStrike" kern="0" cap="none" spc="0" normalizeH="0" baseline="0" noProof="0" dirty="0" smtClean="0">
                <a:ln>
                  <a:noFill/>
                </a:ln>
                <a:solidFill>
                  <a:sysClr val="windowText" lastClr="000000"/>
                </a:solidFill>
                <a:effectLst/>
                <a:uLnTx/>
                <a:uFillTx/>
                <a:latin typeface="NikoshBAN" panose="02000000000000000000" pitchFamily="2" charset="0"/>
                <a:ea typeface="+mn-ea"/>
                <a:cs typeface="NikoshBAN" panose="02000000000000000000" pitchFamily="2" charset="0"/>
              </a:rPr>
              <a:t>।</a:t>
            </a:r>
            <a:r>
              <a:rPr kumimoji="0" lang="bn-BD" sz="2800" b="0" i="0" u="none" strike="noStrike" kern="0" cap="none" spc="0" normalizeH="0" baseline="0" noProof="0" dirty="0" smtClean="0">
                <a:ln>
                  <a:noFill/>
                </a:ln>
                <a:solidFill>
                  <a:sysClr val="windowText" lastClr="000000"/>
                </a:solidFill>
                <a:effectLst/>
                <a:uLnTx/>
                <a:uFillTx/>
                <a:latin typeface="NikoshBAN" panose="02000000000000000000" pitchFamily="2" charset="0"/>
                <a:ea typeface="+mn-ea"/>
                <a:cs typeface="NikoshBAN" panose="02000000000000000000" pitchFamily="2" charset="0"/>
              </a:rPr>
              <a:t> এছাড়াও শিক্ষক</a:t>
            </a:r>
            <a:r>
              <a:rPr kumimoji="0" lang="en-US" sz="2800" b="0" i="0" u="none" strike="noStrike" kern="0" cap="none" spc="0" normalizeH="0" baseline="0" noProof="0" dirty="0" smtClean="0">
                <a:ln>
                  <a:noFill/>
                </a:ln>
                <a:solidFill>
                  <a:sysClr val="windowText" lastClr="000000"/>
                </a:solidFill>
                <a:effectLst/>
                <a:uLnTx/>
                <a:uFillTx/>
                <a:latin typeface="NikoshBAN" panose="02000000000000000000" pitchFamily="2" charset="0"/>
                <a:ea typeface="+mn-ea"/>
                <a:cs typeface="NikoshBAN" panose="02000000000000000000" pitchFamily="2" charset="0"/>
              </a:rPr>
              <a:t> </a:t>
            </a:r>
            <a:r>
              <a:rPr kumimoji="0" lang="bn-BD" sz="2800" b="0" i="0" u="none" strike="noStrike" kern="0" cap="none" spc="0" normalizeH="0" baseline="0" noProof="0" dirty="0" smtClean="0">
                <a:ln>
                  <a:noFill/>
                </a:ln>
                <a:solidFill>
                  <a:sysClr val="windowText" lastClr="000000"/>
                </a:solidFill>
                <a:effectLst/>
                <a:uLnTx/>
                <a:uFillTx/>
                <a:latin typeface="NikoshBAN" panose="02000000000000000000" pitchFamily="2" charset="0"/>
                <a:ea typeface="+mn-ea"/>
                <a:cs typeface="NikoshBAN" panose="02000000000000000000" pitchFamily="2" charset="0"/>
              </a:rPr>
              <a:t>প্রয়োজনবোধে তার নিজস্ব কৌশল প্রয়োগ করতে পারবে।</a:t>
            </a:r>
            <a:endParaRPr kumimoji="0" lang="en-US" sz="2800" b="0" i="0" u="none" strike="noStrike" kern="0" cap="none" spc="0" normalizeH="0" baseline="0" noProof="0" dirty="0">
              <a:ln>
                <a:noFill/>
              </a:ln>
              <a:solidFill>
                <a:sysClr val="windowText" lastClr="000000"/>
              </a:solidFill>
              <a:effectLst/>
              <a:uLnTx/>
              <a:uFillTx/>
              <a:latin typeface="NikoshBAN" panose="02000000000000000000" pitchFamily="2" charset="0"/>
              <a:ea typeface="+mn-ea"/>
              <a:cs typeface="NikoshBAN" panose="02000000000000000000" pitchFamily="2" charset="0"/>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alibri"/>
              <a:ea typeface="+mn-ea"/>
              <a:cs typeface="+mn-cs"/>
            </a:endParaRPr>
          </a:p>
        </p:txBody>
      </p:sp>
      <p:sp>
        <p:nvSpPr>
          <p:cNvPr id="2" name="TextBox 1"/>
          <p:cNvSpPr txBox="1"/>
          <p:nvPr/>
        </p:nvSpPr>
        <p:spPr>
          <a:xfrm>
            <a:off x="3124200" y="387927"/>
            <a:ext cx="2895600" cy="769441"/>
          </a:xfrm>
          <a:prstGeom prst="rect">
            <a:avLst/>
          </a:prstGeom>
          <a:noFill/>
        </p:spPr>
        <p:txBody>
          <a:bodyPr wrap="square" rtlCol="0">
            <a:spAutoFit/>
          </a:bodyPr>
          <a:lstStyle/>
          <a:p>
            <a:r>
              <a:rPr lang="bn-BD" sz="4400" b="1" dirty="0" smtClean="0">
                <a:latin typeface="NikoshBAN" pitchFamily="2" charset="0"/>
                <a:cs typeface="NikoshBAN" pitchFamily="2" charset="0"/>
              </a:rPr>
              <a:t>নির্দেশনা স্লাইড </a:t>
            </a:r>
            <a:endParaRPr lang="en-US" sz="4400" b="1" dirty="0">
              <a:latin typeface="NikoshBAN" pitchFamily="2" charset="0"/>
              <a:cs typeface="NikoshBAN" pitchFamily="2" charset="0"/>
            </a:endParaRPr>
          </a:p>
        </p:txBody>
      </p:sp>
    </p:spTree>
    <p:extLst>
      <p:ext uri="{BB962C8B-B14F-4D97-AF65-F5344CB8AC3E}">
        <p14:creationId xmlns="" xmlns:p14="http://schemas.microsoft.com/office/powerpoint/2010/main" val="126739846"/>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600200" y="381000"/>
            <a:ext cx="6400800" cy="1905000"/>
          </a:xfrm>
        </p:spPr>
        <p:txBody>
          <a:bodyPr>
            <a:noAutofit/>
          </a:bodyPr>
          <a:lstStyle/>
          <a:p>
            <a:r>
              <a:rPr lang="en-US" sz="16600" dirty="0" err="1" smtClean="0">
                <a:solidFill>
                  <a:schemeClr val="tx1"/>
                </a:solidFill>
                <a:latin typeface="NikoshBAN" pitchFamily="2" charset="0"/>
                <a:cs typeface="NikoshBAN" pitchFamily="2" charset="0"/>
              </a:rPr>
              <a:t>স্বাগতম</a:t>
            </a:r>
            <a:endParaRPr lang="en-US" sz="11500" dirty="0">
              <a:solidFill>
                <a:schemeClr val="tx1"/>
              </a:solidFill>
              <a:latin typeface="NikoshBAN" pitchFamily="2" charset="0"/>
              <a:cs typeface="NikoshBAN" pitchFamily="2" charset="0"/>
            </a:endParaRPr>
          </a:p>
        </p:txBody>
      </p:sp>
      <p:sp>
        <p:nvSpPr>
          <p:cNvPr id="4" name="Oval 3"/>
          <p:cNvSpPr/>
          <p:nvPr/>
        </p:nvSpPr>
        <p:spPr>
          <a:xfrm>
            <a:off x="2057400" y="2971800"/>
            <a:ext cx="5486400" cy="3429000"/>
          </a:xfrm>
          <a:prstGeom prst="ellipse">
            <a:avLst/>
          </a:prstGeom>
          <a:solidFill>
            <a:srgbClr val="FFC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nnamed.png"/>
          <p:cNvPicPr>
            <a:picLocks noChangeAspect="1"/>
          </p:cNvPicPr>
          <p:nvPr/>
        </p:nvPicPr>
        <p:blipFill>
          <a:blip r:embed="rId3"/>
          <a:stretch>
            <a:fillRect/>
          </a:stretch>
        </p:blipFill>
        <p:spPr>
          <a:xfrm>
            <a:off x="2819400" y="3352800"/>
            <a:ext cx="3962400" cy="2667000"/>
          </a:xfrm>
          <a:prstGeom prst="ellipse">
            <a:avLst/>
          </a:prstGeom>
          <a:ln w="63500" cap="rnd">
            <a:solidFill>
              <a:srgbClr val="FF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Picture 5"/>
          <p:cNvPicPr>
            <a:picLocks noChangeAspect="1"/>
          </p:cNvPicPr>
          <p:nvPr/>
        </p:nvPicPr>
        <p:blipFill rotWithShape="1">
          <a:blip r:embed="rId4" cstate="email">
            <a:extLst>
              <a:ext uri="{28A0092B-C50C-407E-A947-70E740481C1C}">
                <a14:useLocalDpi xmlns:a14="http://schemas.microsoft.com/office/drawing/2010/main" xmlns=""/>
              </a:ext>
            </a:extLst>
          </a:blip>
          <a:srcRect/>
          <a:stretch/>
        </p:blipFill>
        <p:spPr>
          <a:xfrm>
            <a:off x="1" y="0"/>
            <a:ext cx="4651218" cy="6858000"/>
          </a:xfrm>
          <a:prstGeom prst="rect">
            <a:avLst/>
          </a:prstGeom>
        </p:spPr>
      </p:pic>
      <p:pic>
        <p:nvPicPr>
          <p:cNvPr id="7" name="Picture 6"/>
          <p:cNvPicPr>
            <a:picLocks noChangeAspect="1"/>
          </p:cNvPicPr>
          <p:nvPr/>
        </p:nvPicPr>
        <p:blipFill rotWithShape="1">
          <a:blip r:embed="rId5" cstate="email">
            <a:extLst>
              <a:ext uri="{28A0092B-C50C-407E-A947-70E740481C1C}">
                <a14:useLocalDpi xmlns:a14="http://schemas.microsoft.com/office/drawing/2010/main" xmlns=""/>
              </a:ext>
            </a:extLst>
          </a:blip>
          <a:srcRect/>
          <a:stretch/>
        </p:blipFill>
        <p:spPr>
          <a:xfrm>
            <a:off x="4572989" y="0"/>
            <a:ext cx="4571011" cy="68580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0.01315 0.01967 L -0.52057 0.01967 " pathEditMode="relative" rAng="0" ptsTypes="AA">
                                      <p:cBhvr>
                                        <p:cTn id="6" dur="2000" fill="hold"/>
                                        <p:tgtEl>
                                          <p:spTgt spid="6"/>
                                        </p:tgtEl>
                                        <p:attrNameLst>
                                          <p:attrName>ppt_x</p:attrName>
                                          <p:attrName>ppt_y</p:attrName>
                                        </p:attrNameLst>
                                      </p:cBhvr>
                                      <p:rCtr x="-25371" y="0"/>
                                    </p:animMotion>
                                  </p:childTnLst>
                                </p:cTn>
                              </p:par>
                              <p:par>
                                <p:cTn id="7" presetID="63" presetClass="path" presetSubtype="0" accel="50000" decel="50000" fill="hold" nodeType="withEffect">
                                  <p:stCondLst>
                                    <p:cond delay="0"/>
                                  </p:stCondLst>
                                  <p:childTnLst>
                                    <p:animMotion origin="layout" path="M 0.01158 0.01666 L 0.51002 0.01666 " pathEditMode="relative" rAng="0" ptsTypes="AA">
                                      <p:cBhvr>
                                        <p:cTn id="8" dur="2000" fill="hold"/>
                                        <p:tgtEl>
                                          <p:spTgt spid="7"/>
                                        </p:tgtEl>
                                        <p:attrNameLst>
                                          <p:attrName>ppt_x</p:attrName>
                                          <p:attrName>ppt_y</p:attrName>
                                        </p:attrNameLst>
                                      </p:cBhvr>
                                      <p:rCtr x="24915" y="0"/>
                                    </p:animMotion>
                                  </p:childTnLst>
                                </p:cTn>
                              </p:par>
                              <p:par>
                                <p:cTn id="9" presetID="2" presetClass="entr" presetSubtype="12" fill="hold" grpId="0" nodeType="withEffect">
                                  <p:stCondLst>
                                    <p:cond delay="0"/>
                                  </p:stCondLst>
                                  <p:iterate type="lt">
                                    <p:tmPct val="10000"/>
                                  </p:iterate>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2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12"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6"/>
          <p:cNvSpPr txBox="1">
            <a:spLocks/>
          </p:cNvSpPr>
          <p:nvPr/>
        </p:nvSpPr>
        <p:spPr>
          <a:xfrm>
            <a:off x="1485900" y="1219205"/>
            <a:ext cx="3028950" cy="4906963"/>
          </a:xfrm>
          <a:prstGeom prst="rect">
            <a:avLst/>
          </a:prstGeom>
        </p:spPr>
        <p:txBody>
          <a:bodyPr/>
          <a:lst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a:lstStyle>
          <a:p>
            <a:pPr indent="0">
              <a:spcBef>
                <a:spcPts val="0"/>
              </a:spcBef>
              <a:buNone/>
            </a:pPr>
            <a:endParaRPr lang="en-US" sz="3600" b="1">
              <a:latin typeface="NikoshBAN" pitchFamily="2" charset="0"/>
              <a:cs typeface="NikoshBAN" pitchFamily="2" charset="0"/>
            </a:endParaRPr>
          </a:p>
          <a:p>
            <a:pPr indent="0">
              <a:spcBef>
                <a:spcPts val="0"/>
              </a:spcBef>
              <a:buNone/>
            </a:pPr>
            <a:endParaRPr lang="en-US" sz="3600" b="1">
              <a:latin typeface="NikoshBAN" pitchFamily="2" charset="0"/>
              <a:cs typeface="NikoshBAN" pitchFamily="2" charset="0"/>
            </a:endParaRPr>
          </a:p>
          <a:p>
            <a:pPr indent="0">
              <a:spcBef>
                <a:spcPts val="0"/>
              </a:spcBef>
              <a:buNone/>
            </a:pPr>
            <a:endParaRPr lang="en-US" sz="3600" b="1" dirty="0">
              <a:latin typeface="NikoshBAN" pitchFamily="2" charset="0"/>
              <a:cs typeface="NikoshBAN" pitchFamily="2" charset="0"/>
            </a:endParaRPr>
          </a:p>
        </p:txBody>
      </p:sp>
      <p:sp>
        <p:nvSpPr>
          <p:cNvPr id="3" name="Oval 2"/>
          <p:cNvSpPr/>
          <p:nvPr/>
        </p:nvSpPr>
        <p:spPr>
          <a:xfrm>
            <a:off x="2438400" y="228600"/>
            <a:ext cx="4457700" cy="1219200"/>
          </a:xfrm>
          <a:prstGeom prst="ellipse">
            <a:avLst/>
          </a:prstGeom>
          <a:solidFill>
            <a:schemeClr val="accent1">
              <a:lumMod val="20000"/>
              <a:lumOff val="80000"/>
            </a:schemeClr>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err="1" smtClean="0">
                <a:ln w="12700">
                  <a:solidFill>
                    <a:schemeClr val="tx2">
                      <a:satMod val="155000"/>
                    </a:schemeClr>
                  </a:solidFill>
                  <a:prstDash val="solid"/>
                </a:ln>
                <a:solidFill>
                  <a:srgbClr val="002060"/>
                </a:solidFill>
                <a:latin typeface="NikoshBAN" pitchFamily="2" charset="0"/>
                <a:cs typeface="NikoshBAN" pitchFamily="2" charset="0"/>
              </a:rPr>
              <a:t>পরিচিতি</a:t>
            </a:r>
            <a:endParaRPr lang="en-US" sz="4800" b="1" dirty="0">
              <a:ln w="12700">
                <a:solidFill>
                  <a:schemeClr val="tx2">
                    <a:satMod val="155000"/>
                  </a:schemeClr>
                </a:solidFill>
                <a:prstDash val="solid"/>
              </a:ln>
              <a:solidFill>
                <a:srgbClr val="002060"/>
              </a:solidFill>
              <a:latin typeface="NikoshBAN" pitchFamily="2" charset="0"/>
              <a:cs typeface="NikoshBAN" pitchFamily="2" charset="0"/>
            </a:endParaRPr>
          </a:p>
        </p:txBody>
      </p:sp>
      <p:sp>
        <p:nvSpPr>
          <p:cNvPr id="6" name="Flowchart: Delay 5"/>
          <p:cNvSpPr/>
          <p:nvPr/>
        </p:nvSpPr>
        <p:spPr>
          <a:xfrm rot="16200000">
            <a:off x="4470870" y="2032470"/>
            <a:ext cx="4419602" cy="3859858"/>
          </a:xfrm>
          <a:prstGeom prst="flowChartDelay">
            <a:avLst/>
          </a:prstGeom>
          <a:solidFill>
            <a:schemeClr val="accent2">
              <a:lumMod val="20000"/>
              <a:lumOff val="80000"/>
            </a:schemeClr>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4876800" y="3886200"/>
            <a:ext cx="3505200" cy="2677656"/>
          </a:xfrm>
          <a:prstGeom prst="rect">
            <a:avLst/>
          </a:prstGeom>
          <a:noFill/>
        </p:spPr>
        <p:txBody>
          <a:bodyPr wrap="square" rtlCol="0">
            <a:spAutoFit/>
          </a:bodyPr>
          <a:lstStyle/>
          <a:p>
            <a:pPr algn="ctr"/>
            <a:r>
              <a:rPr lang="en-US" sz="2800" b="1" dirty="0" err="1" smtClean="0">
                <a:latin typeface="NikoshBAN" pitchFamily="2" charset="0"/>
                <a:cs typeface="NikoshBAN" pitchFamily="2" charset="0"/>
              </a:rPr>
              <a:t>তথ্য</a:t>
            </a:r>
            <a:r>
              <a:rPr lang="en-US" sz="2800" b="1" dirty="0" smtClean="0">
                <a:latin typeface="NikoshBAN" pitchFamily="2" charset="0"/>
                <a:cs typeface="NikoshBAN" pitchFamily="2" charset="0"/>
              </a:rPr>
              <a:t>  ও </a:t>
            </a:r>
            <a:r>
              <a:rPr lang="en-US" sz="2800" b="1" dirty="0" err="1" smtClean="0">
                <a:latin typeface="NikoshBAN" pitchFamily="2" charset="0"/>
                <a:cs typeface="NikoshBAN" pitchFamily="2" charset="0"/>
              </a:rPr>
              <a:t>যোগাযোগ</a:t>
            </a:r>
            <a:r>
              <a:rPr lang="en-US" sz="2800" b="1" dirty="0" smtClean="0">
                <a:latin typeface="NikoshBAN" pitchFamily="2" charset="0"/>
                <a:cs typeface="NikoshBAN" pitchFamily="2" charset="0"/>
              </a:rPr>
              <a:t> </a:t>
            </a:r>
            <a:r>
              <a:rPr lang="en-US" sz="2800" b="1" dirty="0" err="1" smtClean="0">
                <a:latin typeface="NikoshBAN" pitchFamily="2" charset="0"/>
                <a:cs typeface="NikoshBAN" pitchFamily="2" charset="0"/>
              </a:rPr>
              <a:t>প্রযুক্তি</a:t>
            </a:r>
            <a:endParaRPr lang="en-US" sz="2800" dirty="0" smtClean="0">
              <a:latin typeface="NikoshBAN" pitchFamily="2" charset="0"/>
              <a:cs typeface="NikoshBAN" pitchFamily="2" charset="0"/>
            </a:endParaRPr>
          </a:p>
          <a:p>
            <a:pPr algn="ctr"/>
            <a:r>
              <a:rPr lang="en-US" sz="2800" b="1" dirty="0" smtClean="0">
                <a:latin typeface="NikoshBAN" pitchFamily="2" charset="0"/>
                <a:cs typeface="NikoshBAN" pitchFamily="2" charset="0"/>
              </a:rPr>
              <a:t>  </a:t>
            </a:r>
            <a:r>
              <a:rPr lang="en-US" sz="2800" b="1" dirty="0" err="1" smtClean="0">
                <a:latin typeface="NikoshBAN" pitchFamily="2" charset="0"/>
                <a:cs typeface="NikoshBAN" pitchFamily="2" charset="0"/>
              </a:rPr>
              <a:t>শ্রেণী</a:t>
            </a:r>
            <a:r>
              <a:rPr lang="en-US" sz="2800" b="1" dirty="0" smtClean="0">
                <a:latin typeface="NikoshBAN" pitchFamily="2" charset="0"/>
                <a:cs typeface="NikoshBAN" pitchFamily="2" charset="0"/>
              </a:rPr>
              <a:t>: </a:t>
            </a:r>
            <a:r>
              <a:rPr lang="bn-BD" sz="2800" b="1" dirty="0" smtClean="0">
                <a:latin typeface="NikoshBAN" pitchFamily="2" charset="0"/>
                <a:cs typeface="NikoshBAN" pitchFamily="2" charset="0"/>
              </a:rPr>
              <a:t>৬ষ্ঠ</a:t>
            </a:r>
            <a:endParaRPr lang="en-US" sz="2800" b="1" dirty="0" smtClean="0">
              <a:latin typeface="NikoshBAN" pitchFamily="2" charset="0"/>
              <a:cs typeface="NikoshBAN" pitchFamily="2" charset="0"/>
            </a:endParaRPr>
          </a:p>
          <a:p>
            <a:pPr algn="ctr"/>
            <a:r>
              <a:rPr lang="en-US" sz="2800" b="1" dirty="0" err="1" smtClean="0">
                <a:latin typeface="NikoshBAN" pitchFamily="2" charset="0"/>
                <a:cs typeface="NikoshBAN" pitchFamily="2" charset="0"/>
              </a:rPr>
              <a:t>অধ্যায়</a:t>
            </a:r>
            <a:r>
              <a:rPr lang="en-US" sz="2800" b="1" dirty="0" smtClean="0">
                <a:latin typeface="NikoshBAN" pitchFamily="2" charset="0"/>
                <a:cs typeface="NikoshBAN" pitchFamily="2" charset="0"/>
              </a:rPr>
              <a:t>: </a:t>
            </a:r>
            <a:r>
              <a:rPr lang="en-US" sz="2800" b="1" dirty="0" err="1" smtClean="0">
                <a:latin typeface="NikoshBAN" pitchFamily="2" charset="0"/>
                <a:cs typeface="NikoshBAN" pitchFamily="2" charset="0"/>
              </a:rPr>
              <a:t>প্রথম</a:t>
            </a:r>
            <a:r>
              <a:rPr lang="en-US" sz="2800" b="1" dirty="0" smtClean="0">
                <a:latin typeface="NikoshBAN" pitchFamily="2" charset="0"/>
                <a:cs typeface="NikoshBAN" pitchFamily="2" charset="0"/>
              </a:rPr>
              <a:t> (</a:t>
            </a:r>
            <a:r>
              <a:rPr lang="en-US" sz="2800" b="1" dirty="0" err="1" smtClean="0">
                <a:latin typeface="NikoshBAN" pitchFamily="2" charset="0"/>
                <a:cs typeface="NikoshBAN" pitchFamily="2" charset="0"/>
              </a:rPr>
              <a:t>পাঠ</a:t>
            </a:r>
            <a:r>
              <a:rPr lang="en-US" sz="2800" b="1" dirty="0" smtClean="0">
                <a:latin typeface="NikoshBAN" pitchFamily="2" charset="0"/>
                <a:cs typeface="NikoshBAN" pitchFamily="2" charset="0"/>
              </a:rPr>
              <a:t> ৩)</a:t>
            </a:r>
            <a:endParaRPr lang="en-US" sz="2800" dirty="0" smtClean="0">
              <a:latin typeface="NikoshBAN" pitchFamily="2" charset="0"/>
              <a:cs typeface="NikoshBAN" pitchFamily="2" charset="0"/>
            </a:endParaRPr>
          </a:p>
          <a:p>
            <a:pPr algn="ctr"/>
            <a:r>
              <a:rPr lang="en-US" sz="2800" b="1" dirty="0" err="1" smtClean="0">
                <a:latin typeface="NikoshBAN" pitchFamily="2" charset="0"/>
                <a:cs typeface="NikoshBAN" pitchFamily="2" charset="0"/>
              </a:rPr>
              <a:t>সময়ঃ</a:t>
            </a:r>
            <a:r>
              <a:rPr lang="en-US" sz="2800" b="1" dirty="0" smtClean="0">
                <a:latin typeface="NikoshBAN" pitchFamily="2" charset="0"/>
                <a:cs typeface="NikoshBAN" pitchFamily="2" charset="0"/>
              </a:rPr>
              <a:t> ৪৫ </a:t>
            </a:r>
            <a:r>
              <a:rPr lang="en-US" sz="2800" b="1" dirty="0" err="1" smtClean="0">
                <a:latin typeface="NikoshBAN" pitchFamily="2" charset="0"/>
                <a:cs typeface="NikoshBAN" pitchFamily="2" charset="0"/>
              </a:rPr>
              <a:t>মিনিট</a:t>
            </a:r>
            <a:r>
              <a:rPr lang="en-US" sz="2800" b="1" dirty="0" smtClean="0">
                <a:latin typeface="NikoshBAN" pitchFamily="2" charset="0"/>
                <a:cs typeface="NikoshBAN" pitchFamily="2" charset="0"/>
              </a:rPr>
              <a:t>।</a:t>
            </a:r>
            <a:endParaRPr lang="en-US" sz="2800" dirty="0" smtClean="0">
              <a:latin typeface="NikoshBAN" pitchFamily="2" charset="0"/>
              <a:cs typeface="NikoshBAN" pitchFamily="2" charset="0"/>
            </a:endParaRPr>
          </a:p>
          <a:p>
            <a:pPr algn="ctr"/>
            <a:r>
              <a:rPr lang="en-US" sz="2800" b="1" dirty="0" err="1" smtClean="0">
                <a:latin typeface="NikoshBAN" pitchFamily="2" charset="0"/>
                <a:cs typeface="NikoshBAN" pitchFamily="2" charset="0"/>
              </a:rPr>
              <a:t>তারিখঃ</a:t>
            </a:r>
            <a:r>
              <a:rPr lang="en-US" sz="2800" b="1" dirty="0" smtClean="0">
                <a:latin typeface="NikoshBAN" pitchFamily="2" charset="0"/>
                <a:cs typeface="NikoshBAN" pitchFamily="2" charset="0"/>
              </a:rPr>
              <a:t> ২০/০২/২০২৬</a:t>
            </a:r>
            <a:endParaRPr lang="en-US" sz="2800" dirty="0" smtClean="0">
              <a:latin typeface="NikoshBAN" pitchFamily="2" charset="0"/>
              <a:cs typeface="NikoshBAN" pitchFamily="2" charset="0"/>
            </a:endParaRPr>
          </a:p>
          <a:p>
            <a:pPr algn="ctr"/>
            <a:endParaRPr lang="en-US" sz="2800" b="1" dirty="0">
              <a:solidFill>
                <a:srgbClr val="002060"/>
              </a:solidFill>
              <a:latin typeface="NikoshBAN" pitchFamily="2" charset="0"/>
              <a:cs typeface="NikoshBAN" pitchFamily="2" charset="0"/>
            </a:endParaRPr>
          </a:p>
        </p:txBody>
      </p:sp>
      <p:sp>
        <p:nvSpPr>
          <p:cNvPr id="12" name="Rectangle 11"/>
          <p:cNvSpPr/>
          <p:nvPr/>
        </p:nvSpPr>
        <p:spPr>
          <a:xfrm>
            <a:off x="1676400" y="2610683"/>
            <a:ext cx="2464835" cy="2585323"/>
          </a:xfrm>
          <a:prstGeom prst="rect">
            <a:avLst/>
          </a:prstGeom>
          <a:noFill/>
        </p:spPr>
        <p:txBody>
          <a:bodyPr wrap="squar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endParaRPr lang="en-US"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pPr algn="ctr"/>
            <a:endParaRPr lang="en-US" sz="5400" b="1" cap="all"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a:p>
            <a:pPr algn="ctr"/>
            <a:endParaRPr lang="en-US"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15" name="Flowchart: Delay 14"/>
          <p:cNvSpPr/>
          <p:nvPr/>
        </p:nvSpPr>
        <p:spPr>
          <a:xfrm rot="16200000">
            <a:off x="405928" y="2032472"/>
            <a:ext cx="4419602" cy="3859858"/>
          </a:xfrm>
          <a:prstGeom prst="flowChartDelay">
            <a:avLst/>
          </a:prstGeom>
          <a:solidFill>
            <a:schemeClr val="accent2">
              <a:lumMod val="20000"/>
              <a:lumOff val="80000"/>
            </a:schemeClr>
          </a:solid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7" name="Picture 3" descr="C:\Users\Saurav\Desktop\Pic.jpg"/>
          <p:cNvPicPr>
            <a:picLocks noChangeAspect="1" noChangeArrowheads="1"/>
          </p:cNvPicPr>
          <p:nvPr/>
        </p:nvPicPr>
        <p:blipFill>
          <a:blip r:embed="rId3" cstate="print"/>
          <a:srcRect/>
          <a:stretch>
            <a:fillRect/>
          </a:stretch>
        </p:blipFill>
        <p:spPr bwMode="auto">
          <a:xfrm>
            <a:off x="1981200" y="2057400"/>
            <a:ext cx="1371600" cy="1736725"/>
          </a:xfrm>
          <a:prstGeom prst="rect">
            <a:avLst/>
          </a:prstGeom>
          <a:noFill/>
        </p:spPr>
      </p:pic>
      <p:sp>
        <p:nvSpPr>
          <p:cNvPr id="16" name="TextBox 15"/>
          <p:cNvSpPr txBox="1"/>
          <p:nvPr/>
        </p:nvSpPr>
        <p:spPr>
          <a:xfrm>
            <a:off x="685800" y="3810000"/>
            <a:ext cx="3886200" cy="3785652"/>
          </a:xfrm>
          <a:prstGeom prst="rect">
            <a:avLst/>
          </a:prstGeom>
          <a:noFill/>
        </p:spPr>
        <p:txBody>
          <a:bodyPr wrap="square" rtlCol="0">
            <a:spAutoFit/>
          </a:bodyPr>
          <a:lstStyle/>
          <a:p>
            <a:pPr algn="ctr"/>
            <a:r>
              <a:rPr lang="en-US" sz="2400" b="1" dirty="0" smtClean="0"/>
              <a:t>Md. </a:t>
            </a:r>
            <a:r>
              <a:rPr lang="en-US" sz="2400" b="1" dirty="0" err="1" smtClean="0"/>
              <a:t>Harun</a:t>
            </a:r>
            <a:r>
              <a:rPr lang="en-US" sz="2400" b="1" dirty="0" smtClean="0"/>
              <a:t>-Or-Rashid</a:t>
            </a:r>
          </a:p>
          <a:p>
            <a:pPr algn="ctr"/>
            <a:r>
              <a:rPr lang="en-US" sz="2400" dirty="0" smtClean="0"/>
              <a:t>Assistant Teacher of ICT</a:t>
            </a:r>
          </a:p>
          <a:p>
            <a:pPr algn="ctr"/>
            <a:r>
              <a:rPr lang="en-US" sz="2400" dirty="0" err="1" smtClean="0"/>
              <a:t>Ranibazar</a:t>
            </a:r>
            <a:r>
              <a:rPr lang="en-US" sz="2400" dirty="0" smtClean="0"/>
              <a:t> Girls’ High School</a:t>
            </a:r>
          </a:p>
          <a:p>
            <a:pPr algn="ctr"/>
            <a:r>
              <a:rPr lang="en-US" sz="2400" dirty="0" smtClean="0"/>
              <a:t>Boalia,Rajshahi-6100.</a:t>
            </a:r>
          </a:p>
          <a:p>
            <a:pPr algn="ctr"/>
            <a:r>
              <a:rPr lang="en-US" sz="2400" dirty="0" smtClean="0"/>
              <a:t>Email: </a:t>
            </a:r>
            <a:r>
              <a:rPr lang="en-US" sz="2400" u="sng" dirty="0" smtClean="0">
                <a:hlinkClick r:id="rId4"/>
              </a:rPr>
              <a:t>saurav.cse@gmail.com</a:t>
            </a:r>
            <a:endParaRPr lang="en-US" sz="2400" dirty="0" smtClean="0"/>
          </a:p>
          <a:p>
            <a:pPr algn="ctr"/>
            <a:r>
              <a:rPr lang="en-US" sz="2400" dirty="0" smtClean="0"/>
              <a:t>Mobile: 01739-201220</a:t>
            </a:r>
            <a:endParaRPr lang="en-US" sz="2400" b="1" dirty="0" smtClean="0"/>
          </a:p>
          <a:p>
            <a:pPr algn="ctr"/>
            <a:endParaRPr lang="en-US" sz="2400" b="1" dirty="0" smtClean="0"/>
          </a:p>
          <a:p>
            <a:pPr algn="ctr"/>
            <a:endParaRPr lang="en-US" sz="2400" b="1" dirty="0" smtClean="0"/>
          </a:p>
          <a:p>
            <a:pPr algn="ctr"/>
            <a:endParaRPr lang="en-US" sz="2400" dirty="0" smtClean="0"/>
          </a:p>
          <a:p>
            <a:pPr algn="ctr"/>
            <a:endParaRPr lang="en-US" sz="2400" b="1" dirty="0">
              <a:solidFill>
                <a:srgbClr val="002060"/>
              </a:solidFill>
              <a:latin typeface="NikoshBAN" pitchFamily="2" charset="0"/>
              <a:cs typeface="NikoshBAN" pitchFamily="2" charset="0"/>
            </a:endParaRPr>
          </a:p>
        </p:txBody>
      </p:sp>
      <p:pic>
        <p:nvPicPr>
          <p:cNvPr id="13" name="Picture 12"/>
          <p:cNvPicPr>
            <a:picLocks noChangeAspect="1"/>
          </p:cNvPicPr>
          <p:nvPr/>
        </p:nvPicPr>
        <p:blipFill rotWithShape="1">
          <a:blip r:embed="rId5" cstate="print">
            <a:lum bright="-30000"/>
            <a:extLst>
              <a:ext uri="{28A0092B-C50C-407E-A947-70E740481C1C}">
                <a14:useLocalDpi xmlns:a14="http://schemas.microsoft.com/office/drawing/2010/main" xmlns="" val="0"/>
              </a:ext>
            </a:extLst>
          </a:blip>
          <a:srcRect l="5357" t="6619" r="9269" b="4374"/>
          <a:stretch/>
        </p:blipFill>
        <p:spPr>
          <a:xfrm>
            <a:off x="6096000" y="2057400"/>
            <a:ext cx="1295400" cy="1524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 xmlns:p14="http://schemas.microsoft.com/office/powerpoint/2010/main" val="11819616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 calcmode="lin" valueType="num">
                                      <p:cBhvr additive="base">
                                        <p:cTn id="7" dur="500" fill="hold"/>
                                        <p:tgtEl>
                                          <p:spTgt spid="1027"/>
                                        </p:tgtEl>
                                        <p:attrNameLst>
                                          <p:attrName>ppt_x</p:attrName>
                                        </p:attrNameLst>
                                      </p:cBhvr>
                                      <p:tavLst>
                                        <p:tav tm="0">
                                          <p:val>
                                            <p:strVal val="#ppt_x"/>
                                          </p:val>
                                        </p:tav>
                                        <p:tav tm="100000">
                                          <p:val>
                                            <p:strVal val="#ppt_x"/>
                                          </p:val>
                                        </p:tav>
                                      </p:tavLst>
                                    </p:anim>
                                    <p:anim calcmode="lin" valueType="num">
                                      <p:cBhvr additive="base">
                                        <p:cTn id="8"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p:cNvSpPr/>
          <p:nvPr/>
        </p:nvSpPr>
        <p:spPr>
          <a:xfrm>
            <a:off x="1810159" y="2971801"/>
            <a:ext cx="891591" cy="1015663"/>
          </a:xfrm>
          <a:prstGeom prst="rect">
            <a:avLst/>
          </a:prstGeom>
          <a:noFill/>
        </p:spPr>
        <p:txBody>
          <a:bodyPr wrap="none" lIns="91440" tIns="45720" rIns="91440" bIns="45720">
            <a:spAutoFit/>
          </a:bodyPr>
          <a:lstStyle/>
          <a:p>
            <a:pPr algn="ctr"/>
            <a:r>
              <a:rPr lang="bn-BD" sz="6000" cap="none" spc="0" dirty="0" smtClean="0">
                <a:ln w="12700">
                  <a:solidFill>
                    <a:sysClr val="windowText" lastClr="000000"/>
                  </a:solidFill>
                  <a:prstDash val="solid"/>
                </a:ln>
                <a:latin typeface="NikoshBAN" pitchFamily="2" charset="0"/>
                <a:cs typeface="NikoshBAN" pitchFamily="2" charset="0"/>
              </a:rPr>
              <a:t>১৬</a:t>
            </a:r>
            <a:endParaRPr lang="en-US" sz="6000" cap="none" spc="0" dirty="0">
              <a:ln w="12700">
                <a:solidFill>
                  <a:sysClr val="windowText" lastClr="000000"/>
                </a:solidFill>
                <a:prstDash val="solid"/>
              </a:ln>
              <a:latin typeface="NikoshBAN" pitchFamily="2" charset="0"/>
              <a:cs typeface="NikoshBAN" pitchFamily="2" charset="0"/>
            </a:endParaRPr>
          </a:p>
        </p:txBody>
      </p:sp>
      <p:graphicFrame>
        <p:nvGraphicFramePr>
          <p:cNvPr id="2" name="Table 1"/>
          <p:cNvGraphicFramePr>
            <a:graphicFrameLocks noGrp="1"/>
          </p:cNvGraphicFramePr>
          <p:nvPr>
            <p:extLst>
              <p:ext uri="{D42A27DB-BD31-4B8C-83A1-F6EECF244321}">
                <p14:modId xmlns:p14="http://schemas.microsoft.com/office/powerpoint/2010/main" xmlns="" val="3841683373"/>
              </p:ext>
            </p:extLst>
          </p:nvPr>
        </p:nvGraphicFramePr>
        <p:xfrm>
          <a:off x="4038601" y="1337672"/>
          <a:ext cx="4787900" cy="3005730"/>
        </p:xfrm>
        <a:graphic>
          <a:graphicData uri="http://schemas.openxmlformats.org/drawingml/2006/table">
            <a:tbl>
              <a:tblPr firstRow="1" bandRow="1">
                <a:effectLst>
                  <a:reflection blurRad="6350" stA="52000" endA="300" endPos="35000" dir="5400000" sy="-100000" algn="bl" rotWithShape="0"/>
                </a:effectLst>
                <a:tableStyleId>{5C22544A-7EE6-4342-B048-85BDC9FD1C3A}</a:tableStyleId>
              </a:tblPr>
              <a:tblGrid>
                <a:gridCol w="1035222"/>
                <a:gridCol w="1098377"/>
                <a:gridCol w="1600200"/>
                <a:gridCol w="1054101"/>
              </a:tblGrid>
              <a:tr h="1001910">
                <a:tc>
                  <a:txBody>
                    <a:bodyPr/>
                    <a:lstStyle/>
                    <a:p>
                      <a:pPr algn="ctr"/>
                      <a:r>
                        <a:rPr lang="en-US" sz="4000" b="1" dirty="0" err="1"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নাম</a:t>
                      </a:r>
                      <a:endParaRPr lang="en-US" sz="4000" b="1"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0" b="1" dirty="0" err="1"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বয়স</a:t>
                      </a:r>
                      <a:endParaRPr lang="en-US" sz="2400" b="1"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0" b="1" dirty="0" err="1"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ছাত্র</a:t>
                      </a:r>
                      <a:r>
                        <a:rPr lang="en-US" sz="4000" b="1" dirty="0" smtClean="0">
                          <a:solidFill>
                            <a:schemeClr val="tx1"/>
                          </a:solidFill>
                          <a:effectLst>
                            <a:outerShdw blurRad="38100" dist="38100" dir="2700000" algn="tl">
                              <a:srgbClr val="000000">
                                <a:alpha val="43137"/>
                              </a:srgbClr>
                            </a:outerShdw>
                          </a:effectLst>
                          <a:latin typeface="NikoshBAN" pitchFamily="2" charset="0"/>
                          <a:cs typeface="NikoshBAN" pitchFamily="2" charset="0"/>
                        </a:rPr>
                        <a:t>/</a:t>
                      </a:r>
                      <a:r>
                        <a:rPr lang="en-US" sz="4000" b="1" dirty="0" err="1"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ছাত্রী</a:t>
                      </a:r>
                      <a:endParaRPr lang="en-US" sz="4000" b="1"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0" b="1" dirty="0" err="1"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শ্রেণি</a:t>
                      </a:r>
                      <a:endParaRPr lang="en-US" sz="4000" b="1"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001910">
                <a:tc>
                  <a:txBody>
                    <a:bodyPr/>
                    <a:lstStyle/>
                    <a:p>
                      <a:pPr algn="ctr"/>
                      <a:r>
                        <a:rPr lang="bn-BD" sz="4000" b="1" dirty="0"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বাবু</a:t>
                      </a:r>
                      <a:endParaRPr lang="en-US" sz="2400" b="1"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bn-BD" sz="4000" b="1" dirty="0" smtClean="0">
                          <a:solidFill>
                            <a:schemeClr val="tx1"/>
                          </a:solidFill>
                          <a:effectLst>
                            <a:outerShdw blurRad="38100" dist="38100" dir="2700000" algn="tl">
                              <a:srgbClr val="000000">
                                <a:alpha val="43137"/>
                              </a:srgbClr>
                            </a:outerShdw>
                          </a:effectLst>
                          <a:latin typeface="NikoshBAN" pitchFamily="2" charset="0"/>
                          <a:cs typeface="NikoshBAN" pitchFamily="2" charset="0"/>
                        </a:rPr>
                        <a:t>১৫</a:t>
                      </a:r>
                      <a:endParaRPr lang="en-US" sz="4000" b="1"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0" b="1" dirty="0" err="1"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ছাত্র</a:t>
                      </a:r>
                      <a:endParaRPr lang="en-US" sz="2400" b="1"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bn-BD" sz="4000" b="1" dirty="0" smtClean="0">
                          <a:solidFill>
                            <a:schemeClr val="tx1"/>
                          </a:solidFill>
                          <a:effectLst>
                            <a:outerShdw blurRad="38100" dist="38100" dir="2700000" algn="tl">
                              <a:srgbClr val="000000">
                                <a:alpha val="43137"/>
                              </a:srgbClr>
                            </a:outerShdw>
                          </a:effectLst>
                          <a:latin typeface="NikoshBAN" pitchFamily="2" charset="0"/>
                          <a:cs typeface="NikoshBAN" pitchFamily="2" charset="0"/>
                        </a:rPr>
                        <a:t>৯ম</a:t>
                      </a:r>
                      <a:endParaRPr lang="en-US" sz="2400" b="1"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1001910">
                <a:tc>
                  <a:txBody>
                    <a:bodyPr/>
                    <a:lstStyle/>
                    <a:p>
                      <a:pPr algn="ctr"/>
                      <a:r>
                        <a:rPr lang="bn-BD" sz="4000" b="1" dirty="0"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পপি</a:t>
                      </a:r>
                      <a:endParaRPr lang="en-US" sz="2400" b="1"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0" b="1" dirty="0" smtClean="0">
                          <a:solidFill>
                            <a:schemeClr val="tx1"/>
                          </a:solidFill>
                          <a:effectLst>
                            <a:outerShdw blurRad="38100" dist="38100" dir="2700000" algn="tl">
                              <a:srgbClr val="000000">
                                <a:alpha val="43137"/>
                              </a:srgbClr>
                            </a:outerShdw>
                          </a:effectLst>
                          <a:latin typeface="NikoshBAN" pitchFamily="2" charset="0"/>
                          <a:cs typeface="NikoshBAN" pitchFamily="2" charset="0"/>
                        </a:rPr>
                        <a:t>১৩</a:t>
                      </a:r>
                      <a:endParaRPr lang="en-US" sz="4000" b="1"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0" b="1" dirty="0" err="1"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ছাত্রী</a:t>
                      </a:r>
                      <a:endParaRPr lang="en-US" sz="4000" b="1"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bn-BD" sz="4000" b="1" dirty="0" smtClean="0">
                          <a:solidFill>
                            <a:schemeClr val="tx1"/>
                          </a:solidFill>
                          <a:effectLst>
                            <a:outerShdw blurRad="38100" dist="38100" dir="2700000" algn="tl">
                              <a:srgbClr val="000000">
                                <a:alpha val="43137"/>
                              </a:srgbClr>
                            </a:outerShdw>
                          </a:effectLst>
                          <a:latin typeface="NikoshBAN" pitchFamily="2" charset="0"/>
                          <a:cs typeface="NikoshBAN" pitchFamily="2" charset="0"/>
                        </a:rPr>
                        <a:t>১০ম</a:t>
                      </a:r>
                      <a:endParaRPr lang="en-US" sz="4000" b="1"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grpSp>
        <p:nvGrpSpPr>
          <p:cNvPr id="3" name="Group 2"/>
          <p:cNvGrpSpPr/>
          <p:nvPr/>
        </p:nvGrpSpPr>
        <p:grpSpPr>
          <a:xfrm>
            <a:off x="240622" y="674757"/>
            <a:ext cx="3771270" cy="4292263"/>
            <a:chOff x="454143" y="533400"/>
            <a:chExt cx="4525524" cy="4292263"/>
          </a:xfrm>
        </p:grpSpPr>
        <p:sp>
          <p:nvSpPr>
            <p:cNvPr id="5" name="Rectangle 4"/>
            <p:cNvSpPr/>
            <p:nvPr/>
          </p:nvSpPr>
          <p:spPr>
            <a:xfrm rot="19860523">
              <a:off x="2927480" y="1540132"/>
              <a:ext cx="1260346" cy="830997"/>
            </a:xfrm>
            <a:prstGeom prst="rect">
              <a:avLst/>
            </a:prstGeom>
            <a:noFill/>
          </p:spPr>
          <p:txBody>
            <a:bodyPr wrap="none" lIns="91440" tIns="45720" rIns="91440" bIns="45720">
              <a:spAutoFit/>
            </a:bodyPr>
            <a:lstStyle/>
            <a:p>
              <a:pPr algn="ctr"/>
              <a:r>
                <a:rPr lang="en-US" sz="4800" dirty="0" err="1" smtClean="0">
                  <a:ln w="12700">
                    <a:solidFill>
                      <a:sysClr val="windowText" lastClr="000000"/>
                    </a:solidFill>
                    <a:prstDash val="solid"/>
                  </a:ln>
                  <a:solidFill>
                    <a:sysClr val="windowText" lastClr="000000"/>
                  </a:solidFill>
                  <a:latin typeface="NikoshBAN" pitchFamily="2" charset="0"/>
                  <a:cs typeface="NikoshBAN" pitchFamily="2" charset="0"/>
                </a:rPr>
                <a:t>বয়স</a:t>
              </a:r>
              <a:endParaRPr lang="en-US" sz="2800" cap="none" spc="0" dirty="0">
                <a:ln w="12700">
                  <a:solidFill>
                    <a:sysClr val="windowText" lastClr="000000"/>
                  </a:solidFill>
                  <a:prstDash val="solid"/>
                </a:ln>
                <a:solidFill>
                  <a:sysClr val="windowText" lastClr="000000"/>
                </a:solidFill>
                <a:latin typeface="NikoshBAN" pitchFamily="2" charset="0"/>
                <a:cs typeface="NikoshBAN" pitchFamily="2" charset="0"/>
              </a:endParaRPr>
            </a:p>
          </p:txBody>
        </p:sp>
        <p:sp>
          <p:nvSpPr>
            <p:cNvPr id="7" name="Rectangle 6"/>
            <p:cNvSpPr/>
            <p:nvPr/>
          </p:nvSpPr>
          <p:spPr>
            <a:xfrm rot="19635376">
              <a:off x="454143" y="919452"/>
              <a:ext cx="1281505" cy="830997"/>
            </a:xfrm>
            <a:prstGeom prst="rect">
              <a:avLst/>
            </a:prstGeom>
            <a:noFill/>
          </p:spPr>
          <p:txBody>
            <a:bodyPr wrap="none" lIns="91440" tIns="45720" rIns="91440" bIns="45720">
              <a:spAutoFit/>
            </a:bodyPr>
            <a:lstStyle/>
            <a:p>
              <a:pPr algn="ctr"/>
              <a:r>
                <a:rPr lang="en-US" sz="4800" cap="none" spc="0" dirty="0" err="1" smtClean="0">
                  <a:ln w="12700">
                    <a:solidFill>
                      <a:sysClr val="windowText" lastClr="000000"/>
                    </a:solidFill>
                    <a:prstDash val="solid"/>
                  </a:ln>
                  <a:solidFill>
                    <a:srgbClr val="7030A0"/>
                  </a:solidFill>
                  <a:latin typeface="NikoshBAN" pitchFamily="2" charset="0"/>
                  <a:cs typeface="NikoshBAN" pitchFamily="2" charset="0"/>
                </a:rPr>
                <a:t>নাম</a:t>
              </a:r>
              <a:endParaRPr lang="en-US" sz="4800" cap="none" spc="0" dirty="0">
                <a:ln w="12700">
                  <a:solidFill>
                    <a:sysClr val="windowText" lastClr="000000"/>
                  </a:solidFill>
                  <a:prstDash val="solid"/>
                </a:ln>
                <a:solidFill>
                  <a:srgbClr val="7030A0"/>
                </a:solidFill>
                <a:latin typeface="NikoshBAN" pitchFamily="2" charset="0"/>
                <a:cs typeface="NikoshBAN" pitchFamily="2" charset="0"/>
              </a:endParaRPr>
            </a:p>
          </p:txBody>
        </p:sp>
        <p:sp>
          <p:nvSpPr>
            <p:cNvPr id="10" name="Rectangle 9"/>
            <p:cNvSpPr/>
            <p:nvPr/>
          </p:nvSpPr>
          <p:spPr>
            <a:xfrm rot="2268517">
              <a:off x="3334602" y="864707"/>
              <a:ext cx="1645065" cy="830997"/>
            </a:xfrm>
            <a:prstGeom prst="rect">
              <a:avLst/>
            </a:prstGeom>
            <a:noFill/>
          </p:spPr>
          <p:txBody>
            <a:bodyPr wrap="none" lIns="91440" tIns="45720" rIns="91440" bIns="45720">
              <a:spAutoFit/>
            </a:bodyPr>
            <a:lstStyle/>
            <a:p>
              <a:pPr algn="ctr"/>
              <a:r>
                <a:rPr lang="en-US" sz="4800" b="1" cap="none" spc="0" dirty="0" err="1" smtClean="0">
                  <a:ln w="12700">
                    <a:solidFill>
                      <a:sysClr val="windowText" lastClr="000000"/>
                    </a:solidFill>
                    <a:prstDash val="solid"/>
                  </a:ln>
                  <a:solidFill>
                    <a:srgbClr val="FFC000"/>
                  </a:solidFill>
                  <a:latin typeface="NikoshBAN" pitchFamily="2" charset="0"/>
                  <a:cs typeface="NikoshBAN" pitchFamily="2" charset="0"/>
                </a:rPr>
                <a:t>ছাত্রী</a:t>
              </a:r>
              <a:endParaRPr lang="en-US" sz="4800" b="1" cap="none" spc="0" dirty="0">
                <a:ln w="12700">
                  <a:solidFill>
                    <a:sysClr val="windowText" lastClr="000000"/>
                  </a:solidFill>
                  <a:prstDash val="solid"/>
                </a:ln>
                <a:solidFill>
                  <a:srgbClr val="FFC000"/>
                </a:solidFill>
                <a:latin typeface="NikoshBAN" pitchFamily="2" charset="0"/>
                <a:cs typeface="NikoshBAN" pitchFamily="2" charset="0"/>
              </a:endParaRPr>
            </a:p>
          </p:txBody>
        </p:sp>
        <p:sp>
          <p:nvSpPr>
            <p:cNvPr id="24" name="Rectangle 23"/>
            <p:cNvSpPr/>
            <p:nvPr/>
          </p:nvSpPr>
          <p:spPr>
            <a:xfrm>
              <a:off x="1775446" y="533400"/>
              <a:ext cx="1470017" cy="830997"/>
            </a:xfrm>
            <a:prstGeom prst="rect">
              <a:avLst/>
            </a:prstGeom>
            <a:noFill/>
          </p:spPr>
          <p:txBody>
            <a:bodyPr wrap="none" lIns="91440" tIns="45720" rIns="91440" bIns="45720">
              <a:spAutoFit/>
            </a:bodyPr>
            <a:lstStyle/>
            <a:p>
              <a:pPr algn="ctr"/>
              <a:r>
                <a:rPr lang="en-US" sz="4800" dirty="0" err="1" smtClean="0">
                  <a:ln w="12700">
                    <a:solidFill>
                      <a:sysClr val="windowText" lastClr="000000"/>
                    </a:solidFill>
                    <a:prstDash val="solid"/>
                  </a:ln>
                  <a:latin typeface="NikoshBAN" pitchFamily="2" charset="0"/>
                  <a:cs typeface="NikoshBAN" pitchFamily="2" charset="0"/>
                </a:rPr>
                <a:t>শ্রেণি</a:t>
              </a:r>
              <a:endParaRPr lang="en-US" sz="4800" cap="none" spc="0" dirty="0">
                <a:ln w="12700">
                  <a:solidFill>
                    <a:sysClr val="windowText" lastClr="000000"/>
                  </a:solidFill>
                  <a:prstDash val="solid"/>
                </a:ln>
                <a:latin typeface="NikoshBAN" pitchFamily="2" charset="0"/>
                <a:cs typeface="NikoshBAN" pitchFamily="2" charset="0"/>
              </a:endParaRPr>
            </a:p>
          </p:txBody>
        </p:sp>
        <p:sp>
          <p:nvSpPr>
            <p:cNvPr id="25" name="Rectangle 24"/>
            <p:cNvSpPr/>
            <p:nvPr/>
          </p:nvSpPr>
          <p:spPr>
            <a:xfrm>
              <a:off x="2091981" y="1194137"/>
              <a:ext cx="1021819" cy="1015663"/>
            </a:xfrm>
            <a:prstGeom prst="rect">
              <a:avLst/>
            </a:prstGeom>
            <a:noFill/>
          </p:spPr>
          <p:txBody>
            <a:bodyPr wrap="none" lIns="91440" tIns="45720" rIns="91440" bIns="45720">
              <a:spAutoFit/>
            </a:bodyPr>
            <a:lstStyle/>
            <a:p>
              <a:pPr algn="ctr"/>
              <a:r>
                <a:rPr lang="bn-BD" sz="6000" dirty="0" smtClean="0">
                  <a:ln w="12700">
                    <a:solidFill>
                      <a:sysClr val="windowText" lastClr="000000"/>
                    </a:solidFill>
                    <a:prstDash val="solid"/>
                  </a:ln>
                  <a:solidFill>
                    <a:srgbClr val="7030A0"/>
                  </a:solidFill>
                  <a:latin typeface="NikoshBAN" pitchFamily="2" charset="0"/>
                  <a:cs typeface="NikoshBAN" pitchFamily="2" charset="0"/>
                </a:rPr>
                <a:t>১৫</a:t>
              </a:r>
              <a:endParaRPr lang="en-US" sz="6000" cap="none" spc="0" dirty="0">
                <a:ln w="12700">
                  <a:solidFill>
                    <a:sysClr val="windowText" lastClr="000000"/>
                  </a:solidFill>
                  <a:prstDash val="solid"/>
                </a:ln>
                <a:solidFill>
                  <a:srgbClr val="7030A0"/>
                </a:solidFill>
                <a:latin typeface="NikoshBAN" pitchFamily="2" charset="0"/>
                <a:cs typeface="NikoshBAN" pitchFamily="2" charset="0"/>
              </a:endParaRPr>
            </a:p>
          </p:txBody>
        </p:sp>
        <p:sp>
          <p:nvSpPr>
            <p:cNvPr id="26" name="Rectangle 25"/>
            <p:cNvSpPr/>
            <p:nvPr/>
          </p:nvSpPr>
          <p:spPr>
            <a:xfrm rot="1521171">
              <a:off x="571511" y="2086338"/>
              <a:ext cx="1239186" cy="1015663"/>
            </a:xfrm>
            <a:prstGeom prst="rect">
              <a:avLst/>
            </a:prstGeom>
            <a:noFill/>
          </p:spPr>
          <p:txBody>
            <a:bodyPr wrap="none" lIns="91440" tIns="45720" rIns="91440" bIns="45720">
              <a:spAutoFit/>
            </a:bodyPr>
            <a:lstStyle/>
            <a:p>
              <a:pPr algn="ctr"/>
              <a:r>
                <a:rPr lang="bn-BD" sz="6000" dirty="0" smtClean="0">
                  <a:ln w="12700">
                    <a:solidFill>
                      <a:sysClr val="windowText" lastClr="000000"/>
                    </a:solidFill>
                    <a:prstDash val="solid"/>
                  </a:ln>
                  <a:solidFill>
                    <a:srgbClr val="7030A0"/>
                  </a:solidFill>
                  <a:latin typeface="NikoshBAN" pitchFamily="2" charset="0"/>
                  <a:cs typeface="NikoshBAN" pitchFamily="2" charset="0"/>
                </a:rPr>
                <a:t>বাবু</a:t>
              </a:r>
              <a:endParaRPr lang="en-US" sz="6000" cap="none" spc="0" dirty="0">
                <a:ln w="12700">
                  <a:solidFill>
                    <a:sysClr val="windowText" lastClr="000000"/>
                  </a:solidFill>
                  <a:prstDash val="solid"/>
                </a:ln>
                <a:solidFill>
                  <a:srgbClr val="7030A0"/>
                </a:solidFill>
                <a:latin typeface="NikoshBAN" pitchFamily="2" charset="0"/>
                <a:cs typeface="NikoshBAN" pitchFamily="2" charset="0"/>
              </a:endParaRPr>
            </a:p>
          </p:txBody>
        </p:sp>
        <p:sp>
          <p:nvSpPr>
            <p:cNvPr id="27" name="Rectangle 26"/>
            <p:cNvSpPr/>
            <p:nvPr/>
          </p:nvSpPr>
          <p:spPr>
            <a:xfrm rot="1830155">
              <a:off x="2996626" y="2585728"/>
              <a:ext cx="1383457" cy="1015663"/>
            </a:xfrm>
            <a:prstGeom prst="rect">
              <a:avLst/>
            </a:prstGeom>
            <a:noFill/>
          </p:spPr>
          <p:txBody>
            <a:bodyPr wrap="none" lIns="91440" tIns="45720" rIns="91440" bIns="45720">
              <a:spAutoFit/>
            </a:bodyPr>
            <a:lstStyle/>
            <a:p>
              <a:pPr algn="ctr"/>
              <a:r>
                <a:rPr lang="bn-BD" sz="6000" dirty="0" smtClean="0">
                  <a:ln w="12700">
                    <a:solidFill>
                      <a:sysClr val="windowText" lastClr="000000"/>
                    </a:solidFill>
                    <a:prstDash val="solid"/>
                  </a:ln>
                  <a:latin typeface="NikoshBAN" pitchFamily="2" charset="0"/>
                  <a:cs typeface="NikoshBAN" pitchFamily="2" charset="0"/>
                </a:rPr>
                <a:t>পপি</a:t>
              </a:r>
              <a:endParaRPr lang="en-US" sz="6000" cap="none" spc="0" dirty="0">
                <a:ln w="12700">
                  <a:solidFill>
                    <a:sysClr val="windowText" lastClr="000000"/>
                  </a:solidFill>
                  <a:prstDash val="solid"/>
                </a:ln>
                <a:latin typeface="NikoshBAN" pitchFamily="2" charset="0"/>
                <a:cs typeface="NikoshBAN" pitchFamily="2" charset="0"/>
              </a:endParaRPr>
            </a:p>
          </p:txBody>
        </p:sp>
        <p:sp>
          <p:nvSpPr>
            <p:cNvPr id="28" name="Rectangle 27"/>
            <p:cNvSpPr/>
            <p:nvPr/>
          </p:nvSpPr>
          <p:spPr>
            <a:xfrm>
              <a:off x="960008" y="2971800"/>
              <a:ext cx="1281505" cy="1015663"/>
            </a:xfrm>
            <a:prstGeom prst="rect">
              <a:avLst/>
            </a:prstGeom>
            <a:noFill/>
          </p:spPr>
          <p:txBody>
            <a:bodyPr wrap="none" lIns="91440" tIns="45720" rIns="91440" bIns="45720">
              <a:spAutoFit/>
            </a:bodyPr>
            <a:lstStyle/>
            <a:p>
              <a:pPr algn="ctr"/>
              <a:r>
                <a:rPr lang="en-US" sz="6000" dirty="0" err="1" smtClean="0">
                  <a:ln w="12700">
                    <a:solidFill>
                      <a:sysClr val="windowText" lastClr="000000"/>
                    </a:solidFill>
                    <a:prstDash val="solid"/>
                  </a:ln>
                  <a:latin typeface="NikoshBAN" pitchFamily="2" charset="0"/>
                  <a:cs typeface="NikoshBAN" pitchFamily="2" charset="0"/>
                </a:rPr>
                <a:t>ছাত্র</a:t>
              </a:r>
              <a:endParaRPr lang="en-US" sz="6000" cap="none" spc="0" dirty="0">
                <a:ln w="12700">
                  <a:solidFill>
                    <a:sysClr val="windowText" lastClr="000000"/>
                  </a:solidFill>
                  <a:prstDash val="solid"/>
                </a:ln>
                <a:latin typeface="NikoshBAN" pitchFamily="2" charset="0"/>
                <a:cs typeface="NikoshBAN" pitchFamily="2" charset="0"/>
              </a:endParaRPr>
            </a:p>
          </p:txBody>
        </p:sp>
        <p:sp>
          <p:nvSpPr>
            <p:cNvPr id="30" name="Rectangle 29"/>
            <p:cNvSpPr/>
            <p:nvPr/>
          </p:nvSpPr>
          <p:spPr>
            <a:xfrm rot="2254759">
              <a:off x="489138" y="3810000"/>
              <a:ext cx="1485407" cy="1015663"/>
            </a:xfrm>
            <a:prstGeom prst="rect">
              <a:avLst/>
            </a:prstGeom>
            <a:noFill/>
          </p:spPr>
          <p:txBody>
            <a:bodyPr wrap="none" lIns="91440" tIns="45720" rIns="91440" bIns="45720">
              <a:spAutoFit/>
            </a:bodyPr>
            <a:lstStyle/>
            <a:p>
              <a:pPr algn="ctr"/>
              <a:r>
                <a:rPr lang="bn-BD" sz="6000" dirty="0" smtClean="0">
                  <a:ln w="12700">
                    <a:solidFill>
                      <a:sysClr val="windowText" lastClr="000000"/>
                    </a:solidFill>
                    <a:prstDash val="solid"/>
                  </a:ln>
                  <a:latin typeface="NikoshBAN" pitchFamily="2" charset="0"/>
                  <a:cs typeface="NikoshBAN" pitchFamily="2" charset="0"/>
                </a:rPr>
                <a:t>১০</a:t>
              </a:r>
              <a:r>
                <a:rPr lang="en-US" sz="6000" dirty="0" smtClean="0">
                  <a:ln w="12700">
                    <a:solidFill>
                      <a:sysClr val="windowText" lastClr="000000"/>
                    </a:solidFill>
                    <a:prstDash val="solid"/>
                  </a:ln>
                  <a:latin typeface="NikoshBAN" pitchFamily="2" charset="0"/>
                  <a:cs typeface="NikoshBAN" pitchFamily="2" charset="0"/>
                </a:rPr>
                <a:t>ম</a:t>
              </a:r>
              <a:endParaRPr lang="en-US" sz="6000" cap="none" spc="0" dirty="0">
                <a:ln w="12700">
                  <a:solidFill>
                    <a:sysClr val="windowText" lastClr="000000"/>
                  </a:solidFill>
                  <a:prstDash val="solid"/>
                </a:ln>
                <a:latin typeface="NikoshBAN" pitchFamily="2" charset="0"/>
                <a:cs typeface="NikoshBAN" pitchFamily="2" charset="0"/>
              </a:endParaRPr>
            </a:p>
          </p:txBody>
        </p:sp>
        <p:sp>
          <p:nvSpPr>
            <p:cNvPr id="31" name="Rectangle 30"/>
            <p:cNvSpPr/>
            <p:nvPr/>
          </p:nvSpPr>
          <p:spPr>
            <a:xfrm rot="20643937">
              <a:off x="1842900" y="2086055"/>
              <a:ext cx="1121846" cy="1015663"/>
            </a:xfrm>
            <a:prstGeom prst="rect">
              <a:avLst/>
            </a:prstGeom>
            <a:noFill/>
          </p:spPr>
          <p:txBody>
            <a:bodyPr wrap="none" lIns="91440" tIns="45720" rIns="91440" bIns="45720">
              <a:spAutoFit/>
            </a:bodyPr>
            <a:lstStyle/>
            <a:p>
              <a:pPr algn="ctr"/>
              <a:r>
                <a:rPr lang="bn-BD" sz="6000" dirty="0" smtClean="0">
                  <a:ln w="12700">
                    <a:solidFill>
                      <a:sysClr val="windowText" lastClr="000000"/>
                    </a:solidFill>
                    <a:prstDash val="solid"/>
                  </a:ln>
                  <a:latin typeface="NikoshBAN" pitchFamily="2" charset="0"/>
                  <a:cs typeface="NikoshBAN" pitchFamily="2" charset="0"/>
                </a:rPr>
                <a:t>৯ম</a:t>
              </a:r>
              <a:endParaRPr lang="en-US" sz="6000" cap="none" spc="0" dirty="0">
                <a:ln w="12700">
                  <a:solidFill>
                    <a:sysClr val="windowText" lastClr="000000"/>
                  </a:solidFill>
                  <a:prstDash val="solid"/>
                </a:ln>
                <a:latin typeface="NikoshBAN" pitchFamily="2" charset="0"/>
                <a:cs typeface="NikoshBAN" pitchFamily="2" charset="0"/>
              </a:endParaRPr>
            </a:p>
          </p:txBody>
        </p:sp>
        <p:sp>
          <p:nvSpPr>
            <p:cNvPr id="32" name="Rectangle 31"/>
            <p:cNvSpPr/>
            <p:nvPr/>
          </p:nvSpPr>
          <p:spPr>
            <a:xfrm rot="20659762">
              <a:off x="2287976" y="3667544"/>
              <a:ext cx="2256773" cy="830997"/>
            </a:xfrm>
            <a:prstGeom prst="rect">
              <a:avLst/>
            </a:prstGeom>
            <a:noFill/>
          </p:spPr>
          <p:txBody>
            <a:bodyPr wrap="none" lIns="91440" tIns="45720" rIns="91440" bIns="45720">
              <a:spAutoFit/>
            </a:bodyPr>
            <a:lstStyle/>
            <a:p>
              <a:pPr algn="ctr"/>
              <a:r>
                <a:rPr lang="en-US" sz="4800" dirty="0" err="1" smtClean="0">
                  <a:ln w="12700">
                    <a:solidFill>
                      <a:sysClr val="windowText" lastClr="000000"/>
                    </a:solidFill>
                    <a:prstDash val="solid"/>
                  </a:ln>
                  <a:latin typeface="NikoshBAN" pitchFamily="2" charset="0"/>
                  <a:cs typeface="NikoshBAN" pitchFamily="2" charset="0"/>
                </a:rPr>
                <a:t>ছাত্র</a:t>
              </a:r>
              <a:r>
                <a:rPr lang="en-US" sz="4800" dirty="0" smtClean="0">
                  <a:ln w="12700">
                    <a:solidFill>
                      <a:sysClr val="windowText" lastClr="000000"/>
                    </a:solidFill>
                    <a:prstDash val="solid"/>
                  </a:ln>
                  <a:latin typeface="NikoshBAN" pitchFamily="2" charset="0"/>
                  <a:cs typeface="NikoshBAN" pitchFamily="2" charset="0"/>
                </a:rPr>
                <a:t>/</a:t>
              </a:r>
              <a:r>
                <a:rPr lang="en-US" sz="4800" dirty="0" err="1" smtClean="0">
                  <a:ln w="12700">
                    <a:solidFill>
                      <a:sysClr val="windowText" lastClr="000000"/>
                    </a:solidFill>
                    <a:prstDash val="solid"/>
                  </a:ln>
                  <a:latin typeface="NikoshBAN" pitchFamily="2" charset="0"/>
                  <a:cs typeface="NikoshBAN" pitchFamily="2" charset="0"/>
                </a:rPr>
                <a:t>ছাত্রী</a:t>
              </a:r>
              <a:endParaRPr lang="en-US" sz="4800" cap="none" spc="0" dirty="0">
                <a:ln w="12700">
                  <a:solidFill>
                    <a:sysClr val="windowText" lastClr="000000"/>
                  </a:solidFill>
                  <a:prstDash val="solid"/>
                </a:ln>
                <a:latin typeface="NikoshBAN" pitchFamily="2" charset="0"/>
                <a:cs typeface="NikoshBAN" pitchFamily="2" charset="0"/>
              </a:endParaRPr>
            </a:p>
          </p:txBody>
        </p:sp>
      </p:grpSp>
      <p:sp>
        <p:nvSpPr>
          <p:cNvPr id="20" name="TextBox 19"/>
          <p:cNvSpPr txBox="1"/>
          <p:nvPr/>
        </p:nvSpPr>
        <p:spPr>
          <a:xfrm>
            <a:off x="2057400" y="235803"/>
            <a:ext cx="6781800" cy="830997"/>
          </a:xfrm>
          <a:prstGeom prst="rect">
            <a:avLst/>
          </a:prstGeom>
          <a:noFill/>
        </p:spPr>
        <p:txBody>
          <a:bodyPr wrap="square" rtlCol="0">
            <a:spAutoFit/>
          </a:bodyPr>
          <a:lstStyle/>
          <a:p>
            <a:pPr algn="ctr"/>
            <a:r>
              <a:rPr lang="en-US" sz="4800" b="1" dirty="0" smtClean="0">
                <a:solidFill>
                  <a:srgbClr val="C00000"/>
                </a:solidFill>
                <a:latin typeface="NikoshBAN" pitchFamily="2" charset="0"/>
                <a:cs typeface="NikoshBAN" pitchFamily="2" charset="0"/>
              </a:rPr>
              <a:t> </a:t>
            </a:r>
            <a:r>
              <a:rPr lang="en-US" sz="4800" b="1" dirty="0" err="1" smtClean="0">
                <a:solidFill>
                  <a:srgbClr val="C00000"/>
                </a:solidFill>
                <a:latin typeface="NikoshBAN" pitchFamily="2" charset="0"/>
                <a:cs typeface="NikoshBAN" pitchFamily="2" charset="0"/>
              </a:rPr>
              <a:t>ছকটি</a:t>
            </a:r>
            <a:r>
              <a:rPr lang="en-US" sz="4800" b="1" dirty="0" smtClean="0">
                <a:solidFill>
                  <a:srgbClr val="C00000"/>
                </a:solidFill>
                <a:latin typeface="NikoshBAN" pitchFamily="2" charset="0"/>
                <a:cs typeface="NikoshBAN" pitchFamily="2" charset="0"/>
              </a:rPr>
              <a:t> </a:t>
            </a:r>
            <a:r>
              <a:rPr lang="en-US" sz="4800" b="1" dirty="0" err="1" smtClean="0">
                <a:solidFill>
                  <a:srgbClr val="C00000"/>
                </a:solidFill>
                <a:latin typeface="NikoshBAN" pitchFamily="2" charset="0"/>
                <a:cs typeface="NikoshBAN" pitchFamily="2" charset="0"/>
              </a:rPr>
              <a:t>মনোযোগ</a:t>
            </a:r>
            <a:r>
              <a:rPr lang="en-US" sz="4800" b="1" dirty="0" smtClean="0">
                <a:solidFill>
                  <a:srgbClr val="C00000"/>
                </a:solidFill>
                <a:latin typeface="NikoshBAN" pitchFamily="2" charset="0"/>
                <a:cs typeface="NikoshBAN" pitchFamily="2" charset="0"/>
              </a:rPr>
              <a:t> </a:t>
            </a:r>
            <a:r>
              <a:rPr lang="en-US" sz="4800" b="1" dirty="0" err="1" smtClean="0">
                <a:solidFill>
                  <a:srgbClr val="C00000"/>
                </a:solidFill>
                <a:latin typeface="NikoshBAN" pitchFamily="2" charset="0"/>
                <a:cs typeface="NikoshBAN" pitchFamily="2" charset="0"/>
              </a:rPr>
              <a:t>দিয়ে</a:t>
            </a:r>
            <a:r>
              <a:rPr lang="en-US" sz="4800" b="1" dirty="0" smtClean="0">
                <a:solidFill>
                  <a:srgbClr val="C00000"/>
                </a:solidFill>
                <a:latin typeface="NikoshBAN" pitchFamily="2" charset="0"/>
                <a:cs typeface="NikoshBAN" pitchFamily="2" charset="0"/>
              </a:rPr>
              <a:t> </a:t>
            </a:r>
            <a:r>
              <a:rPr lang="en-US" sz="4800" b="1" dirty="0" err="1" smtClean="0">
                <a:solidFill>
                  <a:srgbClr val="C00000"/>
                </a:solidFill>
                <a:latin typeface="NikoshBAN" pitchFamily="2" charset="0"/>
                <a:cs typeface="NikoshBAN" pitchFamily="2" charset="0"/>
              </a:rPr>
              <a:t>লক্ষ</a:t>
            </a:r>
            <a:r>
              <a:rPr lang="en-US" sz="4800" b="1" dirty="0" smtClean="0">
                <a:solidFill>
                  <a:srgbClr val="C00000"/>
                </a:solidFill>
                <a:latin typeface="NikoshBAN" pitchFamily="2" charset="0"/>
                <a:cs typeface="NikoshBAN" pitchFamily="2" charset="0"/>
              </a:rPr>
              <a:t> </a:t>
            </a:r>
            <a:r>
              <a:rPr lang="en-US" sz="4800" b="1" dirty="0" err="1" smtClean="0">
                <a:solidFill>
                  <a:srgbClr val="C00000"/>
                </a:solidFill>
                <a:latin typeface="NikoshBAN" pitchFamily="2" charset="0"/>
                <a:cs typeface="NikoshBAN" pitchFamily="2" charset="0"/>
              </a:rPr>
              <a:t>করি</a:t>
            </a:r>
            <a:r>
              <a:rPr lang="bn-BD" sz="4800" b="1" dirty="0" smtClean="0">
                <a:solidFill>
                  <a:srgbClr val="C00000"/>
                </a:solidFill>
                <a:latin typeface="NikoshBAN" pitchFamily="2" charset="0"/>
                <a:cs typeface="NikoshBAN" pitchFamily="2" charset="0"/>
              </a:rPr>
              <a:t> </a:t>
            </a:r>
            <a:endParaRPr lang="en-US" sz="4800" b="1" dirty="0">
              <a:solidFill>
                <a:srgbClr val="C00000"/>
              </a:solidFill>
              <a:latin typeface="NikoshBAN" pitchFamily="2" charset="0"/>
              <a:cs typeface="NikoshBAN" pitchFamily="2" charset="0"/>
            </a:endParaRPr>
          </a:p>
        </p:txBody>
      </p:sp>
      <p:sp>
        <p:nvSpPr>
          <p:cNvPr id="4" name="TextBox 3"/>
          <p:cNvSpPr txBox="1"/>
          <p:nvPr/>
        </p:nvSpPr>
        <p:spPr>
          <a:xfrm>
            <a:off x="896224" y="5229990"/>
            <a:ext cx="1846976" cy="707886"/>
          </a:xfrm>
          <a:prstGeom prst="rect">
            <a:avLst/>
          </a:prstGeom>
          <a:noFill/>
        </p:spPr>
        <p:txBody>
          <a:bodyPr wrap="square" rtlCol="0">
            <a:spAutoFit/>
          </a:bodyPr>
          <a:lstStyle/>
          <a:p>
            <a:r>
              <a:rPr lang="bn-BD" sz="4000" b="1" dirty="0" smtClean="0">
                <a:latin typeface="NikoshBAN" pitchFamily="2" charset="0"/>
                <a:cs typeface="NikoshBAN" pitchFamily="2" charset="0"/>
              </a:rPr>
              <a:t>উপাত্ত </a:t>
            </a:r>
            <a:endParaRPr lang="en-US" sz="4000" b="1" dirty="0">
              <a:latin typeface="NikoshBAN" pitchFamily="2" charset="0"/>
              <a:cs typeface="NikoshBAN" pitchFamily="2" charset="0"/>
            </a:endParaRPr>
          </a:p>
        </p:txBody>
      </p:sp>
      <p:sp>
        <p:nvSpPr>
          <p:cNvPr id="22" name="TextBox 21"/>
          <p:cNvSpPr txBox="1"/>
          <p:nvPr/>
        </p:nvSpPr>
        <p:spPr>
          <a:xfrm>
            <a:off x="6096000" y="5033941"/>
            <a:ext cx="1447800" cy="707886"/>
          </a:xfrm>
          <a:prstGeom prst="rect">
            <a:avLst/>
          </a:prstGeom>
          <a:noFill/>
        </p:spPr>
        <p:txBody>
          <a:bodyPr wrap="square" rtlCol="0">
            <a:spAutoFit/>
          </a:bodyPr>
          <a:lstStyle/>
          <a:p>
            <a:r>
              <a:rPr lang="bn-BD" sz="4000" dirty="0" smtClean="0">
                <a:latin typeface="NikoshBAN" pitchFamily="2" charset="0"/>
                <a:cs typeface="NikoshBAN" pitchFamily="2" charset="0"/>
              </a:rPr>
              <a:t>তথ্য </a:t>
            </a:r>
            <a:endParaRPr lang="en-US" sz="4000" dirty="0">
              <a:latin typeface="NikoshBAN" pitchFamily="2" charset="0"/>
              <a:cs typeface="NikoshBAN" pitchFamily="2" charset="0"/>
            </a:endParaRPr>
          </a:p>
        </p:txBody>
      </p:sp>
      <p:sp>
        <p:nvSpPr>
          <p:cNvPr id="21" name="TextBox 20"/>
          <p:cNvSpPr txBox="1"/>
          <p:nvPr/>
        </p:nvSpPr>
        <p:spPr>
          <a:xfrm>
            <a:off x="2514600" y="5867400"/>
            <a:ext cx="4038600" cy="584775"/>
          </a:xfrm>
          <a:prstGeom prst="rect">
            <a:avLst/>
          </a:prstGeom>
          <a:noFill/>
          <a:ln>
            <a:solidFill>
              <a:schemeClr val="tx2">
                <a:lumMod val="40000"/>
                <a:lumOff val="60000"/>
              </a:schemeClr>
            </a:solidFill>
          </a:ln>
        </p:spPr>
        <p:txBody>
          <a:bodyPr wrap="square" rtlCol="0">
            <a:spAutoFit/>
          </a:bodyPr>
          <a:lstStyle/>
          <a:p>
            <a:pPr algn="ctr"/>
            <a:r>
              <a:rPr lang="en-US" sz="3200" dirty="0" err="1" smtClean="0">
                <a:latin typeface="NikoshBAN" pitchFamily="2" charset="0"/>
                <a:cs typeface="NikoshBAN" pitchFamily="2" charset="0"/>
              </a:rPr>
              <a:t>ছকে</a:t>
            </a:r>
            <a:r>
              <a:rPr lang="bn-BD" sz="3200" dirty="0" smtClean="0">
                <a:latin typeface="NikoshBAN" pitchFamily="2" charset="0"/>
                <a:cs typeface="NikoshBAN" pitchFamily="2" charset="0"/>
              </a:rPr>
              <a:t> </a:t>
            </a:r>
            <a:r>
              <a:rPr lang="en-US" sz="3200" dirty="0" err="1" smtClean="0">
                <a:latin typeface="NikoshBAN" pitchFamily="2" charset="0"/>
                <a:cs typeface="NikoshBAN" pitchFamily="2" charset="0"/>
              </a:rPr>
              <a:t>কী</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দেখতে</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পাচ্ছো</a:t>
            </a:r>
            <a:r>
              <a:rPr lang="en-US" sz="3200" dirty="0" smtClean="0">
                <a:latin typeface="NikoshBAN" pitchFamily="2" charset="0"/>
                <a:cs typeface="NikoshBAN" pitchFamily="2" charset="0"/>
              </a:rPr>
              <a:t>?</a:t>
            </a:r>
            <a:endParaRPr lang="en-US" sz="3200" dirty="0">
              <a:latin typeface="NikoshBAN" pitchFamily="2" charset="0"/>
              <a:cs typeface="NikoshBAN" pitchFamily="2" charset="0"/>
            </a:endParaRPr>
          </a:p>
        </p:txBody>
      </p:sp>
    </p:spTree>
    <p:extLst>
      <p:ext uri="{BB962C8B-B14F-4D97-AF65-F5344CB8AC3E}">
        <p14:creationId xmlns:p14="http://schemas.microsoft.com/office/powerpoint/2010/main" xmlns="" val="65364807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from="(-#ppt_w/2)" to="(#ppt_x)" calcmode="lin" valueType="num">
                                      <p:cBhvr>
                                        <p:cTn id="7" dur="600" fill="hold">
                                          <p:stCondLst>
                                            <p:cond delay="0"/>
                                          </p:stCondLst>
                                        </p:cTn>
                                        <p:tgtEl>
                                          <p:spTgt spid="21"/>
                                        </p:tgtEl>
                                        <p:attrNameLst>
                                          <p:attrName>ppt_x</p:attrName>
                                        </p:attrNameLst>
                                      </p:cBhvr>
                                    </p:anim>
                                    <p:anim from="0" to="-1.0" calcmode="lin" valueType="num">
                                      <p:cBhvr>
                                        <p:cTn id="8" dur="200" decel="50000" autoRev="1" fill="hold">
                                          <p:stCondLst>
                                            <p:cond delay="600"/>
                                          </p:stCondLst>
                                        </p:cTn>
                                        <p:tgtEl>
                                          <p:spTgt spid="21"/>
                                        </p:tgtEl>
                                        <p:attrNameLst>
                                          <p:attrName>xshear</p:attrName>
                                        </p:attrNameLst>
                                      </p:cBhvr>
                                    </p:anim>
                                    <p:animScale>
                                      <p:cBhvr>
                                        <p:cTn id="9" dur="200" decel="100000" autoRev="1" fill="hold">
                                          <p:stCondLst>
                                            <p:cond delay="600"/>
                                          </p:stCondLst>
                                        </p:cTn>
                                        <p:tgtEl>
                                          <p:spTgt spid="21"/>
                                        </p:tgtEl>
                                      </p:cBhvr>
                                      <p:from x="100000" y="100000"/>
                                      <p:to x="80000" y="100000"/>
                                    </p:animScale>
                                    <p:anim by="(#ppt_h/3+#ppt_w*0.1)" calcmode="lin" valueType="num">
                                      <p:cBhvr additive="sum">
                                        <p:cTn id="10" dur="200" decel="100000" autoRev="1" fill="hold">
                                          <p:stCondLst>
                                            <p:cond delay="600"/>
                                          </p:stCondLst>
                                        </p:cTn>
                                        <p:tgtEl>
                                          <p:spTgt spid="21"/>
                                        </p:tgtEl>
                                        <p:attrNameLst>
                                          <p:attrName>ppt_x</p:attrName>
                                        </p:attrNameLst>
                                      </p:cBhvr>
                                    </p:anim>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56" presetClass="entr" presetSubtype="0" fill="hold" grpId="0" nodeType="clickEffect">
                                  <p:stCondLst>
                                    <p:cond delay="0"/>
                                  </p:stCondLst>
                                  <p:iterate type="lt">
                                    <p:tmPct val="10000"/>
                                  </p:iterate>
                                  <p:childTnLst>
                                    <p:set>
                                      <p:cBhvr>
                                        <p:cTn id="19" dur="1" fill="hold">
                                          <p:stCondLst>
                                            <p:cond delay="0"/>
                                          </p:stCondLst>
                                        </p:cTn>
                                        <p:tgtEl>
                                          <p:spTgt spid="22"/>
                                        </p:tgtEl>
                                        <p:attrNameLst>
                                          <p:attrName>style.visibility</p:attrName>
                                        </p:attrNameLst>
                                      </p:cBhvr>
                                      <p:to>
                                        <p:strVal val="visible"/>
                                      </p:to>
                                    </p:set>
                                    <p:anim by="(-#ppt_w*2)" calcmode="lin" valueType="num">
                                      <p:cBhvr rctx="PPT">
                                        <p:cTn id="20" dur="500" autoRev="1" fill="hold">
                                          <p:stCondLst>
                                            <p:cond delay="0"/>
                                          </p:stCondLst>
                                        </p:cTn>
                                        <p:tgtEl>
                                          <p:spTgt spid="22"/>
                                        </p:tgtEl>
                                        <p:attrNameLst>
                                          <p:attrName>ppt_w</p:attrName>
                                        </p:attrNameLst>
                                      </p:cBhvr>
                                    </p:anim>
                                    <p:anim by="(#ppt_w*0.50)" calcmode="lin" valueType="num">
                                      <p:cBhvr>
                                        <p:cTn id="21" dur="500" decel="50000" autoRev="1" fill="hold">
                                          <p:stCondLst>
                                            <p:cond delay="0"/>
                                          </p:stCondLst>
                                        </p:cTn>
                                        <p:tgtEl>
                                          <p:spTgt spid="22"/>
                                        </p:tgtEl>
                                        <p:attrNameLst>
                                          <p:attrName>ppt_x</p:attrName>
                                        </p:attrNameLst>
                                      </p:cBhvr>
                                    </p:anim>
                                    <p:anim from="(-#ppt_h/2)" to="(#ppt_y)" calcmode="lin" valueType="num">
                                      <p:cBhvr>
                                        <p:cTn id="22" dur="1000" fill="hold">
                                          <p:stCondLst>
                                            <p:cond delay="0"/>
                                          </p:stCondLst>
                                        </p:cTn>
                                        <p:tgtEl>
                                          <p:spTgt spid="22"/>
                                        </p:tgtEl>
                                        <p:attrNameLst>
                                          <p:attrName>ppt_y</p:attrName>
                                        </p:attrNameLst>
                                      </p:cBhvr>
                                    </p:anim>
                                    <p:animRot by="21600000">
                                      <p:cBhvr>
                                        <p:cTn id="23" dur="1000" fill="hold">
                                          <p:stCondLst>
                                            <p:cond delay="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2" grpId="0"/>
      <p:bldP spid="2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04800" y="1447800"/>
            <a:ext cx="8382000" cy="1015663"/>
          </a:xfrm>
          <a:prstGeom prst="rect">
            <a:avLst/>
          </a:prstGeom>
        </p:spPr>
        <p:txBody>
          <a:bodyPr wrap="square">
            <a:spAutoFit/>
          </a:bodyPr>
          <a:lstStyle/>
          <a:p>
            <a:pPr algn="ctr"/>
            <a:r>
              <a:rPr lang="bn-BD" sz="6000" dirty="0" smtClean="0">
                <a:effectLst>
                  <a:outerShdw blurRad="38100" dist="38100" dir="2700000" algn="tl">
                    <a:srgbClr val="000000">
                      <a:alpha val="43137"/>
                    </a:srgbClr>
                  </a:outerShdw>
                </a:effectLst>
                <a:latin typeface="NikoshBAN" pitchFamily="2" charset="0"/>
                <a:cs typeface="NikoshBAN" pitchFamily="2" charset="0"/>
              </a:rPr>
              <a:t>তথ্য ও</a:t>
            </a:r>
            <a:r>
              <a:rPr lang="en-US" sz="6000" dirty="0" smtClean="0">
                <a:effectLst>
                  <a:outerShdw blurRad="38100" dist="38100" dir="2700000" algn="tl">
                    <a:srgbClr val="000000">
                      <a:alpha val="43137"/>
                    </a:srgbClr>
                  </a:outerShdw>
                </a:effectLst>
                <a:latin typeface="NikoshBAN" pitchFamily="2" charset="0"/>
                <a:cs typeface="NikoshBAN" pitchFamily="2" charset="0"/>
              </a:rPr>
              <a:t> </a:t>
            </a:r>
            <a:r>
              <a:rPr lang="en-US" sz="6000" dirty="0" err="1" smtClean="0">
                <a:effectLst>
                  <a:outerShdw blurRad="38100" dist="38100" dir="2700000" algn="tl">
                    <a:srgbClr val="000000">
                      <a:alpha val="43137"/>
                    </a:srgbClr>
                  </a:outerShdw>
                </a:effectLst>
                <a:latin typeface="NikoshBAN" pitchFamily="2" charset="0"/>
                <a:cs typeface="NikoshBAN" pitchFamily="2" charset="0"/>
              </a:rPr>
              <a:t>উপাত্ত</a:t>
            </a:r>
            <a:endParaRPr lang="en-US" sz="6000" dirty="0">
              <a:effectLst>
                <a:outerShdw blurRad="38100" dist="38100" dir="2700000" algn="tl">
                  <a:srgbClr val="000000">
                    <a:alpha val="43137"/>
                  </a:srgbClr>
                </a:outerShdw>
              </a:effectLst>
              <a:latin typeface="NikoshBAN" pitchFamily="2" charset="0"/>
              <a:cs typeface="NikoshBAN" pitchFamily="2" charset="0"/>
            </a:endParaRPr>
          </a:p>
        </p:txBody>
      </p:sp>
      <p:sp>
        <p:nvSpPr>
          <p:cNvPr id="7" name="Rectangle 6"/>
          <p:cNvSpPr/>
          <p:nvPr/>
        </p:nvSpPr>
        <p:spPr>
          <a:xfrm>
            <a:off x="762000" y="685800"/>
            <a:ext cx="2468946" cy="584775"/>
          </a:xfrm>
          <a:prstGeom prst="rect">
            <a:avLst/>
          </a:prstGeom>
        </p:spPr>
        <p:txBody>
          <a:bodyPr wrap="none">
            <a:spAutoFit/>
          </a:bodyPr>
          <a:lstStyle/>
          <a:p>
            <a:r>
              <a:rPr lang="bn-BD" sz="3200" dirty="0" smtClean="0">
                <a:ln w="18415" cmpd="sng">
                  <a:solidFill>
                    <a:srgbClr val="7030A0"/>
                  </a:solidFill>
                  <a:prstDash val="solid"/>
                </a:ln>
                <a:solidFill>
                  <a:srgbClr val="7030A0"/>
                </a:solidFill>
                <a:latin typeface="NikoshBAN" pitchFamily="2" charset="0"/>
                <a:cs typeface="NikoshBAN" pitchFamily="2" charset="0"/>
              </a:rPr>
              <a:t>আজকের পাঠ</a:t>
            </a:r>
            <a:r>
              <a:rPr lang="en-US" sz="3200" dirty="0" smtClean="0">
                <a:ln w="18415" cmpd="sng">
                  <a:solidFill>
                    <a:srgbClr val="7030A0"/>
                  </a:solidFill>
                  <a:prstDash val="solid"/>
                </a:ln>
                <a:solidFill>
                  <a:srgbClr val="7030A0"/>
                </a:solidFill>
                <a:latin typeface="NikoshBAN" pitchFamily="2" charset="0"/>
                <a:cs typeface="NikoshBAN" pitchFamily="2" charset="0"/>
              </a:rPr>
              <a:t>…</a:t>
            </a:r>
            <a:r>
              <a:rPr lang="bn-BD" sz="3200" dirty="0" smtClean="0">
                <a:ln w="18415" cmpd="sng">
                  <a:solidFill>
                    <a:srgbClr val="7030A0"/>
                  </a:solidFill>
                  <a:prstDash val="solid"/>
                </a:ln>
                <a:solidFill>
                  <a:srgbClr val="7030A0"/>
                </a:solidFill>
                <a:latin typeface="NikoshBAN" pitchFamily="2" charset="0"/>
                <a:cs typeface="NikoshBAN" pitchFamily="2" charset="0"/>
              </a:rPr>
              <a:t> </a:t>
            </a:r>
            <a:endParaRPr lang="en-US" sz="3200" dirty="0"/>
          </a:p>
        </p:txBody>
      </p:sp>
      <p:pic>
        <p:nvPicPr>
          <p:cNvPr id="26626" name="Picture 2" descr="http://techtechteach.com/wp-content/uploads/2014/09/Top-eLearning-Mistakes-Corporate-Professionals-Must-Avoid.png"/>
          <p:cNvPicPr>
            <a:picLocks noChangeAspect="1" noChangeArrowheads="1"/>
          </p:cNvPicPr>
          <p:nvPr/>
        </p:nvPicPr>
        <p:blipFill>
          <a:blip r:embed="rId3"/>
          <a:stretch>
            <a:fillRect/>
          </a:stretch>
        </p:blipFill>
        <p:spPr bwMode="auto">
          <a:xfrm>
            <a:off x="1447800" y="2819401"/>
            <a:ext cx="6553200" cy="3276599"/>
          </a:xfrm>
          <a:prstGeom prst="rect">
            <a:avLst/>
          </a:prstGeom>
          <a:noFill/>
        </p:spPr>
      </p:pic>
    </p:spTree>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0" y="295870"/>
            <a:ext cx="2291012" cy="923330"/>
          </a:xfrm>
          <a:prstGeom prst="rect">
            <a:avLst/>
          </a:prstGeom>
        </p:spPr>
        <p:txBody>
          <a:bodyPr wrap="none">
            <a:spAutoFit/>
          </a:bodyPr>
          <a:lstStyle/>
          <a:p>
            <a:r>
              <a:rPr lang="bn-BD" sz="5400" b="1" dirty="0">
                <a:effectLst>
                  <a:outerShdw blurRad="38100" dist="38100" dir="2700000" algn="tl">
                    <a:srgbClr val="000000">
                      <a:alpha val="43137"/>
                    </a:srgbClr>
                  </a:outerShdw>
                </a:effectLst>
                <a:ea typeface="Calibri"/>
                <a:cs typeface="NikoshBAN"/>
              </a:rPr>
              <a:t>শিখনফল </a:t>
            </a:r>
            <a:endParaRPr lang="en-US" sz="5400" b="1" dirty="0">
              <a:effectLst>
                <a:outerShdw blurRad="38100" dist="38100" dir="2700000" algn="tl">
                  <a:srgbClr val="000000">
                    <a:alpha val="43137"/>
                  </a:srgbClr>
                </a:outerShdw>
              </a:effectLst>
              <a:ea typeface="Calibri"/>
              <a:cs typeface="Vrinda"/>
            </a:endParaRPr>
          </a:p>
        </p:txBody>
      </p:sp>
      <p:sp>
        <p:nvSpPr>
          <p:cNvPr id="3" name="Rectangle 2"/>
          <p:cNvSpPr/>
          <p:nvPr/>
        </p:nvSpPr>
        <p:spPr>
          <a:xfrm>
            <a:off x="304800" y="2438400"/>
            <a:ext cx="8381999" cy="2185214"/>
          </a:xfrm>
          <a:prstGeom prst="rect">
            <a:avLst/>
          </a:prstGeom>
          <a:ln w="28575">
            <a:solidFill>
              <a:srgbClr val="FF0000"/>
            </a:solidFill>
          </a:ln>
        </p:spPr>
        <p:txBody>
          <a:bodyPr wrap="square">
            <a:spAutoFit/>
          </a:bodyPr>
          <a:lstStyle/>
          <a:p>
            <a:pPr marL="457200" indent="-457200">
              <a:buFont typeface="Wingdings" pitchFamily="2" charset="2"/>
              <a:buChar char="v"/>
            </a:pPr>
            <a:r>
              <a:rPr lang="bn-BD" sz="3400" dirty="0" smtClean="0">
                <a:solidFill>
                  <a:prstClr val="black"/>
                </a:solidFill>
                <a:latin typeface="NikoshBAN" pitchFamily="2" charset="0"/>
                <a:cs typeface="NikoshBAN" pitchFamily="2" charset="0"/>
              </a:rPr>
              <a:t>উপা</a:t>
            </a:r>
            <a:r>
              <a:rPr lang="bn-IN" sz="3400" dirty="0" smtClean="0">
                <a:solidFill>
                  <a:prstClr val="black"/>
                </a:solidFill>
                <a:latin typeface="NikoshBAN" pitchFamily="2" charset="0"/>
                <a:cs typeface="NikoshBAN" pitchFamily="2" charset="0"/>
              </a:rPr>
              <a:t>ত্তের ধারণা</a:t>
            </a:r>
            <a:r>
              <a:rPr lang="bn-BD" sz="3400" dirty="0" smtClean="0">
                <a:solidFill>
                  <a:prstClr val="black"/>
                </a:solidFill>
                <a:latin typeface="NikoshBAN" pitchFamily="2" charset="0"/>
                <a:cs typeface="NikoshBAN" pitchFamily="2" charset="0"/>
              </a:rPr>
              <a:t> </a:t>
            </a:r>
            <a:r>
              <a:rPr lang="bn-IN" sz="3400" dirty="0" smtClean="0">
                <a:solidFill>
                  <a:prstClr val="black"/>
                </a:solidFill>
                <a:latin typeface="NikoshBAN" pitchFamily="2" charset="0"/>
                <a:cs typeface="NikoshBAN" pitchFamily="2" charset="0"/>
              </a:rPr>
              <a:t>বর্ণনা করতে</a:t>
            </a:r>
            <a:r>
              <a:rPr lang="bn-BD" sz="3400" dirty="0" smtClean="0">
                <a:solidFill>
                  <a:prstClr val="black"/>
                </a:solidFill>
                <a:latin typeface="NikoshBAN" pitchFamily="2" charset="0"/>
                <a:cs typeface="NikoshBAN" pitchFamily="2" charset="0"/>
              </a:rPr>
              <a:t> পারবে</a:t>
            </a:r>
            <a:r>
              <a:rPr lang="bn-IN" sz="3400" dirty="0" smtClean="0">
                <a:solidFill>
                  <a:prstClr val="black"/>
                </a:solidFill>
                <a:latin typeface="NikoshBAN" pitchFamily="2" charset="0"/>
                <a:cs typeface="NikoshBAN" pitchFamily="2" charset="0"/>
              </a:rPr>
              <a:t>;</a:t>
            </a:r>
            <a:r>
              <a:rPr lang="bn-BD" sz="3400" dirty="0" smtClean="0">
                <a:solidFill>
                  <a:prstClr val="black"/>
                </a:solidFill>
                <a:latin typeface="NikoshBAN" pitchFamily="2" charset="0"/>
                <a:cs typeface="NikoshBAN" pitchFamily="2" charset="0"/>
              </a:rPr>
              <a:t> </a:t>
            </a:r>
            <a:r>
              <a:rPr lang="bn-IN" sz="3400" dirty="0" smtClean="0">
                <a:solidFill>
                  <a:prstClr val="black"/>
                </a:solidFill>
                <a:latin typeface="NikoshBAN" pitchFamily="2" charset="0"/>
                <a:cs typeface="NikoshBAN" pitchFamily="2" charset="0"/>
              </a:rPr>
              <a:t> </a:t>
            </a:r>
            <a:endParaRPr lang="bn-BD" sz="3400" dirty="0" smtClean="0">
              <a:solidFill>
                <a:prstClr val="black"/>
              </a:solidFill>
              <a:latin typeface="NikoshBAN" pitchFamily="2" charset="0"/>
              <a:cs typeface="NikoshBAN" pitchFamily="2" charset="0"/>
            </a:endParaRPr>
          </a:p>
          <a:p>
            <a:pPr marL="457200" indent="-457200">
              <a:buFont typeface="Wingdings" pitchFamily="2" charset="2"/>
              <a:buChar char="v"/>
            </a:pPr>
            <a:r>
              <a:rPr lang="bn-BD" sz="3400" dirty="0" smtClean="0">
                <a:solidFill>
                  <a:prstClr val="black"/>
                </a:solidFill>
                <a:latin typeface="NikoshBAN" pitchFamily="2" charset="0"/>
                <a:cs typeface="NikoshBAN" pitchFamily="2" charset="0"/>
              </a:rPr>
              <a:t>উপাত্ত </a:t>
            </a:r>
            <a:r>
              <a:rPr lang="bn-BD" sz="3400" dirty="0">
                <a:solidFill>
                  <a:prstClr val="black"/>
                </a:solidFill>
                <a:latin typeface="NikoshBAN" pitchFamily="2" charset="0"/>
                <a:cs typeface="NikoshBAN" pitchFamily="2" charset="0"/>
              </a:rPr>
              <a:t>ও তথ্যের মধ্যে সম্পর্ক ব্যাখ্যা করতে </a:t>
            </a:r>
            <a:r>
              <a:rPr lang="bn-BD" sz="3400" dirty="0" smtClean="0">
                <a:solidFill>
                  <a:prstClr val="black"/>
                </a:solidFill>
                <a:latin typeface="NikoshBAN" pitchFamily="2" charset="0"/>
                <a:cs typeface="NikoshBAN" pitchFamily="2" charset="0"/>
              </a:rPr>
              <a:t>পারবে</a:t>
            </a:r>
            <a:r>
              <a:rPr lang="bn-IN" sz="3400" dirty="0" smtClean="0">
                <a:solidFill>
                  <a:prstClr val="black"/>
                </a:solidFill>
                <a:latin typeface="NikoshBAN" pitchFamily="2" charset="0"/>
                <a:cs typeface="NikoshBAN" pitchFamily="2" charset="0"/>
              </a:rPr>
              <a:t>;</a:t>
            </a:r>
            <a:endParaRPr lang="bn-BD" sz="3400" dirty="0">
              <a:solidFill>
                <a:prstClr val="black"/>
              </a:solidFill>
              <a:latin typeface="NikoshBAN" pitchFamily="2" charset="0"/>
              <a:cs typeface="NikoshBAN" pitchFamily="2" charset="0"/>
            </a:endParaRPr>
          </a:p>
          <a:p>
            <a:pPr marL="457200" indent="-457200">
              <a:buFont typeface="Wingdings" pitchFamily="2" charset="2"/>
              <a:buChar char="v"/>
            </a:pPr>
            <a:r>
              <a:rPr lang="bn-BD" sz="3400" dirty="0" smtClean="0">
                <a:solidFill>
                  <a:prstClr val="black"/>
                </a:solidFill>
                <a:latin typeface="NikoshBAN" pitchFamily="2" charset="0"/>
                <a:cs typeface="NikoshBAN" pitchFamily="2" charset="0"/>
              </a:rPr>
              <a:t> উপাত্ত দিয়ে তথ্যের একটি তালিকা তৈরি করতে  পারবে। </a:t>
            </a:r>
            <a:endParaRPr lang="en-US" sz="3400" dirty="0">
              <a:solidFill>
                <a:prstClr val="black"/>
              </a:solidFill>
              <a:latin typeface="NikoshBAN" pitchFamily="2" charset="0"/>
              <a:cs typeface="NikoshBAN" pitchFamily="2" charset="0"/>
            </a:endParaRPr>
          </a:p>
        </p:txBody>
      </p:sp>
      <p:sp>
        <p:nvSpPr>
          <p:cNvPr id="4" name="Rectangle 3"/>
          <p:cNvSpPr/>
          <p:nvPr/>
        </p:nvSpPr>
        <p:spPr>
          <a:xfrm>
            <a:off x="304800" y="1560562"/>
            <a:ext cx="8381999" cy="646331"/>
          </a:xfrm>
          <a:prstGeom prst="rect">
            <a:avLst/>
          </a:prstGeom>
          <a:ln>
            <a:solidFill>
              <a:srgbClr val="FF0000"/>
            </a:solidFill>
          </a:ln>
        </p:spPr>
        <p:txBody>
          <a:bodyPr wrap="square">
            <a:spAutoFit/>
          </a:bodyPr>
          <a:lstStyle/>
          <a:p>
            <a:pPr lvl="0"/>
            <a:r>
              <a:rPr lang="bn-BD" sz="3600" dirty="0">
                <a:solidFill>
                  <a:prstClr val="black"/>
                </a:solidFill>
                <a:latin typeface="NikoshBAN" pitchFamily="2" charset="0"/>
                <a:cs typeface="NikoshBAN" pitchFamily="2" charset="0"/>
              </a:rPr>
              <a:t>এই পাঠ শেষে শিক্ষার্থীরা... </a:t>
            </a:r>
            <a:endParaRPr lang="en-US" sz="3400" dirty="0">
              <a:solidFill>
                <a:prstClr val="black"/>
              </a:solidFill>
              <a:latin typeface="NikoshBAN" pitchFamily="2" charset="0"/>
              <a:cs typeface="NikoshBAN" pitchFamily="2" charset="0"/>
            </a:endParaRPr>
          </a:p>
        </p:txBody>
      </p:sp>
    </p:spTree>
    <p:extLst>
      <p:ext uri="{BB962C8B-B14F-4D97-AF65-F5344CB8AC3E}">
        <p14:creationId xmlns:p14="http://schemas.microsoft.com/office/powerpoint/2010/main" xmlns="" val="168997783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rot="19860523">
            <a:off x="5088579" y="1711807"/>
            <a:ext cx="1050288" cy="830997"/>
          </a:xfrm>
          <a:prstGeom prst="rect">
            <a:avLst/>
          </a:prstGeom>
          <a:noFill/>
        </p:spPr>
        <p:txBody>
          <a:bodyPr wrap="none" lIns="91440" tIns="45720" rIns="91440" bIns="45720">
            <a:spAutoFit/>
          </a:bodyPr>
          <a:lstStyle/>
          <a:p>
            <a:pPr algn="ctr"/>
            <a:r>
              <a:rPr lang="en-US" sz="4800" dirty="0" err="1" smtClean="0">
                <a:ln w="12700">
                  <a:solidFill>
                    <a:sysClr val="windowText" lastClr="000000"/>
                  </a:solidFill>
                  <a:prstDash val="solid"/>
                </a:ln>
                <a:solidFill>
                  <a:sysClr val="windowText" lastClr="000000"/>
                </a:solidFill>
                <a:effectLst>
                  <a:outerShdw blurRad="41275" dist="20320" dir="1800000" algn="tl" rotWithShape="0">
                    <a:srgbClr val="000000">
                      <a:alpha val="40000"/>
                    </a:srgbClr>
                  </a:outerShdw>
                </a:effectLst>
                <a:latin typeface="NikoshBAN" pitchFamily="2" charset="0"/>
                <a:cs typeface="NikoshBAN" pitchFamily="2" charset="0"/>
              </a:rPr>
              <a:t>বয়স</a:t>
            </a:r>
            <a:endParaRPr lang="en-US" sz="2800" cap="none" spc="0" dirty="0">
              <a:ln w="12700">
                <a:solidFill>
                  <a:sysClr val="windowText" lastClr="000000"/>
                </a:solidFill>
                <a:prstDash val="solid"/>
              </a:ln>
              <a:solidFill>
                <a:sysClr val="windowText" lastClr="000000"/>
              </a:solidFill>
              <a:effectLst>
                <a:outerShdw blurRad="41275" dist="20320" dir="1800000" algn="tl" rotWithShape="0">
                  <a:srgbClr val="000000">
                    <a:alpha val="40000"/>
                  </a:srgbClr>
                </a:outerShdw>
              </a:effectLst>
              <a:latin typeface="NikoshBAN" pitchFamily="2" charset="0"/>
              <a:cs typeface="NikoshBAN" pitchFamily="2" charset="0"/>
            </a:endParaRPr>
          </a:p>
        </p:txBody>
      </p:sp>
      <p:sp>
        <p:nvSpPr>
          <p:cNvPr id="5" name="Rectangle 4"/>
          <p:cNvSpPr/>
          <p:nvPr/>
        </p:nvSpPr>
        <p:spPr>
          <a:xfrm rot="19635376">
            <a:off x="1747684" y="581221"/>
            <a:ext cx="1091966" cy="1015663"/>
          </a:xfrm>
          <a:prstGeom prst="rect">
            <a:avLst/>
          </a:prstGeom>
          <a:noFill/>
        </p:spPr>
        <p:txBody>
          <a:bodyPr wrap="none" lIns="91440" tIns="45720" rIns="91440" bIns="45720">
            <a:spAutoFit/>
          </a:bodyPr>
          <a:lstStyle/>
          <a:p>
            <a:pPr algn="ctr"/>
            <a:r>
              <a:rPr lang="en-US" sz="6000" cap="none" spc="0" dirty="0" err="1" smtClean="0">
                <a:ln w="12700">
                  <a:solidFill>
                    <a:sysClr val="windowText" lastClr="000000"/>
                  </a:solidFill>
                  <a:prstDash val="solid"/>
                </a:ln>
                <a:solidFill>
                  <a:srgbClr val="7030A0"/>
                </a:solidFill>
                <a:effectLst>
                  <a:outerShdw blurRad="41275" dist="20320" dir="1800000" algn="tl" rotWithShape="0">
                    <a:srgbClr val="000000">
                      <a:alpha val="40000"/>
                    </a:srgbClr>
                  </a:outerShdw>
                </a:effectLst>
                <a:latin typeface="NikoshBAN" pitchFamily="2" charset="0"/>
                <a:cs typeface="NikoshBAN" pitchFamily="2" charset="0"/>
              </a:rPr>
              <a:t>নাম</a:t>
            </a:r>
            <a:endParaRPr lang="en-US" sz="6000" cap="none" spc="0" dirty="0">
              <a:ln w="12700">
                <a:solidFill>
                  <a:sysClr val="windowText" lastClr="000000"/>
                </a:solidFill>
                <a:prstDash val="solid"/>
              </a:ln>
              <a:solidFill>
                <a:srgbClr val="7030A0"/>
              </a:solidFill>
              <a:effectLst>
                <a:outerShdw blurRad="41275" dist="20320" dir="1800000" algn="tl" rotWithShape="0">
                  <a:srgbClr val="000000">
                    <a:alpha val="40000"/>
                  </a:srgbClr>
                </a:outerShdw>
              </a:effectLst>
              <a:latin typeface="NikoshBAN" pitchFamily="2" charset="0"/>
              <a:cs typeface="NikoshBAN" pitchFamily="2" charset="0"/>
            </a:endParaRPr>
          </a:p>
        </p:txBody>
      </p:sp>
      <p:sp>
        <p:nvSpPr>
          <p:cNvPr id="6" name="Rectangle 5"/>
          <p:cNvSpPr/>
          <p:nvPr/>
        </p:nvSpPr>
        <p:spPr>
          <a:xfrm rot="2268517">
            <a:off x="5135558" y="635965"/>
            <a:ext cx="1226618" cy="1015663"/>
          </a:xfrm>
          <a:prstGeom prst="rect">
            <a:avLst/>
          </a:prstGeom>
          <a:noFill/>
        </p:spPr>
        <p:txBody>
          <a:bodyPr wrap="none" lIns="91440" tIns="45720" rIns="91440" bIns="45720">
            <a:spAutoFit/>
          </a:bodyPr>
          <a:lstStyle/>
          <a:p>
            <a:pPr algn="ctr"/>
            <a:r>
              <a:rPr lang="en-US" sz="6000" b="1" cap="none" spc="0" dirty="0" err="1" smtClean="0">
                <a:ln w="12700">
                  <a:solidFill>
                    <a:sysClr val="windowText" lastClr="000000"/>
                  </a:solidFill>
                  <a:prstDash val="solid"/>
                </a:ln>
                <a:solidFill>
                  <a:srgbClr val="FFC000"/>
                </a:solidFill>
                <a:effectLst>
                  <a:outerShdw blurRad="41275" dist="20320" dir="1800000" algn="tl" rotWithShape="0">
                    <a:srgbClr val="000000">
                      <a:alpha val="40000"/>
                    </a:srgbClr>
                  </a:outerShdw>
                </a:effectLst>
                <a:latin typeface="NikoshBAN" pitchFamily="2" charset="0"/>
                <a:cs typeface="NikoshBAN" pitchFamily="2" charset="0"/>
              </a:rPr>
              <a:t>ছাত্রী</a:t>
            </a:r>
            <a:endParaRPr lang="en-US" sz="6000" b="1" cap="none" spc="0" dirty="0">
              <a:ln w="12700">
                <a:solidFill>
                  <a:sysClr val="windowText" lastClr="000000"/>
                </a:solidFill>
                <a:prstDash val="solid"/>
              </a:ln>
              <a:solidFill>
                <a:srgbClr val="FFC000"/>
              </a:solidFill>
              <a:effectLst>
                <a:outerShdw blurRad="41275" dist="20320" dir="1800000" algn="tl" rotWithShape="0">
                  <a:srgbClr val="000000">
                    <a:alpha val="40000"/>
                  </a:srgbClr>
                </a:outerShdw>
              </a:effectLst>
              <a:latin typeface="NikoshBAN" pitchFamily="2" charset="0"/>
              <a:cs typeface="NikoshBAN" pitchFamily="2" charset="0"/>
            </a:endParaRPr>
          </a:p>
        </p:txBody>
      </p:sp>
      <p:sp>
        <p:nvSpPr>
          <p:cNvPr id="7" name="Rectangle 6"/>
          <p:cNvSpPr/>
          <p:nvPr/>
        </p:nvSpPr>
        <p:spPr>
          <a:xfrm>
            <a:off x="3208719" y="394857"/>
            <a:ext cx="1295547" cy="1015663"/>
          </a:xfrm>
          <a:prstGeom prst="rect">
            <a:avLst/>
          </a:prstGeom>
          <a:noFill/>
        </p:spPr>
        <p:txBody>
          <a:bodyPr wrap="none" lIns="91440" tIns="45720" rIns="91440" bIns="45720">
            <a:spAutoFit/>
          </a:bodyPr>
          <a:lstStyle/>
          <a:p>
            <a:pPr algn="ctr"/>
            <a:r>
              <a:rPr lang="en-US" sz="6000" dirty="0" err="1" smtClean="0">
                <a:ln w="12700">
                  <a:solidFill>
                    <a:sysClr val="windowText" lastClr="000000"/>
                  </a:solidFill>
                  <a:prstDash val="solid"/>
                </a:ln>
                <a:effectLst>
                  <a:outerShdw blurRad="41275" dist="20320" dir="1800000" algn="tl" rotWithShape="0">
                    <a:srgbClr val="000000">
                      <a:alpha val="40000"/>
                    </a:srgbClr>
                  </a:outerShdw>
                </a:effectLst>
                <a:latin typeface="NikoshBAN" pitchFamily="2" charset="0"/>
                <a:cs typeface="NikoshBAN" pitchFamily="2" charset="0"/>
              </a:rPr>
              <a:t>শ্রেণি</a:t>
            </a:r>
            <a:endParaRPr lang="en-US" sz="6000" cap="none" spc="0" dirty="0">
              <a:ln w="12700">
                <a:solidFill>
                  <a:sysClr val="windowText" lastClr="000000"/>
                </a:solidFill>
                <a:prstDash val="solid"/>
              </a:ln>
              <a:effectLst>
                <a:outerShdw blurRad="41275" dist="20320" dir="1800000" algn="tl" rotWithShape="0">
                  <a:srgbClr val="000000">
                    <a:alpha val="40000"/>
                  </a:srgbClr>
                </a:outerShdw>
              </a:effectLst>
              <a:latin typeface="NikoshBAN" pitchFamily="2" charset="0"/>
              <a:cs typeface="NikoshBAN" pitchFamily="2" charset="0"/>
            </a:endParaRPr>
          </a:p>
        </p:txBody>
      </p:sp>
      <p:sp>
        <p:nvSpPr>
          <p:cNvPr id="8" name="Rectangle 7"/>
          <p:cNvSpPr/>
          <p:nvPr/>
        </p:nvSpPr>
        <p:spPr>
          <a:xfrm>
            <a:off x="3328149" y="1324451"/>
            <a:ext cx="835485" cy="1015663"/>
          </a:xfrm>
          <a:prstGeom prst="rect">
            <a:avLst/>
          </a:prstGeom>
          <a:noFill/>
        </p:spPr>
        <p:txBody>
          <a:bodyPr wrap="none" lIns="91440" tIns="45720" rIns="91440" bIns="45720">
            <a:spAutoFit/>
          </a:bodyPr>
          <a:lstStyle/>
          <a:p>
            <a:pPr algn="ctr"/>
            <a:r>
              <a:rPr lang="en-US" sz="6000" cap="none" spc="0" dirty="0" smtClean="0">
                <a:ln w="12700">
                  <a:solidFill>
                    <a:sysClr val="windowText" lastClr="000000"/>
                  </a:solidFill>
                  <a:prstDash val="solid"/>
                </a:ln>
                <a:solidFill>
                  <a:srgbClr val="7030A0"/>
                </a:solidFill>
                <a:effectLst>
                  <a:outerShdw blurRad="41275" dist="20320" dir="1800000" algn="tl" rotWithShape="0">
                    <a:srgbClr val="000000">
                      <a:alpha val="40000"/>
                    </a:srgbClr>
                  </a:outerShdw>
                </a:effectLst>
                <a:latin typeface="NikoshBAN" pitchFamily="2" charset="0"/>
                <a:cs typeface="NikoshBAN" pitchFamily="2" charset="0"/>
              </a:rPr>
              <a:t>১</a:t>
            </a:r>
            <a:r>
              <a:rPr lang="bn-BD" sz="6000" cap="none" spc="0" dirty="0" smtClean="0">
                <a:ln w="12700">
                  <a:solidFill>
                    <a:sysClr val="windowText" lastClr="000000"/>
                  </a:solidFill>
                  <a:prstDash val="solid"/>
                </a:ln>
                <a:solidFill>
                  <a:srgbClr val="7030A0"/>
                </a:solidFill>
                <a:effectLst>
                  <a:outerShdw blurRad="41275" dist="20320" dir="1800000" algn="tl" rotWithShape="0">
                    <a:srgbClr val="000000">
                      <a:alpha val="40000"/>
                    </a:srgbClr>
                  </a:outerShdw>
                </a:effectLst>
                <a:latin typeface="NikoshBAN" pitchFamily="2" charset="0"/>
                <a:cs typeface="NikoshBAN" pitchFamily="2" charset="0"/>
              </a:rPr>
              <a:t>২</a:t>
            </a:r>
            <a:endParaRPr lang="en-US" sz="6000" cap="none" spc="0" dirty="0">
              <a:ln w="12700">
                <a:solidFill>
                  <a:sysClr val="windowText" lastClr="000000"/>
                </a:solidFill>
                <a:prstDash val="solid"/>
              </a:ln>
              <a:solidFill>
                <a:srgbClr val="7030A0"/>
              </a:solidFill>
              <a:effectLst>
                <a:outerShdw blurRad="41275" dist="20320" dir="1800000" algn="tl" rotWithShape="0">
                  <a:srgbClr val="000000">
                    <a:alpha val="40000"/>
                  </a:srgbClr>
                </a:outerShdw>
              </a:effectLst>
              <a:latin typeface="NikoshBAN" pitchFamily="2" charset="0"/>
              <a:cs typeface="NikoshBAN" pitchFamily="2" charset="0"/>
            </a:endParaRPr>
          </a:p>
        </p:txBody>
      </p:sp>
      <p:sp>
        <p:nvSpPr>
          <p:cNvPr id="9" name="Rectangle 8"/>
          <p:cNvSpPr/>
          <p:nvPr/>
        </p:nvSpPr>
        <p:spPr>
          <a:xfrm rot="1521171">
            <a:off x="1309717" y="2144585"/>
            <a:ext cx="1053495" cy="1015663"/>
          </a:xfrm>
          <a:prstGeom prst="rect">
            <a:avLst/>
          </a:prstGeom>
          <a:noFill/>
        </p:spPr>
        <p:txBody>
          <a:bodyPr wrap="none" lIns="91440" tIns="45720" rIns="91440" bIns="45720">
            <a:spAutoFit/>
          </a:bodyPr>
          <a:lstStyle/>
          <a:p>
            <a:pPr algn="ctr"/>
            <a:r>
              <a:rPr lang="en-US" sz="6000" dirty="0" err="1" smtClean="0">
                <a:ln w="12700">
                  <a:solidFill>
                    <a:sysClr val="windowText" lastClr="000000"/>
                  </a:solidFill>
                  <a:prstDash val="solid"/>
                </a:ln>
                <a:solidFill>
                  <a:srgbClr val="7030A0"/>
                </a:solidFill>
                <a:effectLst>
                  <a:outerShdw blurRad="41275" dist="20320" dir="1800000" algn="tl" rotWithShape="0">
                    <a:srgbClr val="000000">
                      <a:alpha val="40000"/>
                    </a:srgbClr>
                  </a:outerShdw>
                </a:effectLst>
                <a:latin typeface="NikoshBAN" pitchFamily="2" charset="0"/>
                <a:cs typeface="NikoshBAN" pitchFamily="2" charset="0"/>
              </a:rPr>
              <a:t>রনি</a:t>
            </a:r>
            <a:endParaRPr lang="en-US" sz="6000" cap="none" spc="0" dirty="0">
              <a:ln w="12700">
                <a:solidFill>
                  <a:sysClr val="windowText" lastClr="000000"/>
                </a:solidFill>
                <a:prstDash val="solid"/>
              </a:ln>
              <a:solidFill>
                <a:srgbClr val="7030A0"/>
              </a:solidFill>
              <a:effectLst>
                <a:outerShdw blurRad="41275" dist="20320" dir="1800000" algn="tl" rotWithShape="0">
                  <a:srgbClr val="000000">
                    <a:alpha val="40000"/>
                  </a:srgbClr>
                </a:outerShdw>
              </a:effectLst>
              <a:latin typeface="NikoshBAN" pitchFamily="2" charset="0"/>
              <a:cs typeface="NikoshBAN" pitchFamily="2" charset="0"/>
            </a:endParaRPr>
          </a:p>
        </p:txBody>
      </p:sp>
      <p:sp>
        <p:nvSpPr>
          <p:cNvPr id="10" name="Rectangle 9"/>
          <p:cNvSpPr/>
          <p:nvPr/>
        </p:nvSpPr>
        <p:spPr>
          <a:xfrm rot="1830155">
            <a:off x="4939102" y="2716042"/>
            <a:ext cx="1157689" cy="1015663"/>
          </a:xfrm>
          <a:prstGeom prst="rect">
            <a:avLst/>
          </a:prstGeom>
          <a:noFill/>
        </p:spPr>
        <p:txBody>
          <a:bodyPr wrap="none" lIns="91440" tIns="45720" rIns="91440" bIns="45720">
            <a:spAutoFit/>
          </a:bodyPr>
          <a:lstStyle/>
          <a:p>
            <a:pPr algn="ctr"/>
            <a:r>
              <a:rPr lang="en-US" sz="6000" dirty="0" err="1" smtClean="0">
                <a:ln w="12700">
                  <a:solidFill>
                    <a:sysClr val="windowText" lastClr="000000"/>
                  </a:solidFill>
                  <a:prstDash val="solid"/>
                </a:ln>
                <a:effectLst>
                  <a:outerShdw blurRad="41275" dist="20320" dir="1800000" algn="tl" rotWithShape="0">
                    <a:srgbClr val="000000">
                      <a:alpha val="40000"/>
                    </a:srgbClr>
                  </a:outerShdw>
                </a:effectLst>
                <a:latin typeface="NikoshBAN" pitchFamily="2" charset="0"/>
                <a:cs typeface="NikoshBAN" pitchFamily="2" charset="0"/>
              </a:rPr>
              <a:t>পলি</a:t>
            </a:r>
            <a:endParaRPr lang="en-US" sz="6000" cap="none" spc="0" dirty="0">
              <a:ln w="12700">
                <a:solidFill>
                  <a:sysClr val="windowText" lastClr="000000"/>
                </a:solidFill>
                <a:prstDash val="solid"/>
              </a:ln>
              <a:effectLst>
                <a:outerShdw blurRad="41275" dist="20320" dir="1800000" algn="tl" rotWithShape="0">
                  <a:srgbClr val="000000">
                    <a:alpha val="40000"/>
                  </a:srgbClr>
                </a:outerShdw>
              </a:effectLst>
              <a:latin typeface="NikoshBAN" pitchFamily="2" charset="0"/>
              <a:cs typeface="NikoshBAN" pitchFamily="2" charset="0"/>
            </a:endParaRPr>
          </a:p>
        </p:txBody>
      </p:sp>
      <p:sp>
        <p:nvSpPr>
          <p:cNvPr id="11" name="Rectangle 10"/>
          <p:cNvSpPr/>
          <p:nvPr/>
        </p:nvSpPr>
        <p:spPr>
          <a:xfrm>
            <a:off x="2383722" y="3102114"/>
            <a:ext cx="1067921" cy="1015663"/>
          </a:xfrm>
          <a:prstGeom prst="rect">
            <a:avLst/>
          </a:prstGeom>
          <a:noFill/>
        </p:spPr>
        <p:txBody>
          <a:bodyPr wrap="none" lIns="91440" tIns="45720" rIns="91440" bIns="45720">
            <a:spAutoFit/>
          </a:bodyPr>
          <a:lstStyle/>
          <a:p>
            <a:pPr algn="ctr"/>
            <a:r>
              <a:rPr lang="en-US" sz="6000" dirty="0" err="1" smtClean="0">
                <a:ln w="12700">
                  <a:solidFill>
                    <a:sysClr val="windowText" lastClr="000000"/>
                  </a:solidFill>
                  <a:prstDash val="solid"/>
                </a:ln>
                <a:effectLst>
                  <a:outerShdw blurRad="41275" dist="20320" dir="1800000" algn="tl" rotWithShape="0">
                    <a:srgbClr val="000000">
                      <a:alpha val="40000"/>
                    </a:srgbClr>
                  </a:outerShdw>
                </a:effectLst>
                <a:latin typeface="NikoshBAN" pitchFamily="2" charset="0"/>
                <a:cs typeface="NikoshBAN" pitchFamily="2" charset="0"/>
              </a:rPr>
              <a:t>ছাত্র</a:t>
            </a:r>
            <a:endParaRPr lang="en-US" sz="6000" cap="none" spc="0" dirty="0">
              <a:ln w="12700">
                <a:solidFill>
                  <a:sysClr val="windowText" lastClr="000000"/>
                </a:solidFill>
                <a:prstDash val="solid"/>
              </a:ln>
              <a:effectLst>
                <a:outerShdw blurRad="41275" dist="20320" dir="1800000" algn="tl" rotWithShape="0">
                  <a:srgbClr val="000000">
                    <a:alpha val="40000"/>
                  </a:srgbClr>
                </a:outerShdw>
              </a:effectLst>
              <a:latin typeface="NikoshBAN" pitchFamily="2" charset="0"/>
              <a:cs typeface="NikoshBAN" pitchFamily="2" charset="0"/>
            </a:endParaRPr>
          </a:p>
        </p:txBody>
      </p:sp>
      <p:sp>
        <p:nvSpPr>
          <p:cNvPr id="12" name="Rectangle 11"/>
          <p:cNvSpPr/>
          <p:nvPr/>
        </p:nvSpPr>
        <p:spPr>
          <a:xfrm rot="2254759">
            <a:off x="1334436" y="3940313"/>
            <a:ext cx="939681" cy="1015663"/>
          </a:xfrm>
          <a:prstGeom prst="rect">
            <a:avLst/>
          </a:prstGeom>
          <a:noFill/>
        </p:spPr>
        <p:txBody>
          <a:bodyPr wrap="none" lIns="91440" tIns="45720" rIns="91440" bIns="45720">
            <a:spAutoFit/>
          </a:bodyPr>
          <a:lstStyle/>
          <a:p>
            <a:pPr algn="ctr"/>
            <a:r>
              <a:rPr lang="en-US" sz="6000" dirty="0" smtClean="0">
                <a:ln w="12700">
                  <a:solidFill>
                    <a:sysClr val="windowText" lastClr="000000"/>
                  </a:solidFill>
                  <a:prstDash val="solid"/>
                </a:ln>
                <a:effectLst>
                  <a:outerShdw blurRad="41275" dist="20320" dir="1800000" algn="tl" rotWithShape="0">
                    <a:srgbClr val="000000">
                      <a:alpha val="40000"/>
                    </a:srgbClr>
                  </a:outerShdw>
                </a:effectLst>
                <a:latin typeface="NikoshBAN" pitchFamily="2" charset="0"/>
                <a:cs typeface="NikoshBAN" pitchFamily="2" charset="0"/>
              </a:rPr>
              <a:t>৫ম</a:t>
            </a:r>
            <a:endParaRPr lang="en-US" sz="6000" cap="none" spc="0" dirty="0">
              <a:ln w="12700">
                <a:solidFill>
                  <a:sysClr val="windowText" lastClr="000000"/>
                </a:solidFill>
                <a:prstDash val="solid"/>
              </a:ln>
              <a:effectLst>
                <a:outerShdw blurRad="41275" dist="20320" dir="1800000" algn="tl" rotWithShape="0">
                  <a:srgbClr val="000000">
                    <a:alpha val="40000"/>
                  </a:srgbClr>
                </a:outerShdw>
              </a:effectLst>
              <a:latin typeface="NikoshBAN" pitchFamily="2" charset="0"/>
              <a:cs typeface="NikoshBAN" pitchFamily="2" charset="0"/>
            </a:endParaRPr>
          </a:p>
        </p:txBody>
      </p:sp>
      <p:sp>
        <p:nvSpPr>
          <p:cNvPr id="13" name="Rectangle 12"/>
          <p:cNvSpPr/>
          <p:nvPr/>
        </p:nvSpPr>
        <p:spPr>
          <a:xfrm rot="20643937">
            <a:off x="3093813" y="2216369"/>
            <a:ext cx="906018" cy="1015663"/>
          </a:xfrm>
          <a:prstGeom prst="rect">
            <a:avLst/>
          </a:prstGeom>
          <a:noFill/>
        </p:spPr>
        <p:txBody>
          <a:bodyPr wrap="none" lIns="91440" tIns="45720" rIns="91440" bIns="45720">
            <a:spAutoFit/>
          </a:bodyPr>
          <a:lstStyle/>
          <a:p>
            <a:pPr algn="ctr"/>
            <a:r>
              <a:rPr lang="en-US" sz="6000" dirty="0" smtClean="0">
                <a:ln w="12700">
                  <a:solidFill>
                    <a:sysClr val="windowText" lastClr="000000"/>
                  </a:solidFill>
                  <a:prstDash val="solid"/>
                </a:ln>
                <a:effectLst>
                  <a:outerShdw blurRad="41275" dist="20320" dir="1800000" algn="tl" rotWithShape="0">
                    <a:srgbClr val="000000">
                      <a:alpha val="40000"/>
                    </a:srgbClr>
                  </a:outerShdw>
                </a:effectLst>
                <a:latin typeface="NikoshBAN" pitchFamily="2" charset="0"/>
                <a:cs typeface="NikoshBAN" pitchFamily="2" charset="0"/>
              </a:rPr>
              <a:t>৭ম</a:t>
            </a:r>
            <a:endParaRPr lang="en-US" sz="6000" cap="none" spc="0" dirty="0">
              <a:ln w="12700">
                <a:solidFill>
                  <a:sysClr val="windowText" lastClr="000000"/>
                </a:solidFill>
                <a:prstDash val="solid"/>
              </a:ln>
              <a:effectLst>
                <a:outerShdw blurRad="41275" dist="20320" dir="1800000" algn="tl" rotWithShape="0">
                  <a:srgbClr val="000000">
                    <a:alpha val="40000"/>
                  </a:srgbClr>
                </a:outerShdw>
              </a:effectLst>
              <a:latin typeface="NikoshBAN" pitchFamily="2" charset="0"/>
              <a:cs typeface="NikoshBAN" pitchFamily="2" charset="0"/>
            </a:endParaRPr>
          </a:p>
        </p:txBody>
      </p:sp>
      <p:sp>
        <p:nvSpPr>
          <p:cNvPr id="14" name="Rectangle 13"/>
          <p:cNvSpPr/>
          <p:nvPr/>
        </p:nvSpPr>
        <p:spPr>
          <a:xfrm rot="20659762">
            <a:off x="4555050" y="3997689"/>
            <a:ext cx="1880643" cy="830997"/>
          </a:xfrm>
          <a:prstGeom prst="rect">
            <a:avLst/>
          </a:prstGeom>
          <a:noFill/>
        </p:spPr>
        <p:txBody>
          <a:bodyPr wrap="none" lIns="91440" tIns="45720" rIns="91440" bIns="45720">
            <a:spAutoFit/>
          </a:bodyPr>
          <a:lstStyle/>
          <a:p>
            <a:pPr algn="ctr"/>
            <a:r>
              <a:rPr lang="en-US" sz="4800" dirty="0" err="1" smtClean="0">
                <a:ln w="12700">
                  <a:solidFill>
                    <a:sysClr val="windowText" lastClr="000000"/>
                  </a:solidFill>
                  <a:prstDash val="solid"/>
                </a:ln>
                <a:effectLst>
                  <a:outerShdw blurRad="41275" dist="20320" dir="1800000" algn="tl" rotWithShape="0">
                    <a:srgbClr val="000000">
                      <a:alpha val="40000"/>
                    </a:srgbClr>
                  </a:outerShdw>
                </a:effectLst>
                <a:latin typeface="NikoshBAN" pitchFamily="2" charset="0"/>
                <a:cs typeface="NikoshBAN" pitchFamily="2" charset="0"/>
              </a:rPr>
              <a:t>ছাত্র</a:t>
            </a:r>
            <a:r>
              <a:rPr lang="en-US" sz="4800" dirty="0" smtClean="0">
                <a:ln w="12700">
                  <a:solidFill>
                    <a:sysClr val="windowText" lastClr="000000"/>
                  </a:solidFill>
                  <a:prstDash val="solid"/>
                </a:ln>
                <a:effectLst>
                  <a:outerShdw blurRad="41275" dist="20320" dir="1800000" algn="tl" rotWithShape="0">
                    <a:srgbClr val="000000">
                      <a:alpha val="40000"/>
                    </a:srgbClr>
                  </a:outerShdw>
                </a:effectLst>
                <a:latin typeface="NikoshBAN" pitchFamily="2" charset="0"/>
                <a:cs typeface="NikoshBAN" pitchFamily="2" charset="0"/>
              </a:rPr>
              <a:t>/</a:t>
            </a:r>
            <a:r>
              <a:rPr lang="en-US" sz="4800" dirty="0" err="1" smtClean="0">
                <a:ln w="12700">
                  <a:solidFill>
                    <a:sysClr val="windowText" lastClr="000000"/>
                  </a:solidFill>
                  <a:prstDash val="solid"/>
                </a:ln>
                <a:effectLst>
                  <a:outerShdw blurRad="41275" dist="20320" dir="1800000" algn="tl" rotWithShape="0">
                    <a:srgbClr val="000000">
                      <a:alpha val="40000"/>
                    </a:srgbClr>
                  </a:outerShdw>
                </a:effectLst>
                <a:latin typeface="NikoshBAN" pitchFamily="2" charset="0"/>
                <a:cs typeface="NikoshBAN" pitchFamily="2" charset="0"/>
              </a:rPr>
              <a:t>ছাত্রী</a:t>
            </a:r>
            <a:endParaRPr lang="en-US" sz="4800" cap="none" spc="0" dirty="0">
              <a:ln w="12700">
                <a:solidFill>
                  <a:sysClr val="windowText" lastClr="000000"/>
                </a:solidFill>
                <a:prstDash val="solid"/>
              </a:ln>
              <a:effectLst>
                <a:outerShdw blurRad="41275" dist="20320" dir="1800000" algn="tl" rotWithShape="0">
                  <a:srgbClr val="000000">
                    <a:alpha val="40000"/>
                  </a:srgbClr>
                </a:outerShdw>
              </a:effectLst>
              <a:latin typeface="NikoshBAN" pitchFamily="2" charset="0"/>
              <a:cs typeface="NikoshBAN" pitchFamily="2" charset="0"/>
            </a:endParaRPr>
          </a:p>
        </p:txBody>
      </p:sp>
      <p:sp>
        <p:nvSpPr>
          <p:cNvPr id="15" name="TextBox 14"/>
          <p:cNvSpPr txBox="1"/>
          <p:nvPr/>
        </p:nvSpPr>
        <p:spPr>
          <a:xfrm>
            <a:off x="822743" y="5556731"/>
            <a:ext cx="5257800" cy="707886"/>
          </a:xfrm>
          <a:prstGeom prst="rect">
            <a:avLst/>
          </a:prstGeom>
          <a:noFill/>
        </p:spPr>
        <p:txBody>
          <a:bodyPr wrap="square" rtlCol="0">
            <a:spAutoFit/>
          </a:bodyPr>
          <a:lstStyle/>
          <a:p>
            <a:pPr algn="ctr"/>
            <a:r>
              <a:rPr lang="en-US" sz="4000" dirty="0" err="1" smtClean="0">
                <a:effectLst>
                  <a:outerShdw blurRad="38100" dist="38100" dir="2700000" algn="tl">
                    <a:srgbClr val="000000">
                      <a:alpha val="43137"/>
                    </a:srgbClr>
                  </a:outerShdw>
                </a:effectLst>
                <a:latin typeface="NikoshBAN" pitchFamily="2" charset="0"/>
                <a:cs typeface="NikoshBAN" pitchFamily="2" charset="0"/>
              </a:rPr>
              <a:t>এলোমেলো</a:t>
            </a:r>
            <a:r>
              <a:rPr lang="en-US" sz="4000" dirty="0" smtClean="0">
                <a:effectLst>
                  <a:outerShdw blurRad="38100" dist="38100" dir="2700000" algn="tl">
                    <a:srgbClr val="000000">
                      <a:alpha val="43137"/>
                    </a:srgbClr>
                  </a:outerShdw>
                </a:effectLst>
                <a:latin typeface="NikoshBAN" pitchFamily="2" charset="0"/>
                <a:cs typeface="NikoshBAN" pitchFamily="2" charset="0"/>
              </a:rPr>
              <a:t> </a:t>
            </a:r>
            <a:r>
              <a:rPr lang="en-US" sz="4000" dirty="0" err="1" smtClean="0">
                <a:effectLst>
                  <a:outerShdw blurRad="38100" dist="38100" dir="2700000" algn="tl">
                    <a:srgbClr val="000000">
                      <a:alpha val="43137"/>
                    </a:srgbClr>
                  </a:outerShdw>
                </a:effectLst>
                <a:latin typeface="NikoshBAN" pitchFamily="2" charset="0"/>
                <a:cs typeface="NikoshBAN" pitchFamily="2" charset="0"/>
              </a:rPr>
              <a:t>এগুলোকে</a:t>
            </a:r>
            <a:r>
              <a:rPr lang="en-US" sz="4000" dirty="0" smtClean="0">
                <a:effectLst>
                  <a:outerShdw blurRad="38100" dist="38100" dir="2700000" algn="tl">
                    <a:srgbClr val="000000">
                      <a:alpha val="43137"/>
                    </a:srgbClr>
                  </a:outerShdw>
                </a:effectLst>
                <a:latin typeface="NikoshBAN" pitchFamily="2" charset="0"/>
                <a:cs typeface="NikoshBAN" pitchFamily="2" charset="0"/>
              </a:rPr>
              <a:t> </a:t>
            </a:r>
            <a:r>
              <a:rPr lang="en-US" sz="4000" dirty="0" err="1" smtClean="0">
                <a:effectLst>
                  <a:outerShdw blurRad="38100" dist="38100" dir="2700000" algn="tl">
                    <a:srgbClr val="000000">
                      <a:alpha val="43137"/>
                    </a:srgbClr>
                  </a:outerShdw>
                </a:effectLst>
                <a:latin typeface="NikoshBAN" pitchFamily="2" charset="0"/>
                <a:cs typeface="NikoshBAN" pitchFamily="2" charset="0"/>
              </a:rPr>
              <a:t>কী</a:t>
            </a:r>
            <a:r>
              <a:rPr lang="en-US" sz="4000" dirty="0" smtClean="0">
                <a:effectLst>
                  <a:outerShdw blurRad="38100" dist="38100" dir="2700000" algn="tl">
                    <a:srgbClr val="000000">
                      <a:alpha val="43137"/>
                    </a:srgbClr>
                  </a:outerShdw>
                </a:effectLst>
                <a:latin typeface="NikoshBAN" pitchFamily="2" charset="0"/>
                <a:cs typeface="NikoshBAN" pitchFamily="2" charset="0"/>
              </a:rPr>
              <a:t> </a:t>
            </a:r>
            <a:r>
              <a:rPr lang="en-US" sz="4000" dirty="0" err="1" smtClean="0">
                <a:effectLst>
                  <a:outerShdw blurRad="38100" dist="38100" dir="2700000" algn="tl">
                    <a:srgbClr val="000000">
                      <a:alpha val="43137"/>
                    </a:srgbClr>
                  </a:outerShdw>
                </a:effectLst>
                <a:latin typeface="NikoshBAN" pitchFamily="2" charset="0"/>
                <a:cs typeface="NikoshBAN" pitchFamily="2" charset="0"/>
              </a:rPr>
              <a:t>বলে</a:t>
            </a:r>
            <a:r>
              <a:rPr lang="en-US" sz="4000" dirty="0" smtClean="0">
                <a:effectLst>
                  <a:outerShdw blurRad="38100" dist="38100" dir="2700000" algn="tl">
                    <a:srgbClr val="000000">
                      <a:alpha val="43137"/>
                    </a:srgbClr>
                  </a:outerShdw>
                </a:effectLst>
                <a:latin typeface="NikoshBAN" pitchFamily="2" charset="0"/>
                <a:cs typeface="NikoshBAN" pitchFamily="2" charset="0"/>
              </a:rPr>
              <a:t> ?</a:t>
            </a:r>
          </a:p>
        </p:txBody>
      </p:sp>
      <p:sp>
        <p:nvSpPr>
          <p:cNvPr id="16" name="TextBox 15"/>
          <p:cNvSpPr txBox="1"/>
          <p:nvPr/>
        </p:nvSpPr>
        <p:spPr>
          <a:xfrm>
            <a:off x="6274446" y="4833456"/>
            <a:ext cx="2107554" cy="1446550"/>
          </a:xfrm>
          <a:prstGeom prst="rect">
            <a:avLst/>
          </a:prstGeom>
          <a:noFill/>
        </p:spPr>
        <p:txBody>
          <a:bodyPr wrap="square" rtlCol="0">
            <a:spAutoFit/>
          </a:bodyPr>
          <a:lstStyle/>
          <a:p>
            <a:pPr algn="ctr"/>
            <a:r>
              <a:rPr lang="en-US" sz="4400" b="1" dirty="0" err="1" smtClean="0">
                <a:solidFill>
                  <a:srgbClr val="C00000"/>
                </a:solidFill>
                <a:latin typeface="NikoshBAN" pitchFamily="2" charset="0"/>
                <a:cs typeface="NikoshBAN" pitchFamily="2" charset="0"/>
              </a:rPr>
              <a:t>উপাত্ত</a:t>
            </a:r>
            <a:r>
              <a:rPr lang="en-US" sz="4400" b="1" dirty="0" smtClean="0">
                <a:solidFill>
                  <a:srgbClr val="C00000"/>
                </a:solidFill>
                <a:latin typeface="NikoshBAN" pitchFamily="2" charset="0"/>
                <a:cs typeface="NikoshBAN" pitchFamily="2" charset="0"/>
              </a:rPr>
              <a:t> </a:t>
            </a:r>
            <a:r>
              <a:rPr lang="bn-IN" sz="4400" b="1" dirty="0" smtClean="0">
                <a:solidFill>
                  <a:srgbClr val="C00000"/>
                </a:solidFill>
                <a:latin typeface="NikoshBAN" pitchFamily="2" charset="0"/>
                <a:cs typeface="NikoshBAN" pitchFamily="2" charset="0"/>
              </a:rPr>
              <a:t>বা </a:t>
            </a:r>
            <a:r>
              <a:rPr lang="en-US" sz="4400" b="1" dirty="0" smtClean="0">
                <a:solidFill>
                  <a:srgbClr val="C00000"/>
                </a:solidFill>
                <a:latin typeface="NikoshBAN" pitchFamily="2" charset="0"/>
                <a:cs typeface="NikoshBAN" pitchFamily="2" charset="0"/>
              </a:rPr>
              <a:t>Data </a:t>
            </a:r>
          </a:p>
        </p:txBody>
      </p:sp>
      <p:sp>
        <p:nvSpPr>
          <p:cNvPr id="17" name="Rectangle 16"/>
          <p:cNvSpPr/>
          <p:nvPr/>
        </p:nvSpPr>
        <p:spPr>
          <a:xfrm>
            <a:off x="3626286" y="3124238"/>
            <a:ext cx="843501" cy="1015663"/>
          </a:xfrm>
          <a:prstGeom prst="rect">
            <a:avLst/>
          </a:prstGeom>
          <a:noFill/>
        </p:spPr>
        <p:txBody>
          <a:bodyPr wrap="none" lIns="91440" tIns="45720" rIns="91440" bIns="45720">
            <a:spAutoFit/>
          </a:bodyPr>
          <a:lstStyle/>
          <a:p>
            <a:pPr algn="ctr"/>
            <a:r>
              <a:rPr lang="bn-BD" sz="6000" cap="none" spc="0" dirty="0" smtClean="0">
                <a:ln w="12700">
                  <a:solidFill>
                    <a:sysClr val="windowText" lastClr="000000"/>
                  </a:solidFill>
                  <a:prstDash val="solid"/>
                </a:ln>
                <a:solidFill>
                  <a:srgbClr val="7030A0"/>
                </a:solidFill>
                <a:effectLst>
                  <a:outerShdw blurRad="41275" dist="20320" dir="1800000" algn="tl" rotWithShape="0">
                    <a:srgbClr val="000000">
                      <a:alpha val="40000"/>
                    </a:srgbClr>
                  </a:outerShdw>
                </a:effectLst>
                <a:latin typeface="NikoshBAN" pitchFamily="2" charset="0"/>
                <a:cs typeface="NikoshBAN" pitchFamily="2" charset="0"/>
              </a:rPr>
              <a:t>১০</a:t>
            </a:r>
            <a:endParaRPr lang="en-US" sz="6000" cap="none" spc="0" dirty="0">
              <a:ln w="12700">
                <a:solidFill>
                  <a:sysClr val="windowText" lastClr="000000"/>
                </a:solidFill>
                <a:prstDash val="solid"/>
              </a:ln>
              <a:solidFill>
                <a:srgbClr val="7030A0"/>
              </a:solidFill>
              <a:effectLst>
                <a:outerShdw blurRad="41275" dist="20320" dir="1800000" algn="tl" rotWithShape="0">
                  <a:srgbClr val="000000">
                    <a:alpha val="40000"/>
                  </a:srgbClr>
                </a:outerShdw>
              </a:effectLst>
              <a:latin typeface="NikoshBAN" pitchFamily="2" charset="0"/>
              <a:cs typeface="NikoshBAN" pitchFamily="2" charset="0"/>
            </a:endParaRPr>
          </a:p>
        </p:txBody>
      </p:sp>
    </p:spTree>
    <p:extLst>
      <p:ext uri="{BB962C8B-B14F-4D97-AF65-F5344CB8AC3E}">
        <p14:creationId xmlns:p14="http://schemas.microsoft.com/office/powerpoint/2010/main" xmlns="" val="71850988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7200" y="228601"/>
            <a:ext cx="8686800" cy="1323439"/>
          </a:xfrm>
          <a:prstGeom prst="rect">
            <a:avLst/>
          </a:prstGeom>
          <a:ln/>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4000" b="1" dirty="0" err="1" smtClean="0">
                <a:latin typeface="NikoshBAN" pitchFamily="2" charset="0"/>
                <a:cs typeface="NikoshBAN" pitchFamily="2" charset="0"/>
              </a:rPr>
              <a:t>রিমি</a:t>
            </a:r>
            <a:r>
              <a:rPr lang="en-US" sz="4000" b="1" dirty="0" smtClean="0">
                <a:latin typeface="NikoshBAN" pitchFamily="2" charset="0"/>
                <a:cs typeface="NikoshBAN" pitchFamily="2" charset="0"/>
              </a:rPr>
              <a:t> </a:t>
            </a:r>
            <a:r>
              <a:rPr lang="en-US" sz="4000" b="1" dirty="0" err="1" smtClean="0">
                <a:latin typeface="NikoshBAN" pitchFamily="2" charset="0"/>
                <a:cs typeface="NikoshBAN" pitchFamily="2" charset="0"/>
              </a:rPr>
              <a:t>নামের</a:t>
            </a:r>
            <a:r>
              <a:rPr lang="en-US" sz="4000" b="1" dirty="0" smtClean="0">
                <a:latin typeface="NikoshBAN" pitchFamily="2" charset="0"/>
                <a:cs typeface="NikoshBAN" pitchFamily="2" charset="0"/>
              </a:rPr>
              <a:t> </a:t>
            </a:r>
            <a:r>
              <a:rPr lang="en-US" sz="4000" b="1" dirty="0" err="1" smtClean="0">
                <a:latin typeface="NikoshBAN" pitchFamily="2" charset="0"/>
                <a:cs typeface="NikoshBAN" pitchFamily="2" charset="0"/>
              </a:rPr>
              <a:t>একজন</a:t>
            </a:r>
            <a:r>
              <a:rPr lang="en-US" sz="4000" b="1" dirty="0" smtClean="0">
                <a:latin typeface="NikoshBAN" pitchFamily="2" charset="0"/>
                <a:cs typeface="NikoshBAN" pitchFamily="2" charset="0"/>
              </a:rPr>
              <a:t> </a:t>
            </a:r>
            <a:r>
              <a:rPr lang="en-US" sz="4000" b="1" dirty="0" err="1" smtClean="0">
                <a:latin typeface="NikoshBAN" pitchFamily="2" charset="0"/>
                <a:cs typeface="NikoshBAN" pitchFamily="2" charset="0"/>
              </a:rPr>
              <a:t>ছাত্রীর</a:t>
            </a:r>
            <a:r>
              <a:rPr lang="en-US" sz="4000" b="1" dirty="0" smtClean="0">
                <a:latin typeface="NikoshBAN" pitchFamily="2" charset="0"/>
                <a:cs typeface="NikoshBAN" pitchFamily="2" charset="0"/>
              </a:rPr>
              <a:t> </a:t>
            </a:r>
            <a:r>
              <a:rPr lang="en-US" sz="4000" b="1" dirty="0" err="1" smtClean="0">
                <a:latin typeface="NikoshBAN" pitchFamily="2" charset="0"/>
                <a:cs typeface="NikoshBAN" pitchFamily="2" charset="0"/>
              </a:rPr>
              <a:t>পরীক্ষার</a:t>
            </a:r>
            <a:r>
              <a:rPr lang="en-US" sz="4000" b="1" dirty="0" smtClean="0">
                <a:latin typeface="NikoshBAN" pitchFamily="2" charset="0"/>
                <a:cs typeface="NikoshBAN" pitchFamily="2" charset="0"/>
              </a:rPr>
              <a:t> </a:t>
            </a:r>
          </a:p>
          <a:p>
            <a:pPr algn="ctr"/>
            <a:r>
              <a:rPr lang="en-US" sz="4000" b="1" dirty="0" err="1" smtClean="0">
                <a:latin typeface="NikoshBAN" pitchFamily="2" charset="0"/>
                <a:cs typeface="NikoshBAN" pitchFamily="2" charset="0"/>
              </a:rPr>
              <a:t>প্রাপ্ত</a:t>
            </a:r>
            <a:r>
              <a:rPr lang="en-US" sz="4000" b="1" dirty="0" smtClean="0">
                <a:latin typeface="NikoshBAN" pitchFamily="2" charset="0"/>
                <a:cs typeface="NikoshBAN" pitchFamily="2" charset="0"/>
              </a:rPr>
              <a:t> </a:t>
            </a:r>
            <a:r>
              <a:rPr lang="en-US" sz="4000" b="1" dirty="0" err="1" smtClean="0">
                <a:latin typeface="NikoshBAN" pitchFamily="2" charset="0"/>
                <a:cs typeface="NikoshBAN" pitchFamily="2" charset="0"/>
              </a:rPr>
              <a:t>নম্বর</a:t>
            </a:r>
            <a:endParaRPr lang="en-US" sz="4000" b="1" dirty="0">
              <a:latin typeface="NikoshBAN" pitchFamily="2" charset="0"/>
              <a:cs typeface="NikoshBAN" pitchFamily="2" charset="0"/>
            </a:endParaRPr>
          </a:p>
        </p:txBody>
      </p:sp>
      <p:sp>
        <p:nvSpPr>
          <p:cNvPr id="4" name="Rectangle 3"/>
          <p:cNvSpPr/>
          <p:nvPr/>
        </p:nvSpPr>
        <p:spPr>
          <a:xfrm>
            <a:off x="3200400" y="1676400"/>
            <a:ext cx="3240081" cy="3664723"/>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US" sz="3200" dirty="0" err="1" smtClean="0">
                <a:latin typeface="NikoshBAN" pitchFamily="2" charset="0"/>
                <a:cs typeface="NikoshBAN" pitchFamily="2" charset="0"/>
              </a:rPr>
              <a:t>বাংলা</a:t>
            </a:r>
            <a:endParaRPr lang="en-US" sz="3200" dirty="0">
              <a:latin typeface="NikoshBAN" pitchFamily="2" charset="0"/>
              <a:cs typeface="NikoshBAN" pitchFamily="2" charset="0"/>
            </a:endParaRPr>
          </a:p>
          <a:p>
            <a:r>
              <a:rPr lang="en-US" sz="3200" dirty="0" err="1" smtClean="0">
                <a:latin typeface="NikoshBAN" pitchFamily="2" charset="0"/>
                <a:cs typeface="NikoshBAN" pitchFamily="2" charset="0"/>
              </a:rPr>
              <a:t>ইংরেজি</a:t>
            </a:r>
            <a:endParaRPr lang="en-US" sz="3200" dirty="0">
              <a:latin typeface="NikoshBAN" pitchFamily="2" charset="0"/>
              <a:cs typeface="NikoshBAN" pitchFamily="2" charset="0"/>
            </a:endParaRPr>
          </a:p>
          <a:p>
            <a:r>
              <a:rPr lang="en-US" sz="3200" dirty="0" err="1" smtClean="0">
                <a:latin typeface="NikoshBAN" pitchFamily="2" charset="0"/>
                <a:cs typeface="NikoshBAN" pitchFamily="2" charset="0"/>
              </a:rPr>
              <a:t>গণিত</a:t>
            </a:r>
            <a:endParaRPr lang="en-US" sz="3200" dirty="0">
              <a:latin typeface="NikoshBAN" pitchFamily="2" charset="0"/>
              <a:cs typeface="NikoshBAN" pitchFamily="2" charset="0"/>
            </a:endParaRPr>
          </a:p>
          <a:p>
            <a:r>
              <a:rPr lang="en-US" sz="3200" dirty="0" err="1" smtClean="0">
                <a:latin typeface="NikoshBAN" pitchFamily="2" charset="0"/>
                <a:cs typeface="NikoshBAN" pitchFamily="2" charset="0"/>
              </a:rPr>
              <a:t>বিজ্ঞান</a:t>
            </a:r>
            <a:endParaRPr lang="en-US" sz="3200" dirty="0">
              <a:latin typeface="NikoshBAN" pitchFamily="2" charset="0"/>
              <a:cs typeface="NikoshBAN" pitchFamily="2" charset="0"/>
            </a:endParaRPr>
          </a:p>
          <a:p>
            <a:r>
              <a:rPr lang="en-US" sz="3200" dirty="0" err="1" smtClean="0">
                <a:latin typeface="NikoshBAN" pitchFamily="2" charset="0"/>
                <a:cs typeface="NikoshBAN" pitchFamily="2" charset="0"/>
              </a:rPr>
              <a:t>সমাজ</a:t>
            </a:r>
            <a:endParaRPr lang="en-US" sz="3200" dirty="0" smtClean="0">
              <a:latin typeface="NikoshBAN" pitchFamily="2" charset="0"/>
              <a:cs typeface="NikoshBAN" pitchFamily="2" charset="0"/>
            </a:endParaRPr>
          </a:p>
          <a:p>
            <a:r>
              <a:rPr lang="en-US" sz="3200" dirty="0" err="1" smtClean="0">
                <a:latin typeface="NikoshBAN" pitchFamily="2" charset="0"/>
                <a:cs typeface="NikoshBAN" pitchFamily="2" charset="0"/>
              </a:rPr>
              <a:t>ধর্ম</a:t>
            </a:r>
            <a:endParaRPr lang="en-US" sz="3200" dirty="0" smtClean="0">
              <a:latin typeface="NikoshBAN" pitchFamily="2" charset="0"/>
              <a:cs typeface="NikoshBAN" pitchFamily="2" charset="0"/>
            </a:endParaRPr>
          </a:p>
          <a:p>
            <a:r>
              <a:rPr lang="en-US" sz="3200" dirty="0" err="1" smtClean="0">
                <a:latin typeface="NikoshBAN" pitchFamily="2" charset="0"/>
                <a:cs typeface="NikoshBAN" pitchFamily="2" charset="0"/>
              </a:rPr>
              <a:t>আইসিটি</a:t>
            </a:r>
            <a:endParaRPr lang="en-US" sz="3200" dirty="0" smtClean="0">
              <a:latin typeface="NikoshBAN" pitchFamily="2" charset="0"/>
              <a:cs typeface="NikoshBAN" pitchFamily="2" charset="0"/>
            </a:endParaRPr>
          </a:p>
        </p:txBody>
      </p:sp>
      <p:sp>
        <p:nvSpPr>
          <p:cNvPr id="5" name="Rectangle 4"/>
          <p:cNvSpPr/>
          <p:nvPr/>
        </p:nvSpPr>
        <p:spPr>
          <a:xfrm>
            <a:off x="6553200" y="1676400"/>
            <a:ext cx="1371600" cy="36576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3200" dirty="0" smtClean="0">
                <a:latin typeface="NikoshBAN" pitchFamily="2" charset="0"/>
                <a:cs typeface="NikoshBAN" pitchFamily="2" charset="0"/>
              </a:rPr>
              <a:t>৯৮</a:t>
            </a:r>
          </a:p>
          <a:p>
            <a:pPr algn="ctr"/>
            <a:r>
              <a:rPr lang="en-US" sz="3200" dirty="0" smtClean="0">
                <a:latin typeface="NikoshBAN" pitchFamily="2" charset="0"/>
                <a:cs typeface="NikoshBAN" pitchFamily="2" charset="0"/>
              </a:rPr>
              <a:t>১০০</a:t>
            </a:r>
          </a:p>
          <a:p>
            <a:pPr algn="ctr"/>
            <a:r>
              <a:rPr lang="en-US" sz="3200" dirty="0" smtClean="0">
                <a:latin typeface="NikoshBAN" pitchFamily="2" charset="0"/>
                <a:cs typeface="NikoshBAN" pitchFamily="2" charset="0"/>
              </a:rPr>
              <a:t>১০০</a:t>
            </a:r>
          </a:p>
          <a:p>
            <a:pPr algn="ctr"/>
            <a:r>
              <a:rPr lang="en-US" sz="3200" dirty="0" smtClean="0">
                <a:latin typeface="NikoshBAN" pitchFamily="2" charset="0"/>
                <a:cs typeface="NikoshBAN" pitchFamily="2" charset="0"/>
              </a:rPr>
              <a:t>৯৬</a:t>
            </a:r>
          </a:p>
          <a:p>
            <a:pPr algn="ctr"/>
            <a:r>
              <a:rPr lang="en-US" sz="3200" dirty="0" smtClean="0">
                <a:latin typeface="NikoshBAN" pitchFamily="2" charset="0"/>
                <a:cs typeface="NikoshBAN" pitchFamily="2" charset="0"/>
              </a:rPr>
              <a:t>৫০</a:t>
            </a:r>
          </a:p>
          <a:p>
            <a:pPr algn="ctr"/>
            <a:r>
              <a:rPr lang="en-US" sz="3200" dirty="0" smtClean="0">
                <a:latin typeface="NikoshBAN" pitchFamily="2" charset="0"/>
                <a:cs typeface="NikoshBAN" pitchFamily="2" charset="0"/>
              </a:rPr>
              <a:t>৯২</a:t>
            </a:r>
          </a:p>
          <a:p>
            <a:pPr algn="ctr"/>
            <a:r>
              <a:rPr lang="en-US" sz="3200" dirty="0" smtClean="0">
                <a:latin typeface="NikoshBAN" pitchFamily="2" charset="0"/>
                <a:cs typeface="NikoshBAN" pitchFamily="2" charset="0"/>
              </a:rPr>
              <a:t>৪৫</a:t>
            </a:r>
          </a:p>
        </p:txBody>
      </p:sp>
      <p:sp>
        <p:nvSpPr>
          <p:cNvPr id="7" name="TextBox 6"/>
          <p:cNvSpPr txBox="1"/>
          <p:nvPr/>
        </p:nvSpPr>
        <p:spPr>
          <a:xfrm>
            <a:off x="0" y="5562600"/>
            <a:ext cx="8991600" cy="646331"/>
          </a:xfrm>
          <a:prstGeom prst="rect">
            <a:avLst/>
          </a:prstGeom>
          <a:noFill/>
        </p:spPr>
        <p:txBody>
          <a:bodyPr wrap="square" rtlCol="0">
            <a:spAutoFit/>
          </a:bodyPr>
          <a:lstStyle/>
          <a:p>
            <a:pPr algn="ctr"/>
            <a:r>
              <a:rPr lang="en-US" sz="3600" dirty="0" err="1" smtClean="0">
                <a:latin typeface="NikoshBAN" pitchFamily="2" charset="0"/>
                <a:cs typeface="NikoshBAN" pitchFamily="2" charset="0"/>
              </a:rPr>
              <a:t>কোন</a:t>
            </a:r>
            <a:r>
              <a:rPr lang="en-US" sz="3600" dirty="0" smtClean="0">
                <a:latin typeface="NikoshBAN" pitchFamily="2" charset="0"/>
                <a:cs typeface="NikoshBAN" pitchFamily="2" charset="0"/>
              </a:rPr>
              <a:t> </a:t>
            </a:r>
            <a:r>
              <a:rPr lang="en-US" sz="3600" dirty="0" err="1" smtClean="0">
                <a:latin typeface="NikoshBAN" pitchFamily="2" charset="0"/>
                <a:cs typeface="NikoshBAN" pitchFamily="2" charset="0"/>
              </a:rPr>
              <a:t>তথ্যের</a:t>
            </a:r>
            <a:r>
              <a:rPr lang="en-US" sz="3600" dirty="0">
                <a:latin typeface="NikoshBAN" pitchFamily="2" charset="0"/>
                <a:cs typeface="NikoshBAN" pitchFamily="2" charset="0"/>
              </a:rPr>
              <a:t> </a:t>
            </a:r>
            <a:r>
              <a:rPr lang="en-US" sz="3600" dirty="0" err="1" smtClean="0">
                <a:latin typeface="NikoshBAN" pitchFamily="2" charset="0"/>
                <a:cs typeface="NikoshBAN" pitchFamily="2" charset="0"/>
              </a:rPr>
              <a:t>অন্তর্ভূক্ত</a:t>
            </a:r>
            <a:r>
              <a:rPr lang="en-US" sz="3600" dirty="0" smtClean="0">
                <a:latin typeface="NikoshBAN" pitchFamily="2" charset="0"/>
                <a:cs typeface="NikoshBAN" pitchFamily="2" charset="0"/>
              </a:rPr>
              <a:t> </a:t>
            </a:r>
            <a:r>
              <a:rPr lang="en-US" sz="3600" dirty="0" err="1" smtClean="0">
                <a:latin typeface="NikoshBAN" pitchFamily="2" charset="0"/>
                <a:cs typeface="NikoshBAN" pitchFamily="2" charset="0"/>
              </a:rPr>
              <a:t>ক্ষুদ্রতর</a:t>
            </a:r>
            <a:r>
              <a:rPr lang="en-US" sz="3600" dirty="0" smtClean="0">
                <a:latin typeface="NikoshBAN" pitchFamily="2" charset="0"/>
                <a:cs typeface="NikoshBAN" pitchFamily="2" charset="0"/>
              </a:rPr>
              <a:t> </a:t>
            </a:r>
            <a:r>
              <a:rPr lang="en-US" sz="3600" dirty="0" err="1" smtClean="0">
                <a:latin typeface="NikoshBAN" pitchFamily="2" charset="0"/>
                <a:cs typeface="NikoshBAN" pitchFamily="2" charset="0"/>
              </a:rPr>
              <a:t>অংশকে</a:t>
            </a:r>
            <a:r>
              <a:rPr lang="en-US" sz="3600" dirty="0" smtClean="0">
                <a:latin typeface="NikoshBAN" pitchFamily="2" charset="0"/>
                <a:cs typeface="NikoshBAN" pitchFamily="2" charset="0"/>
              </a:rPr>
              <a:t> </a:t>
            </a:r>
            <a:r>
              <a:rPr lang="en-US" sz="3600" dirty="0" err="1" smtClean="0">
                <a:latin typeface="NikoshBAN" pitchFamily="2" charset="0"/>
                <a:cs typeface="NikoshBAN" pitchFamily="2" charset="0"/>
              </a:rPr>
              <a:t>উপাত্ত</a:t>
            </a:r>
            <a:r>
              <a:rPr lang="en-US" sz="3600" dirty="0" smtClean="0">
                <a:latin typeface="NikoshBAN" pitchFamily="2" charset="0"/>
                <a:cs typeface="NikoshBAN" pitchFamily="2" charset="0"/>
              </a:rPr>
              <a:t> </a:t>
            </a:r>
            <a:r>
              <a:rPr lang="en-US" sz="3600" dirty="0" err="1" smtClean="0">
                <a:latin typeface="NikoshBAN" pitchFamily="2" charset="0"/>
                <a:cs typeface="NikoshBAN" pitchFamily="2" charset="0"/>
              </a:rPr>
              <a:t>বলে</a:t>
            </a:r>
            <a:r>
              <a:rPr lang="en-US" sz="3600" dirty="0" smtClean="0">
                <a:latin typeface="NikoshBAN" pitchFamily="2" charset="0"/>
                <a:cs typeface="NikoshBAN" pitchFamily="2" charset="0"/>
              </a:rPr>
              <a:t>।</a:t>
            </a:r>
            <a:endParaRPr lang="bn-BD" sz="3600" dirty="0" smtClean="0">
              <a:latin typeface="NikoshBAN" pitchFamily="2" charset="0"/>
              <a:cs typeface="NikoshBAN" pitchFamily="2" charset="0"/>
            </a:endParaRPr>
          </a:p>
        </p:txBody>
      </p:sp>
      <p:sp>
        <p:nvSpPr>
          <p:cNvPr id="8" name="TextBox 7"/>
          <p:cNvSpPr txBox="1"/>
          <p:nvPr/>
        </p:nvSpPr>
        <p:spPr>
          <a:xfrm>
            <a:off x="132100" y="2509706"/>
            <a:ext cx="1544299" cy="1077218"/>
          </a:xfrm>
          <a:prstGeom prst="rect">
            <a:avLst/>
          </a:prstGeom>
          <a:noFill/>
          <a:ln>
            <a:solidFill>
              <a:schemeClr val="tx1"/>
            </a:solidFill>
          </a:ln>
        </p:spPr>
        <p:txBody>
          <a:bodyPr wrap="square" rtlCol="0">
            <a:spAutoFit/>
          </a:bodyPr>
          <a:lstStyle/>
          <a:p>
            <a:r>
              <a:rPr lang="en-US" sz="3200" dirty="0" err="1" smtClean="0">
                <a:latin typeface="NikoshBAN" pitchFamily="2" charset="0"/>
                <a:cs typeface="NikoshBAN" pitchFamily="2" charset="0"/>
              </a:rPr>
              <a:t>ঘটনা</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বা</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প্রেক্ষাপট</a:t>
            </a:r>
            <a:endParaRPr lang="en-US" sz="3200" dirty="0">
              <a:latin typeface="NikoshBAN" pitchFamily="2" charset="0"/>
              <a:cs typeface="NikoshBAN" pitchFamily="2" charset="0"/>
            </a:endParaRPr>
          </a:p>
        </p:txBody>
      </p:sp>
      <p:cxnSp>
        <p:nvCxnSpPr>
          <p:cNvPr id="9" name="Straight Arrow Connector 8"/>
          <p:cNvCxnSpPr/>
          <p:nvPr/>
        </p:nvCxnSpPr>
        <p:spPr>
          <a:xfrm flipV="1">
            <a:off x="1752600" y="2133600"/>
            <a:ext cx="1295400" cy="685800"/>
          </a:xfrm>
          <a:prstGeom prst="straightConnector1">
            <a:avLst/>
          </a:prstGeom>
          <a:ln w="76200">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1828800" y="3276600"/>
            <a:ext cx="1219200" cy="1588"/>
          </a:xfrm>
          <a:prstGeom prst="straightConnector1">
            <a:avLst/>
          </a:prstGeom>
          <a:ln w="76200">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10800000">
            <a:off x="1447800" y="4038600"/>
            <a:ext cx="1676400" cy="1588"/>
          </a:xfrm>
          <a:prstGeom prst="straightConnector1">
            <a:avLst/>
          </a:prstGeom>
          <a:ln w="7620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22913" y="3837057"/>
            <a:ext cx="1148687" cy="707886"/>
          </a:xfrm>
          <a:prstGeom prst="rect">
            <a:avLst/>
          </a:prstGeom>
          <a:noFill/>
        </p:spPr>
        <p:txBody>
          <a:bodyPr wrap="square" rtlCol="0">
            <a:spAutoFit/>
          </a:bodyPr>
          <a:lstStyle/>
          <a:p>
            <a:r>
              <a:rPr lang="bn-BD" sz="4000" b="1" dirty="0" smtClean="0">
                <a:latin typeface="NikoshBAN" pitchFamily="2" charset="0"/>
                <a:cs typeface="NikoshBAN" pitchFamily="2" charset="0"/>
              </a:rPr>
              <a:t>তথ্য </a:t>
            </a:r>
            <a:endParaRPr lang="en-US" sz="4000" b="1" dirty="0">
              <a:latin typeface="NikoshBAN" pitchFamily="2" charset="0"/>
              <a:cs typeface="NikoshBAN" pitchFamily="2" charset="0"/>
            </a:endParaRPr>
          </a:p>
        </p:txBody>
      </p:sp>
    </p:spTree>
    <p:extLst>
      <p:ext uri="{BB962C8B-B14F-4D97-AF65-F5344CB8AC3E}">
        <p14:creationId xmlns:p14="http://schemas.microsoft.com/office/powerpoint/2010/main" xmlns="" val="115658574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22" presetClass="entr" presetSubtype="4"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par>
                                <p:cTn id="13" presetID="22" presetClass="entr" presetSubtype="8"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990599"/>
            <a:ext cx="8458200" cy="646331"/>
          </a:xfrm>
          <a:prstGeom prst="rect">
            <a:avLst/>
          </a:prstGeom>
          <a:noFill/>
        </p:spPr>
        <p:txBody>
          <a:bodyPr wrap="square" rtlCol="0">
            <a:spAutoFit/>
          </a:bodyPr>
          <a:lstStyle/>
          <a:p>
            <a:pPr algn="ctr"/>
            <a:r>
              <a:rPr lang="bn-IN" sz="3600" b="1" dirty="0" smtClean="0">
                <a:latin typeface="NikoshBAN" pitchFamily="2" charset="0"/>
                <a:cs typeface="NikoshBAN" pitchFamily="2" charset="0"/>
              </a:rPr>
              <a:t>৬ষ্ঠ শ্রেণির ছাত্র রাজুর একটি তথ্য ছক দেখো</a:t>
            </a:r>
            <a:endParaRPr lang="en-US" sz="3600" b="1" dirty="0">
              <a:latin typeface="NikoshBAN" pitchFamily="2" charset="0"/>
              <a:cs typeface="NikoshBAN" pitchFamily="2" charset="0"/>
            </a:endParaRPr>
          </a:p>
        </p:txBody>
      </p:sp>
      <p:graphicFrame>
        <p:nvGraphicFramePr>
          <p:cNvPr id="3" name="Table 2"/>
          <p:cNvGraphicFramePr>
            <a:graphicFrameLocks noGrp="1"/>
          </p:cNvGraphicFramePr>
          <p:nvPr>
            <p:extLst>
              <p:ext uri="{D42A27DB-BD31-4B8C-83A1-F6EECF244321}">
                <p14:modId xmlns:p14="http://schemas.microsoft.com/office/powerpoint/2010/main" xmlns="" val="2310194786"/>
              </p:ext>
            </p:extLst>
          </p:nvPr>
        </p:nvGraphicFramePr>
        <p:xfrm>
          <a:off x="228600" y="2743200"/>
          <a:ext cx="8762999" cy="1581836"/>
        </p:xfrm>
        <a:graphic>
          <a:graphicData uri="http://schemas.openxmlformats.org/drawingml/2006/table">
            <a:tbl>
              <a:tblPr firstRow="1" bandRow="1">
                <a:tableStyleId>{2D5ABB26-0587-4C30-8999-92F81FD0307C}</a:tableStyleId>
              </a:tblPr>
              <a:tblGrid>
                <a:gridCol w="1038538"/>
                <a:gridCol w="1211630"/>
                <a:gridCol w="951996"/>
                <a:gridCol w="1644353"/>
                <a:gridCol w="1384719"/>
                <a:gridCol w="2531763"/>
              </a:tblGrid>
              <a:tr h="905218">
                <a:tc>
                  <a:txBody>
                    <a:bodyPr/>
                    <a:lstStyle/>
                    <a:p>
                      <a:r>
                        <a:rPr lang="en-US" sz="2800" b="1" dirty="0" smtClean="0">
                          <a:latin typeface="NikoshBAN" pitchFamily="2" charset="0"/>
                          <a:cs typeface="NikoshBAN" pitchFamily="2" charset="0"/>
                        </a:rPr>
                        <a:t> </a:t>
                      </a:r>
                      <a:r>
                        <a:rPr lang="bn-IN" sz="2800" b="1" dirty="0" smtClean="0">
                          <a:latin typeface="NikoshBAN" pitchFamily="2" charset="0"/>
                          <a:cs typeface="NikoshBAN" pitchFamily="2" charset="0"/>
                        </a:rPr>
                        <a:t>নাম </a:t>
                      </a:r>
                      <a:endParaRPr lang="en-US" sz="2800" b="1" dirty="0">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800" b="1" dirty="0" smtClean="0">
                          <a:latin typeface="NikoshBAN" pitchFamily="2" charset="0"/>
                          <a:cs typeface="NikoshBAN" pitchFamily="2" charset="0"/>
                        </a:rPr>
                        <a:t> </a:t>
                      </a:r>
                      <a:r>
                        <a:rPr lang="bn-IN" sz="2800" b="1" dirty="0" smtClean="0">
                          <a:latin typeface="NikoshBAN" pitchFamily="2" charset="0"/>
                          <a:cs typeface="NikoshBAN" pitchFamily="2" charset="0"/>
                        </a:rPr>
                        <a:t>শ্রেণি</a:t>
                      </a:r>
                      <a:r>
                        <a:rPr lang="bn-IN" sz="2800" b="1" baseline="0" dirty="0" smtClean="0">
                          <a:latin typeface="NikoshBAN" pitchFamily="2" charset="0"/>
                          <a:cs typeface="NikoshBAN" pitchFamily="2" charset="0"/>
                        </a:rPr>
                        <a:t> </a:t>
                      </a:r>
                      <a:endParaRPr lang="en-US" sz="2800" b="1" dirty="0">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bn-IN" sz="2800" b="1" dirty="0" smtClean="0">
                          <a:latin typeface="NikoshBAN" pitchFamily="2" charset="0"/>
                          <a:cs typeface="NikoshBAN" pitchFamily="2" charset="0"/>
                        </a:rPr>
                        <a:t>বয়স </a:t>
                      </a:r>
                      <a:endParaRPr lang="en-US" sz="2800" b="1" dirty="0">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bn-IN" sz="2800" b="1" dirty="0" smtClean="0">
                          <a:latin typeface="NikoshBAN" pitchFamily="2" charset="0"/>
                          <a:cs typeface="NikoshBAN" pitchFamily="2" charset="0"/>
                        </a:rPr>
                        <a:t>প্রিয়</a:t>
                      </a:r>
                      <a:r>
                        <a:rPr lang="en-US" sz="2800" b="1" baseline="0" dirty="0" smtClean="0">
                          <a:latin typeface="NikoshBAN" pitchFamily="2" charset="0"/>
                          <a:cs typeface="NikoshBAN" pitchFamily="2" charset="0"/>
                        </a:rPr>
                        <a:t> </a:t>
                      </a:r>
                      <a:r>
                        <a:rPr lang="bn-IN" sz="2800" b="1" dirty="0" smtClean="0">
                          <a:latin typeface="NikoshBAN" pitchFamily="2" charset="0"/>
                          <a:cs typeface="NikoshBAN" pitchFamily="2" charset="0"/>
                        </a:rPr>
                        <a:t>খেলা</a:t>
                      </a:r>
                      <a:r>
                        <a:rPr lang="bn-IN" sz="2800" b="1" baseline="0" dirty="0" smtClean="0">
                          <a:latin typeface="NikoshBAN" pitchFamily="2" charset="0"/>
                          <a:cs typeface="NikoshBAN" pitchFamily="2" charset="0"/>
                        </a:rPr>
                        <a:t> </a:t>
                      </a:r>
                      <a:endParaRPr lang="en-US" sz="2800" b="1" dirty="0">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800" b="1" dirty="0" smtClean="0">
                          <a:latin typeface="NikoshBAN" pitchFamily="2" charset="0"/>
                          <a:cs typeface="NikoshBAN" pitchFamily="2" charset="0"/>
                        </a:rPr>
                        <a:t> </a:t>
                      </a:r>
                      <a:r>
                        <a:rPr lang="bn-IN" sz="2800" b="1" dirty="0" smtClean="0">
                          <a:latin typeface="NikoshBAN" pitchFamily="2" charset="0"/>
                          <a:cs typeface="NikoshBAN" pitchFamily="2" charset="0"/>
                        </a:rPr>
                        <a:t>প্রিয়</a:t>
                      </a:r>
                      <a:r>
                        <a:rPr lang="bn-IN" sz="2800" b="1" baseline="0" dirty="0" smtClean="0">
                          <a:latin typeface="NikoshBAN" pitchFamily="2" charset="0"/>
                          <a:cs typeface="NikoshBAN" pitchFamily="2" charset="0"/>
                        </a:rPr>
                        <a:t> রং </a:t>
                      </a:r>
                      <a:endParaRPr lang="en-US" sz="2800" b="1" dirty="0">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800" b="1" dirty="0" smtClean="0">
                          <a:latin typeface="NikoshBAN" pitchFamily="2" charset="0"/>
                          <a:cs typeface="NikoshBAN" pitchFamily="2" charset="0"/>
                        </a:rPr>
                        <a:t>  </a:t>
                      </a:r>
                      <a:r>
                        <a:rPr lang="bn-IN" sz="2800" b="1" dirty="0" smtClean="0">
                          <a:latin typeface="NikoshBAN" pitchFamily="2" charset="0"/>
                          <a:cs typeface="NikoshBAN" pitchFamily="2" charset="0"/>
                        </a:rPr>
                        <a:t>মোবাইল নং</a:t>
                      </a:r>
                      <a:r>
                        <a:rPr lang="bn-IN" sz="2800" b="1" baseline="0" dirty="0" smtClean="0">
                          <a:latin typeface="NikoshBAN" pitchFamily="2" charset="0"/>
                          <a:cs typeface="NikoshBAN" pitchFamily="2" charset="0"/>
                        </a:rPr>
                        <a:t> </a:t>
                      </a:r>
                      <a:endParaRPr lang="en-US" sz="2800" b="1" dirty="0">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76618">
                <a:tc>
                  <a:txBody>
                    <a:bodyPr/>
                    <a:lstStyle/>
                    <a:p>
                      <a:pPr algn="ctr"/>
                      <a:r>
                        <a:rPr lang="en-US" sz="2800" b="1" dirty="0" smtClean="0">
                          <a:latin typeface="NikoshBAN" pitchFamily="2" charset="0"/>
                          <a:cs typeface="NikoshBAN" pitchFamily="2" charset="0"/>
                        </a:rPr>
                        <a:t> </a:t>
                      </a:r>
                      <a:r>
                        <a:rPr lang="bn-IN" sz="2800" b="1" dirty="0" smtClean="0">
                          <a:latin typeface="NikoshBAN" pitchFamily="2" charset="0"/>
                          <a:cs typeface="NikoshBAN" pitchFamily="2" charset="0"/>
                        </a:rPr>
                        <a:t>রাজু</a:t>
                      </a:r>
                      <a:endParaRPr lang="en-US" sz="2800" b="1" dirty="0">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b="1" dirty="0" smtClean="0">
                          <a:latin typeface="NikoshBAN" pitchFamily="2" charset="0"/>
                          <a:cs typeface="NikoshBAN" pitchFamily="2" charset="0"/>
                        </a:rPr>
                        <a:t>  </a:t>
                      </a:r>
                      <a:r>
                        <a:rPr lang="bn-IN" sz="2800" b="1" dirty="0" smtClean="0">
                          <a:latin typeface="NikoshBAN" pitchFamily="2" charset="0"/>
                          <a:cs typeface="NikoshBAN" pitchFamily="2" charset="0"/>
                        </a:rPr>
                        <a:t>৬ষ্ঠ</a:t>
                      </a:r>
                      <a:r>
                        <a:rPr lang="bn-IN" sz="2800" b="1" baseline="0" dirty="0" smtClean="0">
                          <a:latin typeface="NikoshBAN" pitchFamily="2" charset="0"/>
                          <a:cs typeface="NikoshBAN" pitchFamily="2" charset="0"/>
                        </a:rPr>
                        <a:t> </a:t>
                      </a:r>
                      <a:endParaRPr lang="en-US" sz="2800" b="1" dirty="0">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b="1" dirty="0" smtClean="0">
                          <a:latin typeface="NikoshBAN" pitchFamily="2" charset="0"/>
                          <a:cs typeface="NikoshBAN" pitchFamily="2" charset="0"/>
                        </a:rPr>
                        <a:t> </a:t>
                      </a:r>
                      <a:r>
                        <a:rPr lang="bn-IN" sz="2800" b="1" dirty="0" smtClean="0">
                          <a:latin typeface="NikoshBAN" pitchFamily="2" charset="0"/>
                          <a:cs typeface="NikoshBAN" pitchFamily="2" charset="0"/>
                        </a:rPr>
                        <a:t>১১</a:t>
                      </a:r>
                      <a:endParaRPr lang="en-US" sz="2800" b="1" dirty="0">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b="1" dirty="0" smtClean="0">
                          <a:latin typeface="NikoshBAN" pitchFamily="2" charset="0"/>
                          <a:cs typeface="NikoshBAN" pitchFamily="2" charset="0"/>
                        </a:rPr>
                        <a:t> </a:t>
                      </a:r>
                      <a:r>
                        <a:rPr lang="bn-IN" sz="2800" b="1" dirty="0" smtClean="0">
                          <a:latin typeface="NikoshBAN" pitchFamily="2" charset="0"/>
                          <a:cs typeface="NikoshBAN" pitchFamily="2" charset="0"/>
                        </a:rPr>
                        <a:t>ক্রিকেট</a:t>
                      </a:r>
                      <a:r>
                        <a:rPr lang="bn-IN" sz="2800" b="1" baseline="0" dirty="0" smtClean="0">
                          <a:latin typeface="NikoshBAN" pitchFamily="2" charset="0"/>
                          <a:cs typeface="NikoshBAN" pitchFamily="2" charset="0"/>
                        </a:rPr>
                        <a:t> </a:t>
                      </a:r>
                      <a:endParaRPr lang="en-US" sz="2800" b="1" dirty="0">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b="1" dirty="0" smtClean="0">
                          <a:latin typeface="NikoshBAN" pitchFamily="2" charset="0"/>
                          <a:cs typeface="NikoshBAN" pitchFamily="2" charset="0"/>
                        </a:rPr>
                        <a:t>  </a:t>
                      </a:r>
                      <a:r>
                        <a:rPr lang="bn-IN" sz="2800" b="1" dirty="0" smtClean="0">
                          <a:latin typeface="NikoshBAN" pitchFamily="2" charset="0"/>
                          <a:cs typeface="NikoshBAN" pitchFamily="2" charset="0"/>
                        </a:rPr>
                        <a:t>লাল </a:t>
                      </a:r>
                      <a:endParaRPr lang="en-US" sz="2800" b="1" dirty="0">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dirty="0" smtClean="0">
                          <a:latin typeface="NikoshBAN" pitchFamily="2" charset="0"/>
                          <a:cs typeface="NikoshBAN" pitchFamily="2" charset="0"/>
                        </a:rPr>
                        <a:t>০১৭৩৯২০১২২০</a:t>
                      </a:r>
                      <a:endParaRPr lang="en-US" sz="2400" b="1" dirty="0">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131451948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p:cNvSpPr txBox="1">
            <a:spLocks/>
          </p:cNvSpPr>
          <p:nvPr/>
        </p:nvSpPr>
        <p:spPr>
          <a:xfrm>
            <a:off x="1981200" y="609600"/>
            <a:ext cx="4572000" cy="838200"/>
          </a:xfrm>
          <a:prstGeom prst="rect">
            <a:avLst/>
          </a:prstGeom>
          <a:ln>
            <a:noFill/>
          </a:ln>
        </p:spPr>
        <p:style>
          <a:lnRef idx="2">
            <a:schemeClr val="accent1"/>
          </a:lnRef>
          <a:fillRef idx="1">
            <a:schemeClr val="lt1"/>
          </a:fillRef>
          <a:effectRef idx="0">
            <a:schemeClr val="accent1"/>
          </a:effectRef>
          <a:fontRef idx="minor">
            <a:schemeClr val="dk1"/>
          </a:fontRef>
        </p:style>
        <p:txBody>
          <a:bodyPr lIns="91300" tIns="45650" rIns="91300" bIns="4565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588" algn="ctr"/>
            <a:r>
              <a:rPr lang="bn-BD" sz="6000" dirty="0" smtClean="0">
                <a:latin typeface="NikoshBAN" pitchFamily="2" charset="0"/>
                <a:cs typeface="NikoshBAN" pitchFamily="2" charset="0"/>
              </a:rPr>
              <a:t>একক কাজ</a:t>
            </a:r>
            <a:r>
              <a:rPr lang="en-US" sz="6000" dirty="0" smtClean="0">
                <a:latin typeface="NikoshBAN" pitchFamily="2" charset="0"/>
                <a:cs typeface="NikoshBAN" pitchFamily="2" charset="0"/>
              </a:rPr>
              <a:t> </a:t>
            </a:r>
            <a:endParaRPr lang="en-US" sz="6000" dirty="0">
              <a:latin typeface="NikoshBAN" pitchFamily="2" charset="0"/>
              <a:cs typeface="NikoshBAN" pitchFamily="2" charset="0"/>
            </a:endParaRPr>
          </a:p>
        </p:txBody>
      </p:sp>
      <p:pic>
        <p:nvPicPr>
          <p:cNvPr id="4" name="Picture 3"/>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2819414" y="1981204"/>
            <a:ext cx="2911741" cy="2950913"/>
          </a:xfrm>
          <a:prstGeom prst="roundRect">
            <a:avLst/>
          </a:prstGeom>
          <a:ln>
            <a:noFill/>
          </a:ln>
          <a:effectLst>
            <a:outerShdw blurRad="292100" dist="139700" dir="2700000" algn="tl" rotWithShape="0">
              <a:srgbClr val="333333">
                <a:alpha val="65000"/>
              </a:srgbClr>
            </a:outerShdw>
          </a:effectLst>
        </p:spPr>
      </p:pic>
      <p:sp>
        <p:nvSpPr>
          <p:cNvPr id="7" name="Rectangle 6"/>
          <p:cNvSpPr/>
          <p:nvPr/>
        </p:nvSpPr>
        <p:spPr>
          <a:xfrm>
            <a:off x="533400" y="5105400"/>
            <a:ext cx="8305800" cy="707886"/>
          </a:xfrm>
          <a:prstGeom prst="rect">
            <a:avLst/>
          </a:prstGeom>
        </p:spPr>
        <p:txBody>
          <a:bodyPr wrap="square">
            <a:spAutoFit/>
          </a:bodyPr>
          <a:lstStyle/>
          <a:p>
            <a:pPr algn="ctr"/>
            <a:r>
              <a:rPr lang="en-US" sz="4000" dirty="0" err="1" smtClean="0">
                <a:solidFill>
                  <a:prstClr val="black"/>
                </a:solidFill>
                <a:latin typeface="NikoshBAN" pitchFamily="2" charset="0"/>
                <a:cs typeface="NikoshBAN" pitchFamily="2" charset="0"/>
              </a:rPr>
              <a:t>উপাত্ত</a:t>
            </a:r>
            <a:r>
              <a:rPr lang="en-US" sz="4000" dirty="0" smtClean="0">
                <a:solidFill>
                  <a:prstClr val="black"/>
                </a:solidFill>
                <a:latin typeface="NikoshBAN" pitchFamily="2" charset="0"/>
                <a:cs typeface="NikoshBAN" pitchFamily="2" charset="0"/>
              </a:rPr>
              <a:t> ও </a:t>
            </a:r>
            <a:r>
              <a:rPr lang="en-US" sz="4000" dirty="0" err="1" smtClean="0">
                <a:solidFill>
                  <a:prstClr val="black"/>
                </a:solidFill>
                <a:latin typeface="NikoshBAN" pitchFamily="2" charset="0"/>
                <a:cs typeface="NikoshBAN" pitchFamily="2" charset="0"/>
              </a:rPr>
              <a:t>তথ্যের</a:t>
            </a:r>
            <a:r>
              <a:rPr lang="bn-BD" sz="4000" dirty="0" smtClean="0">
                <a:solidFill>
                  <a:prstClr val="black"/>
                </a:solidFill>
                <a:latin typeface="NikoshBAN" pitchFamily="2" charset="0"/>
                <a:cs typeface="NikoshBAN" pitchFamily="2" charset="0"/>
              </a:rPr>
              <a:t> </a:t>
            </a:r>
            <a:r>
              <a:rPr lang="bn-BD" sz="4000" dirty="0">
                <a:solidFill>
                  <a:prstClr val="black"/>
                </a:solidFill>
                <a:latin typeface="NikoshBAN" pitchFamily="2" charset="0"/>
                <a:cs typeface="NikoshBAN" pitchFamily="2" charset="0"/>
              </a:rPr>
              <a:t>ধারণা </a:t>
            </a:r>
            <a:r>
              <a:rPr lang="bn-IN" sz="4000" dirty="0" smtClean="0">
                <a:solidFill>
                  <a:prstClr val="black"/>
                </a:solidFill>
                <a:latin typeface="NikoshBAN" pitchFamily="2" charset="0"/>
                <a:cs typeface="NikoshBAN" pitchFamily="2" charset="0"/>
              </a:rPr>
              <a:t>নিজের ভাষায়</a:t>
            </a:r>
            <a:r>
              <a:rPr lang="bn-BD" sz="4000" dirty="0" smtClean="0">
                <a:solidFill>
                  <a:prstClr val="black"/>
                </a:solidFill>
                <a:latin typeface="NikoshBAN" pitchFamily="2" charset="0"/>
                <a:cs typeface="NikoshBAN" pitchFamily="2" charset="0"/>
              </a:rPr>
              <a:t> </a:t>
            </a:r>
            <a:r>
              <a:rPr lang="bn-IN" sz="4000" dirty="0" smtClean="0">
                <a:solidFill>
                  <a:prstClr val="black"/>
                </a:solidFill>
                <a:latin typeface="NikoshBAN" pitchFamily="2" charset="0"/>
                <a:cs typeface="NikoshBAN" pitchFamily="2" charset="0"/>
              </a:rPr>
              <a:t>লেখ</a:t>
            </a:r>
            <a:r>
              <a:rPr lang="bn-BD" sz="4000" dirty="0" smtClean="0">
                <a:solidFill>
                  <a:prstClr val="black"/>
                </a:solidFill>
                <a:latin typeface="NikoshBAN" pitchFamily="2" charset="0"/>
                <a:cs typeface="NikoshBAN" pitchFamily="2" charset="0"/>
              </a:rPr>
              <a:t>।</a:t>
            </a:r>
            <a:endParaRPr lang="bn-BD" sz="4000" dirty="0">
              <a:solidFill>
                <a:prstClr val="black"/>
              </a:solidFill>
              <a:latin typeface="NikoshBAN" pitchFamily="2" charset="0"/>
              <a:cs typeface="NikoshBAN" pitchFamily="2" charset="0"/>
            </a:endParaRPr>
          </a:p>
        </p:txBody>
      </p:sp>
    </p:spTree>
    <p:extLst>
      <p:ext uri="{BB962C8B-B14F-4D97-AF65-F5344CB8AC3E}">
        <p14:creationId xmlns:p14="http://schemas.microsoft.com/office/powerpoint/2010/main" xmlns="" val="3342672927"/>
      </p:ext>
    </p:extLst>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447800" y="533400"/>
            <a:ext cx="5868884" cy="3541568"/>
          </a:xfrm>
          <a:prstGeom prst="rect">
            <a:avLst/>
          </a:prstGeom>
          <a:ln>
            <a:solidFill>
              <a:schemeClr val="accent1"/>
            </a:solidFill>
          </a:ln>
        </p:spPr>
      </p:pic>
      <p:sp>
        <p:nvSpPr>
          <p:cNvPr id="3" name="TextBox 2"/>
          <p:cNvSpPr txBox="1"/>
          <p:nvPr/>
        </p:nvSpPr>
        <p:spPr>
          <a:xfrm>
            <a:off x="191242" y="4343400"/>
            <a:ext cx="8382000" cy="1569660"/>
          </a:xfrm>
          <a:prstGeom prst="rect">
            <a:avLst/>
          </a:prstGeom>
          <a:noFill/>
          <a:ln>
            <a:solidFill>
              <a:schemeClr val="accent1"/>
            </a:solidFill>
          </a:ln>
        </p:spPr>
        <p:txBody>
          <a:bodyPr wrap="square" rtlCol="0">
            <a:spAutoFit/>
          </a:bodyPr>
          <a:lstStyle/>
          <a:p>
            <a:pPr algn="ctr"/>
            <a:r>
              <a:rPr lang="en-US" sz="3200" dirty="0" smtClean="0">
                <a:latin typeface="NikoshBAN" pitchFamily="2" charset="0"/>
                <a:cs typeface="NikoshBAN" pitchFamily="2" charset="0"/>
              </a:rPr>
              <a:t>ভয়েজার-১ </a:t>
            </a:r>
            <a:r>
              <a:rPr lang="en-US" sz="3200" dirty="0" err="1" smtClean="0">
                <a:latin typeface="NikoshBAN" pitchFamily="2" charset="0"/>
                <a:cs typeface="NikoshBAN" pitchFamily="2" charset="0"/>
              </a:rPr>
              <a:t>নামের</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মহাকাশ</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যান</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পৃথিবী</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থেকে</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রওনা</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দিয়ে</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সৌরজগতের</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ভিতর</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দিয়ে</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যাবার</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সময়</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পৃথিবীতে</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বিশাল</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পরিমাণ</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উপাত্ত</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পাঠিয়েছে</a:t>
            </a:r>
            <a:r>
              <a:rPr lang="en-US" sz="3200" dirty="0" smtClean="0">
                <a:latin typeface="NikoshBAN" pitchFamily="2" charset="0"/>
                <a:cs typeface="NikoshBAN" pitchFamily="2" charset="0"/>
              </a:rPr>
              <a:t>।</a:t>
            </a:r>
            <a:endParaRPr lang="en-US" sz="3200" dirty="0">
              <a:latin typeface="NikoshBAN" pitchFamily="2" charset="0"/>
              <a:cs typeface="NikoshBAN" pitchFamily="2" charset="0"/>
            </a:endParaRPr>
          </a:p>
        </p:txBody>
      </p:sp>
    </p:spTree>
    <p:extLst>
      <p:ext uri="{BB962C8B-B14F-4D97-AF65-F5344CB8AC3E}">
        <p14:creationId xmlns:p14="http://schemas.microsoft.com/office/powerpoint/2010/main" xmlns="" val="154214959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96829" y="152400"/>
            <a:ext cx="3556371" cy="830997"/>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bn-BD" sz="4800" b="1" dirty="0">
                <a:ea typeface="Calibri"/>
                <a:cs typeface="NikoshBAN"/>
              </a:rPr>
              <a:t>জোড়ায় কাজ </a:t>
            </a:r>
            <a:endParaRPr lang="en-US" sz="4800" b="1" dirty="0">
              <a:ea typeface="Calibri"/>
              <a:cs typeface="Vrinda"/>
            </a:endParaRPr>
          </a:p>
        </p:txBody>
      </p:sp>
      <p:grpSp>
        <p:nvGrpSpPr>
          <p:cNvPr id="4" name="Group 3"/>
          <p:cNvGrpSpPr/>
          <p:nvPr/>
        </p:nvGrpSpPr>
        <p:grpSpPr>
          <a:xfrm>
            <a:off x="1435587" y="1112480"/>
            <a:ext cx="5253281" cy="4002726"/>
            <a:chOff x="601850" y="398325"/>
            <a:chExt cx="3936150" cy="4539850"/>
          </a:xfrm>
        </p:grpSpPr>
        <p:sp>
          <p:nvSpPr>
            <p:cNvPr id="5" name="Rectangle 4"/>
            <p:cNvSpPr/>
            <p:nvPr/>
          </p:nvSpPr>
          <p:spPr>
            <a:xfrm rot="19860523">
              <a:off x="3164176" y="1484376"/>
              <a:ext cx="786954" cy="942508"/>
            </a:xfrm>
            <a:prstGeom prst="rect">
              <a:avLst/>
            </a:prstGeom>
            <a:noFill/>
          </p:spPr>
          <p:txBody>
            <a:bodyPr wrap="none" lIns="91440" tIns="45720" rIns="91440" bIns="45720">
              <a:spAutoFit/>
            </a:bodyPr>
            <a:lstStyle/>
            <a:p>
              <a:pPr algn="ctr"/>
              <a:r>
                <a:rPr lang="en-US" sz="4800" dirty="0" err="1" smtClean="0">
                  <a:ln w="12700">
                    <a:solidFill>
                      <a:sysClr val="windowText" lastClr="000000"/>
                    </a:solidFill>
                    <a:prstDash val="solid"/>
                  </a:ln>
                  <a:solidFill>
                    <a:sysClr val="windowText" lastClr="000000"/>
                  </a:solidFill>
                  <a:latin typeface="NikoshBAN" pitchFamily="2" charset="0"/>
                  <a:cs typeface="NikoshBAN" pitchFamily="2" charset="0"/>
                </a:rPr>
                <a:t>বয়স</a:t>
              </a:r>
              <a:endParaRPr lang="en-US" sz="2800" cap="none" spc="0" dirty="0">
                <a:ln w="12700">
                  <a:solidFill>
                    <a:sysClr val="windowText" lastClr="000000"/>
                  </a:solidFill>
                  <a:prstDash val="solid"/>
                </a:ln>
                <a:solidFill>
                  <a:sysClr val="windowText" lastClr="000000"/>
                </a:solidFill>
                <a:latin typeface="NikoshBAN" pitchFamily="2" charset="0"/>
                <a:cs typeface="NikoshBAN" pitchFamily="2" charset="0"/>
              </a:endParaRPr>
            </a:p>
          </p:txBody>
        </p:sp>
        <p:sp>
          <p:nvSpPr>
            <p:cNvPr id="6" name="Rectangle 5"/>
            <p:cNvSpPr/>
            <p:nvPr/>
          </p:nvSpPr>
          <p:spPr>
            <a:xfrm rot="19635376">
              <a:off x="754267" y="863696"/>
              <a:ext cx="681258" cy="942508"/>
            </a:xfrm>
            <a:prstGeom prst="rect">
              <a:avLst/>
            </a:prstGeom>
            <a:noFill/>
          </p:spPr>
          <p:txBody>
            <a:bodyPr wrap="none" lIns="91440" tIns="45720" rIns="91440" bIns="45720">
              <a:spAutoFit/>
            </a:bodyPr>
            <a:lstStyle/>
            <a:p>
              <a:pPr algn="ctr"/>
              <a:r>
                <a:rPr lang="en-US" sz="4800" cap="none" spc="0" dirty="0" err="1" smtClean="0">
                  <a:ln w="12700">
                    <a:solidFill>
                      <a:sysClr val="windowText" lastClr="000000"/>
                    </a:solidFill>
                    <a:prstDash val="solid"/>
                  </a:ln>
                  <a:solidFill>
                    <a:srgbClr val="7030A0"/>
                  </a:solidFill>
                  <a:latin typeface="NikoshBAN" pitchFamily="2" charset="0"/>
                  <a:cs typeface="NikoshBAN" pitchFamily="2" charset="0"/>
                </a:rPr>
                <a:t>নাম</a:t>
              </a:r>
              <a:endParaRPr lang="en-US" sz="4800" cap="none" spc="0" dirty="0">
                <a:ln w="12700">
                  <a:solidFill>
                    <a:sysClr val="windowText" lastClr="000000"/>
                  </a:solidFill>
                  <a:prstDash val="solid"/>
                </a:ln>
                <a:solidFill>
                  <a:srgbClr val="7030A0"/>
                </a:solidFill>
                <a:latin typeface="NikoshBAN" pitchFamily="2" charset="0"/>
                <a:cs typeface="NikoshBAN" pitchFamily="2" charset="0"/>
              </a:endParaRPr>
            </a:p>
          </p:txBody>
        </p:sp>
        <p:sp>
          <p:nvSpPr>
            <p:cNvPr id="7" name="Rectangle 6"/>
            <p:cNvSpPr/>
            <p:nvPr/>
          </p:nvSpPr>
          <p:spPr>
            <a:xfrm rot="2268517">
              <a:off x="3776269" y="808953"/>
              <a:ext cx="761731" cy="942508"/>
            </a:xfrm>
            <a:prstGeom prst="rect">
              <a:avLst/>
            </a:prstGeom>
            <a:noFill/>
          </p:spPr>
          <p:txBody>
            <a:bodyPr wrap="none" lIns="91440" tIns="45720" rIns="91440" bIns="45720">
              <a:spAutoFit/>
            </a:bodyPr>
            <a:lstStyle/>
            <a:p>
              <a:pPr algn="ctr"/>
              <a:r>
                <a:rPr lang="en-US" sz="4800" b="1" cap="none" spc="0" dirty="0" err="1" smtClean="0">
                  <a:ln w="12700">
                    <a:solidFill>
                      <a:sysClr val="windowText" lastClr="000000"/>
                    </a:solidFill>
                    <a:prstDash val="solid"/>
                  </a:ln>
                  <a:latin typeface="NikoshBAN" pitchFamily="2" charset="0"/>
                  <a:cs typeface="NikoshBAN" pitchFamily="2" charset="0"/>
                </a:rPr>
                <a:t>ছাত্রী</a:t>
              </a:r>
              <a:endParaRPr lang="en-US" sz="4800" b="1" cap="none" spc="0" dirty="0">
                <a:ln w="12700">
                  <a:solidFill>
                    <a:sysClr val="windowText" lastClr="000000"/>
                  </a:solidFill>
                  <a:prstDash val="solid"/>
                </a:ln>
                <a:latin typeface="NikoshBAN" pitchFamily="2" charset="0"/>
                <a:cs typeface="NikoshBAN" pitchFamily="2" charset="0"/>
              </a:endParaRPr>
            </a:p>
          </p:txBody>
        </p:sp>
        <p:sp>
          <p:nvSpPr>
            <p:cNvPr id="8" name="Rectangle 7"/>
            <p:cNvSpPr/>
            <p:nvPr/>
          </p:nvSpPr>
          <p:spPr>
            <a:xfrm>
              <a:off x="1771649" y="398325"/>
              <a:ext cx="803769" cy="942508"/>
            </a:xfrm>
            <a:prstGeom prst="rect">
              <a:avLst/>
            </a:prstGeom>
            <a:noFill/>
          </p:spPr>
          <p:txBody>
            <a:bodyPr wrap="none" lIns="91440" tIns="45720" rIns="91440" bIns="45720">
              <a:spAutoFit/>
            </a:bodyPr>
            <a:lstStyle/>
            <a:p>
              <a:pPr algn="ctr"/>
              <a:r>
                <a:rPr lang="en-US" sz="4800" dirty="0" err="1" smtClean="0">
                  <a:ln w="12700">
                    <a:solidFill>
                      <a:sysClr val="windowText" lastClr="000000"/>
                    </a:solidFill>
                    <a:prstDash val="solid"/>
                  </a:ln>
                  <a:latin typeface="NikoshBAN" pitchFamily="2" charset="0"/>
                  <a:cs typeface="NikoshBAN" pitchFamily="2" charset="0"/>
                </a:rPr>
                <a:t>শ্রেণি</a:t>
              </a:r>
              <a:endParaRPr lang="en-US" sz="4800" cap="none" spc="0" dirty="0">
                <a:ln w="12700">
                  <a:solidFill>
                    <a:sysClr val="windowText" lastClr="000000"/>
                  </a:solidFill>
                  <a:prstDash val="solid"/>
                </a:ln>
                <a:latin typeface="NikoshBAN" pitchFamily="2" charset="0"/>
                <a:cs typeface="NikoshBAN" pitchFamily="2" charset="0"/>
              </a:endParaRPr>
            </a:p>
          </p:txBody>
        </p:sp>
        <p:sp>
          <p:nvSpPr>
            <p:cNvPr id="9" name="Rectangle 8"/>
            <p:cNvSpPr/>
            <p:nvPr/>
          </p:nvSpPr>
          <p:spPr>
            <a:xfrm>
              <a:off x="2349941" y="1145698"/>
              <a:ext cx="505900" cy="942508"/>
            </a:xfrm>
            <a:prstGeom prst="rect">
              <a:avLst/>
            </a:prstGeom>
            <a:noFill/>
          </p:spPr>
          <p:txBody>
            <a:bodyPr wrap="none" lIns="91440" tIns="45720" rIns="91440" bIns="45720">
              <a:spAutoFit/>
            </a:bodyPr>
            <a:lstStyle/>
            <a:p>
              <a:pPr algn="ctr"/>
              <a:r>
                <a:rPr lang="bn-IN" sz="4800" dirty="0" smtClean="0">
                  <a:ln w="12700">
                    <a:solidFill>
                      <a:sysClr val="windowText" lastClr="000000"/>
                    </a:solidFill>
                    <a:prstDash val="solid"/>
                  </a:ln>
                  <a:solidFill>
                    <a:srgbClr val="7030A0"/>
                  </a:solidFill>
                  <a:latin typeface="NikoshBAN" pitchFamily="2" charset="0"/>
                  <a:cs typeface="NikoshBAN" pitchFamily="2" charset="0"/>
                </a:rPr>
                <a:t>১১</a:t>
              </a:r>
              <a:endParaRPr lang="en-US" sz="4800" cap="none" spc="0" dirty="0">
                <a:ln w="12700">
                  <a:solidFill>
                    <a:sysClr val="windowText" lastClr="000000"/>
                  </a:solidFill>
                  <a:prstDash val="solid"/>
                </a:ln>
                <a:solidFill>
                  <a:srgbClr val="7030A0"/>
                </a:solidFill>
                <a:latin typeface="NikoshBAN" pitchFamily="2" charset="0"/>
                <a:cs typeface="NikoshBAN" pitchFamily="2" charset="0"/>
              </a:endParaRPr>
            </a:p>
          </p:txBody>
        </p:sp>
        <p:sp>
          <p:nvSpPr>
            <p:cNvPr id="10" name="Rectangle 9"/>
            <p:cNvSpPr/>
            <p:nvPr/>
          </p:nvSpPr>
          <p:spPr>
            <a:xfrm rot="1521171">
              <a:off x="601850" y="2122916"/>
              <a:ext cx="1178509" cy="942508"/>
            </a:xfrm>
            <a:prstGeom prst="rect">
              <a:avLst/>
            </a:prstGeom>
            <a:noFill/>
          </p:spPr>
          <p:txBody>
            <a:bodyPr wrap="none" lIns="91440" tIns="45720" rIns="91440" bIns="45720">
              <a:spAutoFit/>
            </a:bodyPr>
            <a:lstStyle/>
            <a:p>
              <a:pPr algn="ctr"/>
              <a:r>
                <a:rPr lang="bn-IN" sz="4800" dirty="0" smtClean="0">
                  <a:ln w="12700">
                    <a:solidFill>
                      <a:sysClr val="windowText" lastClr="000000"/>
                    </a:solidFill>
                    <a:prstDash val="solid"/>
                  </a:ln>
                  <a:solidFill>
                    <a:srgbClr val="7030A0"/>
                  </a:solidFill>
                  <a:latin typeface="NikoshBAN" pitchFamily="2" charset="0"/>
                  <a:cs typeface="NikoshBAN" pitchFamily="2" charset="0"/>
                </a:rPr>
                <a:t>কাদের </a:t>
              </a:r>
              <a:endParaRPr lang="en-US" sz="4800" cap="none" spc="0" dirty="0">
                <a:ln w="12700">
                  <a:solidFill>
                    <a:sysClr val="windowText" lastClr="000000"/>
                  </a:solidFill>
                  <a:prstDash val="solid"/>
                </a:ln>
                <a:solidFill>
                  <a:srgbClr val="7030A0"/>
                </a:solidFill>
                <a:latin typeface="NikoshBAN" pitchFamily="2" charset="0"/>
                <a:cs typeface="NikoshBAN" pitchFamily="2" charset="0"/>
              </a:endParaRPr>
            </a:p>
          </p:txBody>
        </p:sp>
        <p:sp>
          <p:nvSpPr>
            <p:cNvPr id="11" name="Rectangle 10"/>
            <p:cNvSpPr/>
            <p:nvPr/>
          </p:nvSpPr>
          <p:spPr>
            <a:xfrm rot="1830155">
              <a:off x="3143791" y="2628471"/>
              <a:ext cx="1160493" cy="942508"/>
            </a:xfrm>
            <a:prstGeom prst="rect">
              <a:avLst/>
            </a:prstGeom>
            <a:noFill/>
          </p:spPr>
          <p:txBody>
            <a:bodyPr wrap="none" lIns="91440" tIns="45720" rIns="91440" bIns="45720">
              <a:spAutoFit/>
            </a:bodyPr>
            <a:lstStyle/>
            <a:p>
              <a:pPr algn="ctr"/>
              <a:r>
                <a:rPr lang="bn-IN" sz="4800" dirty="0" smtClean="0">
                  <a:ln w="12700">
                    <a:solidFill>
                      <a:sysClr val="windowText" lastClr="000000"/>
                    </a:solidFill>
                    <a:prstDash val="solid"/>
                  </a:ln>
                  <a:latin typeface="NikoshBAN" pitchFamily="2" charset="0"/>
                  <a:cs typeface="NikoshBAN" pitchFamily="2" charset="0"/>
                </a:rPr>
                <a:t>হাবিবা </a:t>
              </a:r>
              <a:endParaRPr lang="en-US" sz="4800" cap="none" spc="0" dirty="0">
                <a:ln w="12700">
                  <a:solidFill>
                    <a:sysClr val="windowText" lastClr="000000"/>
                  </a:solidFill>
                  <a:prstDash val="solid"/>
                </a:ln>
                <a:latin typeface="NikoshBAN" pitchFamily="2" charset="0"/>
                <a:cs typeface="NikoshBAN" pitchFamily="2" charset="0"/>
              </a:endParaRPr>
            </a:p>
          </p:txBody>
        </p:sp>
        <p:sp>
          <p:nvSpPr>
            <p:cNvPr id="12" name="Rectangle 11"/>
            <p:cNvSpPr/>
            <p:nvPr/>
          </p:nvSpPr>
          <p:spPr>
            <a:xfrm>
              <a:off x="1266736" y="2971800"/>
              <a:ext cx="668046" cy="942508"/>
            </a:xfrm>
            <a:prstGeom prst="rect">
              <a:avLst/>
            </a:prstGeom>
            <a:noFill/>
          </p:spPr>
          <p:txBody>
            <a:bodyPr wrap="none" lIns="91440" tIns="45720" rIns="91440" bIns="45720">
              <a:spAutoFit/>
            </a:bodyPr>
            <a:lstStyle/>
            <a:p>
              <a:pPr algn="ctr"/>
              <a:r>
                <a:rPr lang="en-US" sz="4800" dirty="0" err="1" smtClean="0">
                  <a:ln w="12700">
                    <a:solidFill>
                      <a:sysClr val="windowText" lastClr="000000"/>
                    </a:solidFill>
                    <a:prstDash val="solid"/>
                  </a:ln>
                  <a:latin typeface="NikoshBAN" pitchFamily="2" charset="0"/>
                  <a:cs typeface="NikoshBAN" pitchFamily="2" charset="0"/>
                </a:rPr>
                <a:t>ছাত্র</a:t>
              </a:r>
              <a:endParaRPr lang="en-US" sz="4800" cap="none" spc="0" dirty="0">
                <a:ln w="12700">
                  <a:solidFill>
                    <a:sysClr val="windowText" lastClr="000000"/>
                  </a:solidFill>
                  <a:prstDash val="solid"/>
                </a:ln>
                <a:latin typeface="NikoshBAN" pitchFamily="2" charset="0"/>
                <a:cs typeface="NikoshBAN" pitchFamily="2" charset="0"/>
              </a:endParaRPr>
            </a:p>
          </p:txBody>
        </p:sp>
        <p:sp>
          <p:nvSpPr>
            <p:cNvPr id="13" name="Rectangle 12"/>
            <p:cNvSpPr/>
            <p:nvPr/>
          </p:nvSpPr>
          <p:spPr>
            <a:xfrm rot="2254759">
              <a:off x="889412" y="3846577"/>
              <a:ext cx="684862" cy="942508"/>
            </a:xfrm>
            <a:prstGeom prst="rect">
              <a:avLst/>
            </a:prstGeom>
            <a:noFill/>
          </p:spPr>
          <p:txBody>
            <a:bodyPr wrap="none" lIns="91440" tIns="45720" rIns="91440" bIns="45720">
              <a:spAutoFit/>
            </a:bodyPr>
            <a:lstStyle/>
            <a:p>
              <a:pPr algn="ctr"/>
              <a:r>
                <a:rPr lang="bn-IN" sz="4800" dirty="0" smtClean="0">
                  <a:ln w="12700">
                    <a:solidFill>
                      <a:sysClr val="windowText" lastClr="000000"/>
                    </a:solidFill>
                    <a:prstDash val="solid"/>
                  </a:ln>
                  <a:latin typeface="NikoshBAN" pitchFamily="2" charset="0"/>
                  <a:cs typeface="NikoshBAN" pitchFamily="2" charset="0"/>
                </a:rPr>
                <a:t>৭ম </a:t>
              </a:r>
              <a:endParaRPr lang="en-US" sz="4800" cap="none" spc="0" dirty="0">
                <a:ln w="12700">
                  <a:solidFill>
                    <a:sysClr val="windowText" lastClr="000000"/>
                  </a:solidFill>
                  <a:prstDash val="solid"/>
                </a:ln>
                <a:latin typeface="NikoshBAN" pitchFamily="2" charset="0"/>
                <a:cs typeface="NikoshBAN" pitchFamily="2" charset="0"/>
              </a:endParaRPr>
            </a:p>
          </p:txBody>
        </p:sp>
        <p:sp>
          <p:nvSpPr>
            <p:cNvPr id="14" name="Rectangle 13"/>
            <p:cNvSpPr/>
            <p:nvPr/>
          </p:nvSpPr>
          <p:spPr>
            <a:xfrm rot="20643937">
              <a:off x="2043376" y="2122632"/>
              <a:ext cx="720894" cy="942508"/>
            </a:xfrm>
            <a:prstGeom prst="rect">
              <a:avLst/>
            </a:prstGeom>
            <a:noFill/>
          </p:spPr>
          <p:txBody>
            <a:bodyPr wrap="none" lIns="91440" tIns="45720" rIns="91440" bIns="45720">
              <a:spAutoFit/>
            </a:bodyPr>
            <a:lstStyle/>
            <a:p>
              <a:pPr algn="ctr"/>
              <a:r>
                <a:rPr lang="bn-IN" sz="4800" dirty="0" smtClean="0">
                  <a:ln w="12700">
                    <a:solidFill>
                      <a:sysClr val="windowText" lastClr="000000"/>
                    </a:solidFill>
                    <a:prstDash val="solid"/>
                  </a:ln>
                  <a:latin typeface="NikoshBAN" pitchFamily="2" charset="0"/>
                  <a:cs typeface="NikoshBAN" pitchFamily="2" charset="0"/>
                </a:rPr>
                <a:t>৬ষ্ঠ </a:t>
              </a:r>
              <a:endParaRPr lang="en-US" sz="4800" cap="none" spc="0" dirty="0">
                <a:ln w="12700">
                  <a:solidFill>
                    <a:sysClr val="windowText" lastClr="000000"/>
                  </a:solidFill>
                  <a:prstDash val="solid"/>
                </a:ln>
                <a:latin typeface="NikoshBAN" pitchFamily="2" charset="0"/>
                <a:cs typeface="NikoshBAN" pitchFamily="2" charset="0"/>
              </a:endParaRPr>
            </a:p>
          </p:txBody>
        </p:sp>
        <p:sp>
          <p:nvSpPr>
            <p:cNvPr id="15" name="Rectangle 14"/>
            <p:cNvSpPr/>
            <p:nvPr/>
          </p:nvSpPr>
          <p:spPr>
            <a:xfrm rot="20659762">
              <a:off x="2444033" y="3674755"/>
              <a:ext cx="1409118" cy="942508"/>
            </a:xfrm>
            <a:prstGeom prst="rect">
              <a:avLst/>
            </a:prstGeom>
            <a:noFill/>
          </p:spPr>
          <p:txBody>
            <a:bodyPr wrap="none" lIns="91440" tIns="45720" rIns="91440" bIns="45720">
              <a:spAutoFit/>
            </a:bodyPr>
            <a:lstStyle/>
            <a:p>
              <a:pPr algn="ctr"/>
              <a:r>
                <a:rPr lang="en-US" sz="4800" dirty="0" err="1" smtClean="0">
                  <a:ln w="12700">
                    <a:solidFill>
                      <a:sysClr val="windowText" lastClr="000000"/>
                    </a:solidFill>
                    <a:prstDash val="solid"/>
                  </a:ln>
                  <a:latin typeface="NikoshBAN" pitchFamily="2" charset="0"/>
                  <a:cs typeface="NikoshBAN" pitchFamily="2" charset="0"/>
                </a:rPr>
                <a:t>ছাত্র</a:t>
              </a:r>
              <a:r>
                <a:rPr lang="en-US" sz="4800" dirty="0" smtClean="0">
                  <a:ln w="12700">
                    <a:solidFill>
                      <a:sysClr val="windowText" lastClr="000000"/>
                    </a:solidFill>
                    <a:prstDash val="solid"/>
                  </a:ln>
                  <a:latin typeface="NikoshBAN" pitchFamily="2" charset="0"/>
                  <a:cs typeface="NikoshBAN" pitchFamily="2" charset="0"/>
                </a:rPr>
                <a:t>/</a:t>
              </a:r>
              <a:r>
                <a:rPr lang="en-US" sz="4800" dirty="0" err="1" smtClean="0">
                  <a:ln w="12700">
                    <a:solidFill>
                      <a:sysClr val="windowText" lastClr="000000"/>
                    </a:solidFill>
                    <a:prstDash val="solid"/>
                  </a:ln>
                  <a:latin typeface="NikoshBAN" pitchFamily="2" charset="0"/>
                  <a:cs typeface="NikoshBAN" pitchFamily="2" charset="0"/>
                </a:rPr>
                <a:t>ছাত্রী</a:t>
              </a:r>
              <a:endParaRPr lang="en-US" sz="4800" cap="none" spc="0" dirty="0">
                <a:ln w="12700">
                  <a:solidFill>
                    <a:sysClr val="windowText" lastClr="000000"/>
                  </a:solidFill>
                  <a:prstDash val="solid"/>
                </a:ln>
                <a:latin typeface="NikoshBAN" pitchFamily="2" charset="0"/>
                <a:cs typeface="NikoshBAN" pitchFamily="2" charset="0"/>
              </a:endParaRPr>
            </a:p>
          </p:txBody>
        </p:sp>
        <p:sp>
          <p:nvSpPr>
            <p:cNvPr id="17" name="Rectangle 16"/>
            <p:cNvSpPr/>
            <p:nvPr/>
          </p:nvSpPr>
          <p:spPr>
            <a:xfrm>
              <a:off x="2130106" y="3108423"/>
              <a:ext cx="528720" cy="942508"/>
            </a:xfrm>
            <a:prstGeom prst="rect">
              <a:avLst/>
            </a:prstGeom>
            <a:noFill/>
          </p:spPr>
          <p:txBody>
            <a:bodyPr wrap="none" lIns="91440" tIns="45720" rIns="91440" bIns="45720">
              <a:spAutoFit/>
            </a:bodyPr>
            <a:lstStyle/>
            <a:p>
              <a:pPr algn="ctr"/>
              <a:r>
                <a:rPr lang="bn-IN" sz="4800" dirty="0" smtClean="0">
                  <a:ln w="12700">
                    <a:solidFill>
                      <a:sysClr val="windowText" lastClr="000000"/>
                    </a:solidFill>
                    <a:prstDash val="solid"/>
                  </a:ln>
                  <a:solidFill>
                    <a:srgbClr val="7030A0"/>
                  </a:solidFill>
                  <a:latin typeface="NikoshBAN" pitchFamily="2" charset="0"/>
                  <a:cs typeface="NikoshBAN" pitchFamily="2" charset="0"/>
                </a:rPr>
                <a:t>১২</a:t>
              </a:r>
              <a:endParaRPr lang="en-US" sz="4800" cap="none" spc="0" dirty="0">
                <a:ln w="12700">
                  <a:solidFill>
                    <a:sysClr val="windowText" lastClr="000000"/>
                  </a:solidFill>
                  <a:prstDash val="solid"/>
                </a:ln>
                <a:solidFill>
                  <a:srgbClr val="7030A0"/>
                </a:solidFill>
                <a:latin typeface="NikoshBAN" pitchFamily="2" charset="0"/>
                <a:cs typeface="NikoshBAN" pitchFamily="2" charset="0"/>
              </a:endParaRPr>
            </a:p>
          </p:txBody>
        </p:sp>
        <p:sp>
          <p:nvSpPr>
            <p:cNvPr id="18" name="Rectangle 17"/>
            <p:cNvSpPr/>
            <p:nvPr/>
          </p:nvSpPr>
          <p:spPr>
            <a:xfrm rot="1521171">
              <a:off x="1368360" y="1315118"/>
              <a:ext cx="872231" cy="942508"/>
            </a:xfrm>
            <a:prstGeom prst="rect">
              <a:avLst/>
            </a:prstGeom>
            <a:noFill/>
          </p:spPr>
          <p:txBody>
            <a:bodyPr wrap="none" lIns="91440" tIns="45720" rIns="91440" bIns="45720">
              <a:spAutoFit/>
            </a:bodyPr>
            <a:lstStyle/>
            <a:p>
              <a:pPr algn="ctr"/>
              <a:r>
                <a:rPr lang="bn-IN" sz="4800" dirty="0" smtClean="0">
                  <a:ln w="12700">
                    <a:solidFill>
                      <a:sysClr val="windowText" lastClr="000000"/>
                    </a:solidFill>
                    <a:prstDash val="solid"/>
                  </a:ln>
                  <a:solidFill>
                    <a:srgbClr val="7030A0"/>
                  </a:solidFill>
                  <a:latin typeface="NikoshBAN" pitchFamily="2" charset="0"/>
                  <a:cs typeface="NikoshBAN" pitchFamily="2" charset="0"/>
                </a:rPr>
                <a:t>বানু  </a:t>
              </a:r>
              <a:endParaRPr lang="en-US" sz="4800" cap="none" spc="0" dirty="0">
                <a:ln w="12700">
                  <a:solidFill>
                    <a:sysClr val="windowText" lastClr="000000"/>
                  </a:solidFill>
                  <a:prstDash val="solid"/>
                </a:ln>
                <a:solidFill>
                  <a:srgbClr val="7030A0"/>
                </a:solidFill>
                <a:latin typeface="NikoshBAN" pitchFamily="2" charset="0"/>
                <a:cs typeface="NikoshBAN" pitchFamily="2" charset="0"/>
              </a:endParaRPr>
            </a:p>
          </p:txBody>
        </p:sp>
        <p:sp>
          <p:nvSpPr>
            <p:cNvPr id="19" name="Rectangle 18"/>
            <p:cNvSpPr/>
            <p:nvPr/>
          </p:nvSpPr>
          <p:spPr>
            <a:xfrm rot="1521171">
              <a:off x="2674640" y="658606"/>
              <a:ext cx="1188119" cy="942508"/>
            </a:xfrm>
            <a:prstGeom prst="rect">
              <a:avLst/>
            </a:prstGeom>
            <a:noFill/>
          </p:spPr>
          <p:txBody>
            <a:bodyPr wrap="none" lIns="91440" tIns="45720" rIns="91440" bIns="45720">
              <a:spAutoFit/>
            </a:bodyPr>
            <a:lstStyle/>
            <a:p>
              <a:pPr algn="ctr"/>
              <a:r>
                <a:rPr lang="bn-IN" sz="4800" dirty="0" smtClean="0">
                  <a:ln w="12700">
                    <a:solidFill>
                      <a:sysClr val="windowText" lastClr="000000"/>
                    </a:solidFill>
                    <a:prstDash val="solid"/>
                  </a:ln>
                  <a:solidFill>
                    <a:srgbClr val="7030A0"/>
                  </a:solidFill>
                  <a:latin typeface="NikoshBAN" pitchFamily="2" charset="0"/>
                  <a:cs typeface="NikoshBAN" pitchFamily="2" charset="0"/>
                </a:rPr>
                <a:t>করিম  </a:t>
              </a:r>
              <a:endParaRPr lang="en-US" sz="4800" cap="none" spc="0" dirty="0">
                <a:ln w="12700">
                  <a:solidFill>
                    <a:sysClr val="windowText" lastClr="000000"/>
                  </a:solidFill>
                  <a:prstDash val="solid"/>
                </a:ln>
                <a:solidFill>
                  <a:srgbClr val="7030A0"/>
                </a:solidFill>
                <a:latin typeface="NikoshBAN" pitchFamily="2" charset="0"/>
                <a:cs typeface="NikoshBAN" pitchFamily="2" charset="0"/>
              </a:endParaRPr>
            </a:p>
          </p:txBody>
        </p:sp>
        <p:sp>
          <p:nvSpPr>
            <p:cNvPr id="20" name="Rectangle 19"/>
            <p:cNvSpPr/>
            <p:nvPr/>
          </p:nvSpPr>
          <p:spPr>
            <a:xfrm>
              <a:off x="2758788" y="2088555"/>
              <a:ext cx="505900" cy="942508"/>
            </a:xfrm>
            <a:prstGeom prst="rect">
              <a:avLst/>
            </a:prstGeom>
            <a:noFill/>
          </p:spPr>
          <p:txBody>
            <a:bodyPr wrap="none" lIns="91440" tIns="45720" rIns="91440" bIns="45720">
              <a:spAutoFit/>
            </a:bodyPr>
            <a:lstStyle/>
            <a:p>
              <a:pPr algn="ctr"/>
              <a:r>
                <a:rPr lang="bn-IN" sz="4800" dirty="0" smtClean="0">
                  <a:ln w="12700">
                    <a:solidFill>
                      <a:sysClr val="windowText" lastClr="000000"/>
                    </a:solidFill>
                    <a:prstDash val="solid"/>
                  </a:ln>
                  <a:solidFill>
                    <a:srgbClr val="7030A0"/>
                  </a:solidFill>
                  <a:latin typeface="NikoshBAN" pitchFamily="2" charset="0"/>
                  <a:cs typeface="NikoshBAN" pitchFamily="2" charset="0"/>
                </a:rPr>
                <a:t>১১</a:t>
              </a:r>
              <a:endParaRPr lang="en-US" sz="4800" cap="none" spc="0" dirty="0">
                <a:ln w="12700">
                  <a:solidFill>
                    <a:sysClr val="windowText" lastClr="000000"/>
                  </a:solidFill>
                  <a:prstDash val="solid"/>
                </a:ln>
                <a:solidFill>
                  <a:srgbClr val="7030A0"/>
                </a:solidFill>
                <a:latin typeface="NikoshBAN" pitchFamily="2" charset="0"/>
                <a:cs typeface="NikoshBAN" pitchFamily="2" charset="0"/>
              </a:endParaRPr>
            </a:p>
          </p:txBody>
        </p:sp>
        <p:sp>
          <p:nvSpPr>
            <p:cNvPr id="21" name="Rectangle 20"/>
            <p:cNvSpPr/>
            <p:nvPr/>
          </p:nvSpPr>
          <p:spPr>
            <a:xfrm>
              <a:off x="3977540" y="3995667"/>
              <a:ext cx="528720" cy="942508"/>
            </a:xfrm>
            <a:prstGeom prst="rect">
              <a:avLst/>
            </a:prstGeom>
            <a:noFill/>
          </p:spPr>
          <p:txBody>
            <a:bodyPr wrap="none" lIns="91440" tIns="45720" rIns="91440" bIns="45720">
              <a:spAutoFit/>
            </a:bodyPr>
            <a:lstStyle/>
            <a:p>
              <a:pPr algn="ctr"/>
              <a:r>
                <a:rPr lang="bn-IN" sz="4800" dirty="0" smtClean="0">
                  <a:ln w="12700">
                    <a:solidFill>
                      <a:sysClr val="windowText" lastClr="000000"/>
                    </a:solidFill>
                    <a:prstDash val="solid"/>
                  </a:ln>
                  <a:solidFill>
                    <a:srgbClr val="7030A0"/>
                  </a:solidFill>
                  <a:latin typeface="NikoshBAN" pitchFamily="2" charset="0"/>
                  <a:cs typeface="NikoshBAN" pitchFamily="2" charset="0"/>
                </a:rPr>
                <a:t>১২</a:t>
              </a:r>
              <a:endParaRPr lang="en-US" sz="4800" cap="none" spc="0" dirty="0">
                <a:ln w="12700">
                  <a:solidFill>
                    <a:sysClr val="windowText" lastClr="000000"/>
                  </a:solidFill>
                  <a:prstDash val="solid"/>
                </a:ln>
                <a:solidFill>
                  <a:srgbClr val="7030A0"/>
                </a:solidFill>
                <a:latin typeface="NikoshBAN" pitchFamily="2" charset="0"/>
                <a:cs typeface="NikoshBAN" pitchFamily="2" charset="0"/>
              </a:endParaRPr>
            </a:p>
          </p:txBody>
        </p:sp>
      </p:grpSp>
      <p:sp>
        <p:nvSpPr>
          <p:cNvPr id="16" name="TextBox 15"/>
          <p:cNvSpPr txBox="1"/>
          <p:nvPr/>
        </p:nvSpPr>
        <p:spPr>
          <a:xfrm>
            <a:off x="381000" y="5181600"/>
            <a:ext cx="8305800" cy="707886"/>
          </a:xfrm>
          <a:prstGeom prst="rect">
            <a:avLst/>
          </a:prstGeom>
          <a:noFill/>
        </p:spPr>
        <p:txBody>
          <a:bodyPr wrap="square" rtlCol="0">
            <a:spAutoFit/>
          </a:bodyPr>
          <a:lstStyle/>
          <a:p>
            <a:pPr algn="ctr"/>
            <a:r>
              <a:rPr lang="bn-IN" sz="4000" b="1" dirty="0" smtClean="0">
                <a:latin typeface="NikoshBAN" pitchFamily="2" charset="0"/>
                <a:cs typeface="NikoshBAN" pitchFamily="2" charset="0"/>
              </a:rPr>
              <a:t>উপরের উপাত্তগুলো দিয়ে একটি তথ্য ছক তৈরি কর। </a:t>
            </a:r>
            <a:endParaRPr lang="en-US" sz="4000" b="1" dirty="0">
              <a:latin typeface="NikoshBAN" pitchFamily="2" charset="0"/>
              <a:cs typeface="NikoshBAN" pitchFamily="2" charset="0"/>
            </a:endParaRPr>
          </a:p>
        </p:txBody>
      </p:sp>
    </p:spTree>
    <p:extLst>
      <p:ext uri="{BB962C8B-B14F-4D97-AF65-F5344CB8AC3E}">
        <p14:creationId xmlns:p14="http://schemas.microsoft.com/office/powerpoint/2010/main" xmlns="" val="349404323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xmlns="" val="2992928786"/>
              </p:ext>
            </p:extLst>
          </p:nvPr>
        </p:nvGraphicFramePr>
        <p:xfrm>
          <a:off x="228600" y="1143000"/>
          <a:ext cx="8613232" cy="4038601"/>
        </p:xfrm>
        <a:graphic>
          <a:graphicData uri="http://schemas.openxmlformats.org/drawingml/2006/table">
            <a:tbl>
              <a:tblPr firstRow="1" bandRow="1">
                <a:tableStyleId>{5C22544A-7EE6-4342-B048-85BDC9FD1C3A}</a:tableStyleId>
              </a:tblPr>
              <a:tblGrid>
                <a:gridCol w="2895600"/>
                <a:gridCol w="593179"/>
                <a:gridCol w="668064"/>
                <a:gridCol w="668064"/>
                <a:gridCol w="395696"/>
                <a:gridCol w="198139"/>
                <a:gridCol w="668064"/>
                <a:gridCol w="593834"/>
                <a:gridCol w="506163"/>
                <a:gridCol w="101600"/>
                <a:gridCol w="656762"/>
                <a:gridCol w="668067"/>
              </a:tblGrid>
              <a:tr h="538480">
                <a:tc>
                  <a:txBody>
                    <a:bodyPr/>
                    <a:lstStyle/>
                    <a:p>
                      <a:pPr algn="ctr"/>
                      <a:r>
                        <a:rPr lang="en-US" sz="2400" b="0" dirty="0" err="1" smtClean="0">
                          <a:solidFill>
                            <a:schemeClr val="accent6">
                              <a:lumMod val="75000"/>
                            </a:schemeClr>
                          </a:solidFill>
                          <a:effectLst>
                            <a:outerShdw blurRad="38100" dist="38100" dir="2700000" algn="tl">
                              <a:srgbClr val="000000">
                                <a:alpha val="43137"/>
                              </a:srgbClr>
                            </a:outerShdw>
                          </a:effectLst>
                          <a:latin typeface="NikoshBAN" pitchFamily="2" charset="0"/>
                          <a:cs typeface="NikoshBAN" pitchFamily="2" charset="0"/>
                        </a:rPr>
                        <a:t>ঘটনা</a:t>
                      </a:r>
                      <a:r>
                        <a:rPr lang="en-US" sz="2400" b="0" dirty="0" smtClean="0">
                          <a:solidFill>
                            <a:schemeClr val="accent6">
                              <a:lumMod val="75000"/>
                            </a:schemeClr>
                          </a:solidFill>
                          <a:effectLst>
                            <a:outerShdw blurRad="38100" dist="38100" dir="2700000" algn="tl">
                              <a:srgbClr val="000000">
                                <a:alpha val="43137"/>
                              </a:srgbClr>
                            </a:outerShdw>
                          </a:effectLst>
                          <a:latin typeface="NikoshBAN" pitchFamily="2" charset="0"/>
                          <a:cs typeface="NikoshBAN" pitchFamily="2" charset="0"/>
                        </a:rPr>
                        <a:t> </a:t>
                      </a:r>
                      <a:r>
                        <a:rPr lang="en-US" sz="2400" b="0" dirty="0" err="1" smtClean="0">
                          <a:solidFill>
                            <a:schemeClr val="accent6">
                              <a:lumMod val="75000"/>
                            </a:schemeClr>
                          </a:solidFill>
                          <a:effectLst>
                            <a:outerShdw blurRad="38100" dist="38100" dir="2700000" algn="tl">
                              <a:srgbClr val="000000">
                                <a:alpha val="43137"/>
                              </a:srgbClr>
                            </a:outerShdw>
                          </a:effectLst>
                          <a:latin typeface="NikoshBAN" pitchFamily="2" charset="0"/>
                          <a:cs typeface="NikoshBAN" pitchFamily="2" charset="0"/>
                        </a:rPr>
                        <a:t>বা</a:t>
                      </a:r>
                      <a:r>
                        <a:rPr lang="en-US" sz="2400" b="0" dirty="0" smtClean="0">
                          <a:solidFill>
                            <a:schemeClr val="accent6">
                              <a:lumMod val="75000"/>
                            </a:schemeClr>
                          </a:solidFill>
                          <a:effectLst>
                            <a:outerShdw blurRad="38100" dist="38100" dir="2700000" algn="tl">
                              <a:srgbClr val="000000">
                                <a:alpha val="43137"/>
                              </a:srgbClr>
                            </a:outerShdw>
                          </a:effectLst>
                          <a:latin typeface="NikoshBAN" pitchFamily="2" charset="0"/>
                          <a:cs typeface="NikoshBAN" pitchFamily="2" charset="0"/>
                        </a:rPr>
                        <a:t> </a:t>
                      </a:r>
                      <a:r>
                        <a:rPr lang="en-US" sz="2400" b="0" dirty="0" err="1" smtClean="0">
                          <a:solidFill>
                            <a:schemeClr val="accent6">
                              <a:lumMod val="75000"/>
                            </a:schemeClr>
                          </a:solidFill>
                          <a:effectLst>
                            <a:outerShdw blurRad="38100" dist="38100" dir="2700000" algn="tl">
                              <a:srgbClr val="000000">
                                <a:alpha val="43137"/>
                              </a:srgbClr>
                            </a:outerShdw>
                          </a:effectLst>
                          <a:latin typeface="NikoshBAN" pitchFamily="2" charset="0"/>
                          <a:cs typeface="NikoshBAN" pitchFamily="2" charset="0"/>
                        </a:rPr>
                        <a:t>প্রেক্ষাপট</a:t>
                      </a:r>
                      <a:endParaRPr lang="en-US" sz="2400" b="0" dirty="0">
                        <a:solidFill>
                          <a:schemeClr val="accent6">
                            <a:lumMod val="75000"/>
                          </a:schemeClr>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11">
                  <a:txBody>
                    <a:bodyPr/>
                    <a:lstStyle/>
                    <a:p>
                      <a:pPr algn="ctr"/>
                      <a:r>
                        <a:rPr lang="en-US" sz="2400" dirty="0" err="1" smtClean="0">
                          <a:solidFill>
                            <a:srgbClr val="002060"/>
                          </a:solidFill>
                          <a:effectLst>
                            <a:outerShdw blurRad="38100" dist="38100" dir="2700000" algn="tl">
                              <a:srgbClr val="000000">
                                <a:alpha val="43137"/>
                              </a:srgbClr>
                            </a:outerShdw>
                          </a:effectLst>
                          <a:latin typeface="NikoshBAN" pitchFamily="2" charset="0"/>
                          <a:cs typeface="NikoshBAN" pitchFamily="2" charset="0"/>
                        </a:rPr>
                        <a:t>উপাত্ত</a:t>
                      </a:r>
                      <a:endParaRPr lang="en-US" sz="2400" dirty="0">
                        <a:solidFill>
                          <a:srgbClr val="002060"/>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solidFill>
                          <a:schemeClr val="tx1"/>
                        </a:solidFill>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dirty="0">
                        <a:solidFill>
                          <a:schemeClr val="tx1"/>
                        </a:solidFill>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solidFill>
                          <a:schemeClr val="tx1"/>
                        </a:solidFill>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solidFill>
                          <a:schemeClr val="tx1"/>
                        </a:solidFill>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dirty="0">
                        <a:solidFill>
                          <a:schemeClr val="tx1"/>
                        </a:solidFill>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solidFill>
                          <a:schemeClr val="tx1"/>
                        </a:solidFill>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897467">
                <a:tc rowSpan="2">
                  <a:txBody>
                    <a:bodyPr/>
                    <a:lstStyle/>
                    <a:p>
                      <a:endParaRPr lang="en-US" sz="2400" dirty="0">
                        <a:solidFill>
                          <a:schemeClr val="tx1"/>
                        </a:solidFill>
                        <a:latin typeface="NikoshBAN" pitchFamily="2" charset="0"/>
                        <a:cs typeface="NikoshBAN" pitchFamily="2" charset="0"/>
                      </a:endParaRPr>
                    </a:p>
                  </a:txBody>
                  <a:tcPr marL="76200" marR="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err="1"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পলি</a:t>
                      </a:r>
                      <a:r>
                        <a:rPr lang="en-US" sz="2000" dirty="0" smtClean="0">
                          <a:solidFill>
                            <a:schemeClr val="tx1"/>
                          </a:solidFill>
                          <a:effectLst>
                            <a:outerShdw blurRad="38100" dist="38100" dir="2700000" algn="tl">
                              <a:srgbClr val="000000">
                                <a:alpha val="43137"/>
                              </a:srgbClr>
                            </a:outerShdw>
                          </a:effectLst>
                          <a:latin typeface="NikoshBAN" pitchFamily="2" charset="0"/>
                          <a:cs typeface="NikoshBAN" pitchFamily="2" charset="0"/>
                        </a:rPr>
                        <a:t> </a:t>
                      </a:r>
                      <a:endParaRPr lang="en-US" sz="2000"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err="1"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জলি</a:t>
                      </a:r>
                      <a:endParaRPr lang="en-US" sz="2000"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err="1"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জবা</a:t>
                      </a:r>
                      <a:endParaRPr lang="en-US" sz="2000"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en-US" sz="2000" dirty="0" err="1"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কণা</a:t>
                      </a:r>
                      <a:endParaRPr lang="en-US" sz="2000"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err="1"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সুমি</a:t>
                      </a:r>
                      <a:endParaRPr lang="en-US" sz="2000"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err="1"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মিন্টু</a:t>
                      </a:r>
                      <a:endParaRPr lang="en-US" sz="2000"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en-US" sz="2000" dirty="0" err="1"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বি</a:t>
                      </a:r>
                      <a:r>
                        <a:rPr lang="en-US" sz="2000" baseline="0" dirty="0" err="1"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লু</a:t>
                      </a:r>
                      <a:endParaRPr lang="en-US" sz="2000"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a:txBody>
                    <a:bodyPr/>
                    <a:lstStyle/>
                    <a:p>
                      <a:pPr algn="ctr"/>
                      <a:r>
                        <a:rPr lang="en-US" sz="2000" dirty="0" err="1"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রেনু</a:t>
                      </a:r>
                      <a:endParaRPr lang="en-US" sz="2000"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err="1"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ইতি</a:t>
                      </a:r>
                      <a:endParaRPr lang="en-US" sz="2000"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897467">
                <a:tc vMerge="1">
                  <a:txBody>
                    <a:bodyPr/>
                    <a:lstStyle/>
                    <a:p>
                      <a:endParaRPr lang="en-US" dirty="0">
                        <a:solidFill>
                          <a:schemeClr val="tx1"/>
                        </a:solidFill>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err="1"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হ্যাঁ</a:t>
                      </a:r>
                      <a:endParaRPr lang="en-US" sz="2000"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err="1"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না</a:t>
                      </a:r>
                      <a:endParaRPr lang="en-US" sz="2000"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err="1"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হ্যাঁ</a:t>
                      </a:r>
                      <a:endParaRPr lang="en-US" sz="2000"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en-US" sz="2000" dirty="0" err="1"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না</a:t>
                      </a:r>
                      <a:r>
                        <a:rPr lang="en-US" sz="2000" dirty="0" smtClean="0">
                          <a:solidFill>
                            <a:schemeClr val="tx1"/>
                          </a:solidFill>
                          <a:effectLst>
                            <a:outerShdw blurRad="38100" dist="38100" dir="2700000" algn="tl">
                              <a:srgbClr val="000000">
                                <a:alpha val="43137"/>
                              </a:srgbClr>
                            </a:outerShdw>
                          </a:effectLst>
                          <a:latin typeface="NikoshBAN" pitchFamily="2" charset="0"/>
                          <a:cs typeface="NikoshBAN" pitchFamily="2" charset="0"/>
                        </a:rPr>
                        <a:t> </a:t>
                      </a:r>
                      <a:endParaRPr lang="en-US" sz="2000"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err="1"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হ্যাঁ</a:t>
                      </a:r>
                      <a:endParaRPr lang="en-US" sz="2000"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err="1"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হ্যাঁ</a:t>
                      </a:r>
                      <a:endParaRPr lang="en-US" sz="2000"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en-US" sz="2000" dirty="0" err="1"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না</a:t>
                      </a:r>
                      <a:r>
                        <a:rPr lang="en-US" sz="2000" dirty="0" smtClean="0">
                          <a:solidFill>
                            <a:schemeClr val="tx1"/>
                          </a:solidFill>
                          <a:effectLst>
                            <a:outerShdw blurRad="38100" dist="38100" dir="2700000" algn="tl">
                              <a:srgbClr val="000000">
                                <a:alpha val="43137"/>
                              </a:srgbClr>
                            </a:outerShdw>
                          </a:effectLst>
                          <a:latin typeface="NikoshBAN" pitchFamily="2" charset="0"/>
                          <a:cs typeface="NikoshBAN" pitchFamily="2" charset="0"/>
                        </a:rPr>
                        <a:t> </a:t>
                      </a:r>
                      <a:endParaRPr lang="en-US" sz="2000"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a:txBody>
                    <a:bodyPr/>
                    <a:lstStyle/>
                    <a:p>
                      <a:pPr algn="ctr"/>
                      <a:r>
                        <a:rPr lang="en-US" sz="2000" dirty="0" err="1"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না</a:t>
                      </a:r>
                      <a:r>
                        <a:rPr lang="en-US" sz="2000" dirty="0" smtClean="0">
                          <a:solidFill>
                            <a:schemeClr val="tx1"/>
                          </a:solidFill>
                          <a:effectLst>
                            <a:outerShdw blurRad="38100" dist="38100" dir="2700000" algn="tl">
                              <a:srgbClr val="000000">
                                <a:alpha val="43137"/>
                              </a:srgbClr>
                            </a:outerShdw>
                          </a:effectLst>
                          <a:latin typeface="NikoshBAN" pitchFamily="2" charset="0"/>
                          <a:cs typeface="NikoshBAN" pitchFamily="2" charset="0"/>
                        </a:rPr>
                        <a:t> </a:t>
                      </a:r>
                      <a:endParaRPr lang="en-US" sz="2000"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dirty="0" err="1"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হ্যাঁ</a:t>
                      </a:r>
                      <a:endParaRPr lang="en-US" sz="2000"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628227">
                <a:tc>
                  <a:txBody>
                    <a:bodyPr/>
                    <a:lstStyle/>
                    <a:p>
                      <a:endParaRPr lang="en-US" sz="2400" dirty="0">
                        <a:solidFill>
                          <a:schemeClr val="tx1"/>
                        </a:solidFill>
                        <a:latin typeface="NikoshBAN" pitchFamily="2" charset="0"/>
                        <a:cs typeface="NikoshBAN" pitchFamily="2" charset="0"/>
                      </a:endParaRPr>
                    </a:p>
                  </a:txBody>
                  <a:tcPr marL="76200" marR="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11">
                  <a:txBody>
                    <a:bodyPr/>
                    <a:lstStyle/>
                    <a:p>
                      <a:r>
                        <a:rPr lang="en-US" sz="2800" dirty="0" smtClean="0">
                          <a:solidFill>
                            <a:schemeClr val="tx1"/>
                          </a:solidFill>
                          <a:latin typeface="NikoshBAN" pitchFamily="2" charset="0"/>
                          <a:cs typeface="NikoshBAN" pitchFamily="2" charset="0"/>
                        </a:rPr>
                        <a:t>১৯৯৭১০১৩৩৪০৬৯৯৯৯৭</a:t>
                      </a:r>
                      <a:endParaRPr lang="en-US" dirty="0">
                        <a:solidFill>
                          <a:schemeClr val="tx1"/>
                        </a:solidFill>
                        <a:latin typeface="NikoshBAN" pitchFamily="2" charset="0"/>
                        <a:cs typeface="NikoshBAN" pitchFamily="2" charset="0"/>
                      </a:endParaRPr>
                    </a:p>
                  </a:txBody>
                  <a:tcPr marL="76200" marR="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solidFill>
                          <a:schemeClr val="tx1"/>
                        </a:solidFill>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hMerge="1">
                  <a:txBody>
                    <a:bodyPr/>
                    <a:lstStyle/>
                    <a:p>
                      <a:endParaRPr lang="en-US">
                        <a:solidFill>
                          <a:schemeClr val="tx1"/>
                        </a:solidFill>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solidFill>
                          <a:schemeClr val="tx1"/>
                        </a:solidFill>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solidFill>
                          <a:schemeClr val="tx1"/>
                        </a:solidFill>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solidFill>
                          <a:schemeClr val="tx1"/>
                        </a:solidFill>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solidFill>
                          <a:schemeClr val="tx1"/>
                        </a:solidFill>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38480">
                <a:tc rowSpan="2">
                  <a:txBody>
                    <a:bodyPr/>
                    <a:lstStyle/>
                    <a:p>
                      <a:endParaRPr lang="en-US" sz="2400" dirty="0">
                        <a:solidFill>
                          <a:schemeClr val="tx1"/>
                        </a:solidFill>
                        <a:latin typeface="NikoshBAN" pitchFamily="2" charset="0"/>
                        <a:cs typeface="NikoshBAN" pitchFamily="2" charset="0"/>
                      </a:endParaRPr>
                    </a:p>
                  </a:txBody>
                  <a:tcPr marL="76200" marR="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4">
                  <a:txBody>
                    <a:bodyPr/>
                    <a:lstStyle/>
                    <a:p>
                      <a:pPr algn="ctr"/>
                      <a:r>
                        <a:rPr lang="en-US" sz="2400" dirty="0" err="1"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দিন</a:t>
                      </a:r>
                      <a:r>
                        <a:rPr lang="en-US" sz="2400" baseline="0" dirty="0" smtClean="0">
                          <a:solidFill>
                            <a:schemeClr val="tx1"/>
                          </a:solidFill>
                          <a:effectLst>
                            <a:outerShdw blurRad="38100" dist="38100" dir="2700000" algn="tl">
                              <a:srgbClr val="000000">
                                <a:alpha val="43137"/>
                              </a:srgbClr>
                            </a:outerShdw>
                          </a:effectLst>
                          <a:latin typeface="NikoshBAN" pitchFamily="2" charset="0"/>
                          <a:cs typeface="NikoshBAN" pitchFamily="2" charset="0"/>
                        </a:rPr>
                        <a:t> </a:t>
                      </a:r>
                      <a:endParaRPr lang="en-US" sz="2400"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solidFill>
                          <a:schemeClr val="tx1"/>
                        </a:solidFill>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4">
                  <a:txBody>
                    <a:bodyPr/>
                    <a:lstStyle/>
                    <a:p>
                      <a:pPr algn="ctr"/>
                      <a:r>
                        <a:rPr lang="en-US" sz="2400" dirty="0" err="1"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মাস</a:t>
                      </a:r>
                      <a:endParaRPr lang="en-US" sz="2400"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solidFill>
                          <a:schemeClr val="tx1"/>
                        </a:solidFill>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solidFill>
                          <a:schemeClr val="tx1"/>
                        </a:solidFill>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solidFill>
                          <a:schemeClr val="tx1"/>
                        </a:solidFill>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algn="ctr"/>
                      <a:r>
                        <a:rPr lang="en-US" sz="2400" dirty="0" err="1"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বছর</a:t>
                      </a:r>
                      <a:endParaRPr lang="en-US" sz="2400"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solidFill>
                          <a:schemeClr val="tx1"/>
                        </a:solidFill>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solidFill>
                          <a:schemeClr val="tx1"/>
                        </a:solidFill>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538480">
                <a:tc vMerge="1">
                  <a:txBody>
                    <a:bodyPr/>
                    <a:lstStyle/>
                    <a:p>
                      <a:endParaRPr lang="en-US" dirty="0">
                        <a:solidFill>
                          <a:schemeClr val="tx1"/>
                        </a:solidFill>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4">
                  <a:txBody>
                    <a:bodyPr/>
                    <a:lstStyle/>
                    <a:p>
                      <a:pPr algn="ctr"/>
                      <a:r>
                        <a:rPr lang="en-US" sz="2400" dirty="0" smtClean="0">
                          <a:solidFill>
                            <a:schemeClr val="tx1"/>
                          </a:solidFill>
                          <a:effectLst>
                            <a:outerShdw blurRad="38100" dist="38100" dir="2700000" algn="tl">
                              <a:srgbClr val="000000">
                                <a:alpha val="43137"/>
                              </a:srgbClr>
                            </a:outerShdw>
                          </a:effectLst>
                          <a:latin typeface="NikoshBAN" pitchFamily="2" charset="0"/>
                          <a:cs typeface="NikoshBAN" pitchFamily="2" charset="0"/>
                        </a:rPr>
                        <a:t>৩১</a:t>
                      </a:r>
                      <a:endParaRPr lang="en-US" sz="2400"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solidFill>
                          <a:schemeClr val="tx1"/>
                        </a:solidFill>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gridSpan="4">
                  <a:txBody>
                    <a:bodyPr/>
                    <a:lstStyle/>
                    <a:p>
                      <a:pPr algn="ctr"/>
                      <a:r>
                        <a:rPr lang="en-US" sz="2400" dirty="0" smtClean="0">
                          <a:solidFill>
                            <a:schemeClr val="tx1"/>
                          </a:solidFill>
                          <a:effectLst>
                            <a:outerShdw blurRad="38100" dist="38100" dir="2700000" algn="tl">
                              <a:srgbClr val="000000">
                                <a:alpha val="43137"/>
                              </a:srgbClr>
                            </a:outerShdw>
                          </a:effectLst>
                          <a:latin typeface="NikoshBAN" pitchFamily="2" charset="0"/>
                          <a:cs typeface="NikoshBAN" pitchFamily="2" charset="0"/>
                        </a:rPr>
                        <a:t>১২</a:t>
                      </a:r>
                      <a:endParaRPr lang="en-US" sz="2400"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solidFill>
                          <a:schemeClr val="tx1"/>
                        </a:solidFill>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solidFill>
                          <a:schemeClr val="tx1"/>
                        </a:solidFill>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solidFill>
                          <a:schemeClr val="tx1"/>
                        </a:solidFill>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algn="ctr"/>
                      <a:r>
                        <a:rPr lang="en-US" sz="2400" dirty="0" smtClean="0">
                          <a:solidFill>
                            <a:schemeClr val="tx1"/>
                          </a:solidFill>
                          <a:effectLst>
                            <a:outerShdw blurRad="38100" dist="38100" dir="2700000" algn="tl">
                              <a:srgbClr val="000000">
                                <a:alpha val="43137"/>
                              </a:srgbClr>
                            </a:outerShdw>
                          </a:effectLst>
                          <a:latin typeface="NikoshBAN" pitchFamily="2" charset="0"/>
                          <a:cs typeface="NikoshBAN" pitchFamily="2" charset="0"/>
                        </a:rPr>
                        <a:t>২০০০</a:t>
                      </a:r>
                      <a:endParaRPr lang="en-US" sz="2400"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a:txBody>
                  <a:tcPr marL="76200" marR="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solidFill>
                          <a:schemeClr val="tx1"/>
                        </a:solidFill>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dirty="0">
                        <a:solidFill>
                          <a:schemeClr val="tx1"/>
                        </a:solidFill>
                        <a:latin typeface="NikoshBAN" pitchFamily="2" charset="0"/>
                        <a:cs typeface="NikoshBAN"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4" name="TextBox 3"/>
          <p:cNvSpPr txBox="1"/>
          <p:nvPr/>
        </p:nvSpPr>
        <p:spPr>
          <a:xfrm>
            <a:off x="381000" y="4419600"/>
            <a:ext cx="2667000" cy="523220"/>
          </a:xfrm>
          <a:prstGeom prst="rect">
            <a:avLst/>
          </a:prstGeom>
          <a:noFill/>
        </p:spPr>
        <p:txBody>
          <a:bodyPr wrap="square" rtlCol="0">
            <a:spAutoFit/>
          </a:bodyPr>
          <a:lstStyle/>
          <a:p>
            <a:pPr algn="ctr"/>
            <a:r>
              <a:rPr lang="en-US" sz="2800" dirty="0" err="1" smtClean="0">
                <a:latin typeface="NikoshBAN" pitchFamily="2" charset="0"/>
                <a:cs typeface="NikoshBAN" pitchFamily="2" charset="0"/>
              </a:rPr>
              <a:t>জবার</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জন্ম</a:t>
            </a:r>
            <a:r>
              <a:rPr lang="en-US" sz="2800" dirty="0" smtClean="0">
                <a:latin typeface="NikoshBAN" pitchFamily="2" charset="0"/>
                <a:cs typeface="NikoshBAN" pitchFamily="2" charset="0"/>
              </a:rPr>
              <a:t> </a:t>
            </a:r>
            <a:r>
              <a:rPr lang="en-US" sz="2800" dirty="0" err="1" smtClean="0">
                <a:latin typeface="NikoshBAN" pitchFamily="2" charset="0"/>
                <a:cs typeface="NikoshBAN" pitchFamily="2" charset="0"/>
              </a:rPr>
              <a:t>তারিখ</a:t>
            </a:r>
            <a:endParaRPr lang="en-US" sz="2800" dirty="0">
              <a:latin typeface="NikoshBAN" pitchFamily="2" charset="0"/>
              <a:cs typeface="NikoshBAN" pitchFamily="2" charset="0"/>
            </a:endParaRPr>
          </a:p>
        </p:txBody>
      </p:sp>
      <p:sp>
        <p:nvSpPr>
          <p:cNvPr id="5" name="TextBox 4"/>
          <p:cNvSpPr txBox="1"/>
          <p:nvPr/>
        </p:nvSpPr>
        <p:spPr>
          <a:xfrm>
            <a:off x="228600" y="3581400"/>
            <a:ext cx="2984501" cy="461665"/>
          </a:xfrm>
          <a:prstGeom prst="rect">
            <a:avLst/>
          </a:prstGeom>
          <a:noFill/>
        </p:spPr>
        <p:txBody>
          <a:bodyPr wrap="square" rtlCol="0">
            <a:spAutoFit/>
          </a:bodyPr>
          <a:lstStyle/>
          <a:p>
            <a:pPr algn="ctr"/>
            <a:r>
              <a:rPr lang="en-US" sz="2400" dirty="0" err="1" smtClean="0">
                <a:latin typeface="NikoshBAN" pitchFamily="2" charset="0"/>
                <a:cs typeface="NikoshBAN" pitchFamily="2" charset="0"/>
              </a:rPr>
              <a:t>ইতির</a:t>
            </a:r>
            <a:r>
              <a:rPr lang="en-US" sz="2400" dirty="0" smtClean="0">
                <a:latin typeface="NikoshBAN" pitchFamily="2" charset="0"/>
                <a:cs typeface="NikoshBAN" pitchFamily="2" charset="0"/>
              </a:rPr>
              <a:t> </a:t>
            </a:r>
            <a:r>
              <a:rPr lang="en-US" sz="2400" dirty="0" err="1" smtClean="0">
                <a:latin typeface="NikoshBAN" pitchFamily="2" charset="0"/>
                <a:cs typeface="NikoshBAN" pitchFamily="2" charset="0"/>
              </a:rPr>
              <a:t>জন্ম</a:t>
            </a:r>
            <a:r>
              <a:rPr lang="en-US" sz="2400" dirty="0" smtClean="0">
                <a:latin typeface="NikoshBAN" pitchFamily="2" charset="0"/>
                <a:cs typeface="NikoshBAN" pitchFamily="2" charset="0"/>
              </a:rPr>
              <a:t> </a:t>
            </a:r>
            <a:r>
              <a:rPr lang="en-US" sz="2400" dirty="0" err="1" smtClean="0">
                <a:latin typeface="NikoshBAN" pitchFamily="2" charset="0"/>
                <a:cs typeface="NikoshBAN" pitchFamily="2" charset="0"/>
              </a:rPr>
              <a:t>নিবন্ধন</a:t>
            </a:r>
            <a:r>
              <a:rPr lang="en-US" sz="2400" dirty="0" smtClean="0">
                <a:latin typeface="NikoshBAN" pitchFamily="2" charset="0"/>
                <a:cs typeface="NikoshBAN" pitchFamily="2" charset="0"/>
              </a:rPr>
              <a:t> </a:t>
            </a:r>
            <a:r>
              <a:rPr lang="bn-IN" sz="2400" dirty="0" smtClean="0">
                <a:latin typeface="NikoshBAN" pitchFamily="2" charset="0"/>
                <a:cs typeface="NikoshBAN" pitchFamily="2" charset="0"/>
              </a:rPr>
              <a:t>নম্বর</a:t>
            </a:r>
            <a:r>
              <a:rPr lang="en-US" sz="2400" dirty="0" smtClean="0">
                <a:latin typeface="NikoshBAN" pitchFamily="2" charset="0"/>
                <a:cs typeface="NikoshBAN" pitchFamily="2" charset="0"/>
              </a:rPr>
              <a:t> </a:t>
            </a:r>
            <a:endParaRPr lang="en-US" sz="2400" dirty="0">
              <a:latin typeface="NikoshBAN" pitchFamily="2" charset="0"/>
              <a:cs typeface="NikoshBAN" pitchFamily="2" charset="0"/>
            </a:endParaRPr>
          </a:p>
        </p:txBody>
      </p:sp>
      <p:sp>
        <p:nvSpPr>
          <p:cNvPr id="6" name="TextBox 5"/>
          <p:cNvSpPr txBox="1"/>
          <p:nvPr/>
        </p:nvSpPr>
        <p:spPr>
          <a:xfrm>
            <a:off x="304801" y="1752600"/>
            <a:ext cx="2743200" cy="1323439"/>
          </a:xfrm>
          <a:prstGeom prst="rect">
            <a:avLst/>
          </a:prstGeom>
          <a:noFill/>
        </p:spPr>
        <p:txBody>
          <a:bodyPr wrap="square" rtlCol="0">
            <a:spAutoFit/>
          </a:bodyPr>
          <a:lstStyle/>
          <a:p>
            <a:pPr algn="just"/>
            <a:r>
              <a:rPr lang="en-US" sz="2000" dirty="0" err="1" smtClean="0">
                <a:latin typeface="NikoshBAN" pitchFamily="2" charset="0"/>
                <a:cs typeface="NikoshBAN" pitchFamily="2" charset="0"/>
              </a:rPr>
              <a:t>তোমার</a:t>
            </a:r>
            <a:r>
              <a:rPr lang="en-US" sz="2000" dirty="0" smtClean="0">
                <a:latin typeface="NikoshBAN" pitchFamily="2" charset="0"/>
                <a:cs typeface="NikoshBAN" pitchFamily="2" charset="0"/>
              </a:rPr>
              <a:t> </a:t>
            </a:r>
            <a:r>
              <a:rPr lang="en-US" sz="2000" dirty="0" err="1">
                <a:latin typeface="NikoshBAN" pitchFamily="2" charset="0"/>
                <a:cs typeface="NikoshBAN" pitchFamily="2" charset="0"/>
              </a:rPr>
              <a:t>ক্লাসের</a:t>
            </a:r>
            <a:r>
              <a:rPr lang="en-US" sz="2000" dirty="0">
                <a:latin typeface="NikoshBAN" pitchFamily="2" charset="0"/>
                <a:cs typeface="NikoshBAN" pitchFamily="2" charset="0"/>
              </a:rPr>
              <a:t> ৯ </a:t>
            </a:r>
            <a:r>
              <a:rPr lang="en-US" sz="2000" dirty="0" err="1">
                <a:latin typeface="NikoshBAN" pitchFamily="2" charset="0"/>
                <a:cs typeface="NikoshBAN" pitchFamily="2" charset="0"/>
              </a:rPr>
              <a:t>জন</a:t>
            </a:r>
            <a:r>
              <a:rPr lang="en-US" sz="2000" dirty="0">
                <a:latin typeface="NikoshBAN" pitchFamily="2" charset="0"/>
                <a:cs typeface="NikoshBAN" pitchFamily="2" charset="0"/>
              </a:rPr>
              <a:t> </a:t>
            </a:r>
            <a:r>
              <a:rPr lang="en-US" sz="2000" dirty="0" err="1">
                <a:latin typeface="NikoshBAN" pitchFamily="2" charset="0"/>
                <a:cs typeface="NikoshBAN" pitchFamily="2" charset="0"/>
              </a:rPr>
              <a:t>ছাত্রছাত্রীকে</a:t>
            </a:r>
            <a:r>
              <a:rPr lang="en-US" sz="2000" dirty="0">
                <a:latin typeface="NikoshBAN" pitchFamily="2" charset="0"/>
                <a:cs typeface="NikoshBAN" pitchFamily="2" charset="0"/>
              </a:rPr>
              <a:t> </a:t>
            </a:r>
            <a:r>
              <a:rPr lang="en-US" sz="2000" dirty="0" err="1">
                <a:latin typeface="NikoshBAN" pitchFamily="2" charset="0"/>
                <a:cs typeface="NikoshBAN" pitchFamily="2" charset="0"/>
              </a:rPr>
              <a:t>জিজ্ঞেস</a:t>
            </a:r>
            <a:r>
              <a:rPr lang="en-US" sz="2000" dirty="0">
                <a:latin typeface="NikoshBAN" pitchFamily="2" charset="0"/>
                <a:cs typeface="NikoshBAN" pitchFamily="2" charset="0"/>
              </a:rPr>
              <a:t> </a:t>
            </a:r>
            <a:r>
              <a:rPr lang="en-US" sz="2000" dirty="0" err="1">
                <a:latin typeface="NikoshBAN" pitchFamily="2" charset="0"/>
                <a:cs typeface="NikoshBAN" pitchFamily="2" charset="0"/>
              </a:rPr>
              <a:t>করা</a:t>
            </a:r>
            <a:r>
              <a:rPr lang="en-US" sz="2000" dirty="0">
                <a:latin typeface="NikoshBAN" pitchFamily="2" charset="0"/>
                <a:cs typeface="NikoshBAN" pitchFamily="2" charset="0"/>
              </a:rPr>
              <a:t> </a:t>
            </a:r>
            <a:r>
              <a:rPr lang="en-US" sz="2000" dirty="0" err="1">
                <a:latin typeface="NikoshBAN" pitchFamily="2" charset="0"/>
                <a:cs typeface="NikoshBAN" pitchFamily="2" charset="0"/>
              </a:rPr>
              <a:t>হয়েছে</a:t>
            </a:r>
            <a:r>
              <a:rPr lang="en-US" sz="2000" dirty="0">
                <a:latin typeface="NikoshBAN" pitchFamily="2" charset="0"/>
                <a:cs typeface="NikoshBAN" pitchFamily="2" charset="0"/>
              </a:rPr>
              <a:t> </a:t>
            </a:r>
            <a:r>
              <a:rPr lang="en-US" sz="2000" dirty="0" err="1">
                <a:latin typeface="NikoshBAN" pitchFamily="2" charset="0"/>
                <a:cs typeface="NikoshBAN" pitchFamily="2" charset="0"/>
              </a:rPr>
              <a:t>তোমরা</a:t>
            </a:r>
            <a:r>
              <a:rPr lang="en-US" sz="2000" dirty="0">
                <a:latin typeface="NikoshBAN" pitchFamily="2" charset="0"/>
                <a:cs typeface="NikoshBAN" pitchFamily="2" charset="0"/>
              </a:rPr>
              <a:t> </a:t>
            </a:r>
            <a:r>
              <a:rPr lang="en-US" sz="2000" dirty="0" err="1">
                <a:latin typeface="NikoshBAN" pitchFamily="2" charset="0"/>
                <a:cs typeface="NikoshBAN" pitchFamily="2" charset="0"/>
              </a:rPr>
              <a:t>কি</a:t>
            </a:r>
            <a:r>
              <a:rPr lang="en-US" sz="2000" dirty="0">
                <a:latin typeface="NikoshBAN" pitchFamily="2" charset="0"/>
                <a:cs typeface="NikoshBAN" pitchFamily="2" charset="0"/>
              </a:rPr>
              <a:t> </a:t>
            </a:r>
            <a:r>
              <a:rPr lang="en-US" sz="2000" dirty="0" err="1">
                <a:latin typeface="NikoshBAN" pitchFamily="2" charset="0"/>
                <a:cs typeface="NikoshBAN" pitchFamily="2" charset="0"/>
              </a:rPr>
              <a:t>ঘুমানোর</a:t>
            </a:r>
            <a:r>
              <a:rPr lang="en-US" sz="2000" dirty="0">
                <a:latin typeface="NikoshBAN" pitchFamily="2" charset="0"/>
                <a:cs typeface="NikoshBAN" pitchFamily="2" charset="0"/>
              </a:rPr>
              <a:t> </a:t>
            </a:r>
            <a:r>
              <a:rPr lang="en-US" sz="2000" dirty="0" err="1">
                <a:latin typeface="NikoshBAN" pitchFamily="2" charset="0"/>
                <a:cs typeface="NikoshBAN" pitchFamily="2" charset="0"/>
              </a:rPr>
              <a:t>আগে</a:t>
            </a:r>
            <a:r>
              <a:rPr lang="en-US" sz="2000" dirty="0">
                <a:latin typeface="NikoshBAN" pitchFamily="2" charset="0"/>
                <a:cs typeface="NikoshBAN" pitchFamily="2" charset="0"/>
              </a:rPr>
              <a:t> </a:t>
            </a:r>
            <a:r>
              <a:rPr lang="en-US" sz="2000" dirty="0" err="1">
                <a:latin typeface="NikoshBAN" pitchFamily="2" charset="0"/>
                <a:cs typeface="NikoshBAN" pitchFamily="2" charset="0"/>
              </a:rPr>
              <a:t>দাঁত</a:t>
            </a:r>
            <a:r>
              <a:rPr lang="en-US" sz="2000" dirty="0">
                <a:latin typeface="NikoshBAN" pitchFamily="2" charset="0"/>
                <a:cs typeface="NikoshBAN" pitchFamily="2" charset="0"/>
              </a:rPr>
              <a:t> </a:t>
            </a:r>
            <a:r>
              <a:rPr lang="en-US" sz="2000" dirty="0" err="1">
                <a:latin typeface="NikoshBAN" pitchFamily="2" charset="0"/>
                <a:cs typeface="NikoshBAN" pitchFamily="2" charset="0"/>
              </a:rPr>
              <a:t>ব্রাশ</a:t>
            </a:r>
            <a:r>
              <a:rPr lang="en-US" sz="2000" dirty="0">
                <a:latin typeface="NikoshBAN" pitchFamily="2" charset="0"/>
                <a:cs typeface="NikoshBAN" pitchFamily="2" charset="0"/>
              </a:rPr>
              <a:t> </a:t>
            </a:r>
            <a:r>
              <a:rPr lang="en-US" sz="2000" dirty="0" err="1" smtClean="0">
                <a:latin typeface="NikoshBAN" pitchFamily="2" charset="0"/>
                <a:cs typeface="NikoshBAN" pitchFamily="2" charset="0"/>
              </a:rPr>
              <a:t>কর</a:t>
            </a:r>
            <a:r>
              <a:rPr lang="en-US" sz="2000" dirty="0" smtClean="0">
                <a:latin typeface="NikoshBAN" pitchFamily="2" charset="0"/>
                <a:cs typeface="NikoshBAN" pitchFamily="2" charset="0"/>
              </a:rPr>
              <a:t> ?</a:t>
            </a:r>
            <a:endParaRPr lang="en-US" sz="2000" dirty="0">
              <a:latin typeface="NikoshBAN" pitchFamily="2" charset="0"/>
              <a:cs typeface="NikoshBAN" pitchFamily="2" charset="0"/>
            </a:endParaRPr>
          </a:p>
        </p:txBody>
      </p:sp>
      <p:sp>
        <p:nvSpPr>
          <p:cNvPr id="7" name="TextBox 6"/>
          <p:cNvSpPr txBox="1"/>
          <p:nvPr/>
        </p:nvSpPr>
        <p:spPr>
          <a:xfrm>
            <a:off x="914400" y="304800"/>
            <a:ext cx="7391400" cy="646331"/>
          </a:xfrm>
          <a:prstGeom prst="rect">
            <a:avLst/>
          </a:prstGeom>
          <a:noFill/>
        </p:spPr>
        <p:txBody>
          <a:bodyPr wrap="square" rtlCol="0">
            <a:spAutoFit/>
          </a:bodyPr>
          <a:lstStyle/>
          <a:p>
            <a:pPr algn="ctr"/>
            <a:r>
              <a:rPr lang="en-US" sz="3600" dirty="0" err="1" smtClean="0">
                <a:latin typeface="NikoshBAN" pitchFamily="2" charset="0"/>
                <a:cs typeface="NikoshBAN" pitchFamily="2" charset="0"/>
              </a:rPr>
              <a:t>তালিকাটি</a:t>
            </a:r>
            <a:r>
              <a:rPr lang="en-US" sz="3600" dirty="0" smtClean="0">
                <a:latin typeface="NikoshBAN" pitchFamily="2" charset="0"/>
                <a:cs typeface="NikoshBAN" pitchFamily="2" charset="0"/>
              </a:rPr>
              <a:t> </a:t>
            </a:r>
            <a:r>
              <a:rPr lang="en-US" sz="3600" dirty="0" err="1" smtClean="0">
                <a:latin typeface="NikoshBAN" pitchFamily="2" charset="0"/>
                <a:cs typeface="NikoshBAN" pitchFamily="2" charset="0"/>
              </a:rPr>
              <a:t>দেখে</a:t>
            </a:r>
            <a:r>
              <a:rPr lang="en-US" sz="3600" dirty="0" smtClean="0">
                <a:latin typeface="NikoshBAN" pitchFamily="2" charset="0"/>
                <a:cs typeface="NikoshBAN" pitchFamily="2" charset="0"/>
              </a:rPr>
              <a:t> </a:t>
            </a:r>
            <a:r>
              <a:rPr lang="en-US" sz="3600" dirty="0" err="1" smtClean="0">
                <a:latin typeface="NikoshBAN" pitchFamily="2" charset="0"/>
                <a:cs typeface="NikoshBAN" pitchFamily="2" charset="0"/>
              </a:rPr>
              <a:t>তোমরা</a:t>
            </a:r>
            <a:r>
              <a:rPr lang="en-US" sz="3600" dirty="0" smtClean="0">
                <a:latin typeface="NikoshBAN" pitchFamily="2" charset="0"/>
                <a:cs typeface="NikoshBAN" pitchFamily="2" charset="0"/>
              </a:rPr>
              <a:t> </a:t>
            </a:r>
            <a:r>
              <a:rPr lang="en-US" sz="3600" dirty="0" err="1" smtClean="0">
                <a:latin typeface="NikoshBAN" pitchFamily="2" charset="0"/>
                <a:cs typeface="NikoshBAN" pitchFamily="2" charset="0"/>
              </a:rPr>
              <a:t>কী</a:t>
            </a:r>
            <a:r>
              <a:rPr lang="en-US" sz="3600" dirty="0" smtClean="0">
                <a:latin typeface="NikoshBAN" pitchFamily="2" charset="0"/>
                <a:cs typeface="NikoshBAN" pitchFamily="2" charset="0"/>
              </a:rPr>
              <a:t> </a:t>
            </a:r>
            <a:r>
              <a:rPr lang="en-US" sz="3600" dirty="0" err="1" smtClean="0">
                <a:latin typeface="NikoshBAN" pitchFamily="2" charset="0"/>
                <a:cs typeface="NikoshBAN" pitchFamily="2" charset="0"/>
              </a:rPr>
              <a:t>বুঝতে</a:t>
            </a:r>
            <a:r>
              <a:rPr lang="en-US" sz="3600" dirty="0" smtClean="0">
                <a:latin typeface="NikoshBAN" pitchFamily="2" charset="0"/>
                <a:cs typeface="NikoshBAN" pitchFamily="2" charset="0"/>
              </a:rPr>
              <a:t> </a:t>
            </a:r>
            <a:r>
              <a:rPr lang="en-US" sz="3600" dirty="0" err="1" smtClean="0">
                <a:latin typeface="NikoshBAN" pitchFamily="2" charset="0"/>
                <a:cs typeface="NikoshBAN" pitchFamily="2" charset="0"/>
              </a:rPr>
              <a:t>পারছো</a:t>
            </a:r>
            <a:r>
              <a:rPr lang="en-US" sz="3600" dirty="0" smtClean="0">
                <a:latin typeface="NikoshBAN" pitchFamily="2" charset="0"/>
                <a:cs typeface="NikoshBAN" pitchFamily="2" charset="0"/>
              </a:rPr>
              <a:t>?</a:t>
            </a:r>
            <a:endParaRPr lang="en-US" sz="3600" dirty="0">
              <a:latin typeface="NikoshBAN" pitchFamily="2" charset="0"/>
              <a:cs typeface="NikoshBAN" pitchFamily="2" charset="0"/>
            </a:endParaRPr>
          </a:p>
        </p:txBody>
      </p:sp>
    </p:spTree>
    <p:extLst>
      <p:ext uri="{BB962C8B-B14F-4D97-AF65-F5344CB8AC3E}">
        <p14:creationId xmlns:p14="http://schemas.microsoft.com/office/powerpoint/2010/main" xmlns="" val="53332704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0-#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32509" y="473071"/>
            <a:ext cx="8534400" cy="2232563"/>
            <a:chOff x="304800" y="358237"/>
            <a:chExt cx="8534400" cy="2232563"/>
          </a:xfrm>
        </p:grpSpPr>
        <p:cxnSp>
          <p:nvCxnSpPr>
            <p:cNvPr id="5" name="Straight Connector 4"/>
            <p:cNvCxnSpPr/>
            <p:nvPr/>
          </p:nvCxnSpPr>
          <p:spPr>
            <a:xfrm>
              <a:off x="304800" y="1981200"/>
              <a:ext cx="8534400" cy="0"/>
            </a:xfrm>
            <a:prstGeom prst="line">
              <a:avLst/>
            </a:prstGeom>
            <a:noFill/>
            <a:ln w="25400" cap="flat" cmpd="sng" algn="ctr">
              <a:solidFill>
                <a:srgbClr val="70AD47">
                  <a:lumMod val="75000"/>
                </a:srgbClr>
              </a:solidFill>
              <a:prstDash val="solid"/>
            </a:ln>
            <a:effectLst/>
          </p:spPr>
        </p:cxnSp>
        <p:grpSp>
          <p:nvGrpSpPr>
            <p:cNvPr id="6" name="Group 5"/>
            <p:cNvGrpSpPr/>
            <p:nvPr/>
          </p:nvGrpSpPr>
          <p:grpSpPr>
            <a:xfrm>
              <a:off x="1676400" y="358237"/>
              <a:ext cx="6830291" cy="2232563"/>
              <a:chOff x="2376711" y="76200"/>
              <a:chExt cx="7628592" cy="2625437"/>
            </a:xfrm>
          </p:grpSpPr>
          <p:sp>
            <p:nvSpPr>
              <p:cNvPr id="7" name="TextBox 6"/>
              <p:cNvSpPr txBox="1"/>
              <p:nvPr/>
            </p:nvSpPr>
            <p:spPr>
              <a:xfrm>
                <a:off x="5780951" y="730233"/>
                <a:ext cx="4224352" cy="977231"/>
              </a:xfrm>
              <a:prstGeom prst="rect">
                <a:avLst/>
              </a:prstGeom>
              <a:solidFill>
                <a:srgbClr val="00B050"/>
              </a:solid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bn-BD" sz="4400" b="1" i="0" u="none" strike="noStrike" kern="1100" cap="all" spc="0" normalizeH="0" baseline="0" noProof="0" dirty="0" smtClean="0">
                    <a:ln w="9000" cmpd="sng">
                      <a:solidFill>
                        <a:srgbClr val="FFC000">
                          <a:shade val="50000"/>
                          <a:satMod val="120000"/>
                        </a:srgbClr>
                      </a:solidFill>
                      <a:prstDash val="solid"/>
                    </a:ln>
                    <a:effectLst>
                      <a:reflection blurRad="12700" stA="28000" endPos="45000" dist="1000" dir="5400000" sy="-100000" algn="bl" rotWithShape="0"/>
                    </a:effectLst>
                    <a:uLnTx/>
                    <a:uFillTx/>
                    <a:latin typeface="SolaimanLipi" pitchFamily="65" charset="0"/>
                    <a:ea typeface="NikoshBAN" pitchFamily="2" charset="0"/>
                    <a:cs typeface="SolaimanLipi" pitchFamily="65" charset="0"/>
                    <a:sym typeface="Wingdings"/>
                  </a:rPr>
                  <a:t></a:t>
                </a:r>
                <a:r>
                  <a:rPr kumimoji="0" lang="bn-BD" sz="4800" b="1" i="0" u="none" strike="noStrike" kern="0" cap="none" spc="0" normalizeH="0" baseline="0" noProof="0" dirty="0" smtClean="0">
                    <a:ln w="1905"/>
                    <a:effectLst>
                      <a:innerShdw blurRad="69850" dist="43180" dir="5400000">
                        <a:srgbClr val="000000">
                          <a:alpha val="65000"/>
                        </a:srgbClr>
                      </a:innerShdw>
                    </a:effectLst>
                    <a:uLnTx/>
                    <a:uFillTx/>
                    <a:latin typeface="NikoshBAN" pitchFamily="2" charset="0"/>
                    <a:cs typeface="NikoshBAN" pitchFamily="2" charset="0"/>
                  </a:rPr>
                  <a:t>দল</a:t>
                </a:r>
                <a:r>
                  <a:rPr lang="en-US" sz="4800" kern="0" dirty="0" err="1" smtClean="0">
                    <a:ln w="1905"/>
                    <a:latin typeface="NikoshBAN" pitchFamily="2" charset="0"/>
                    <a:cs typeface="NikoshBAN" pitchFamily="2" charset="0"/>
                  </a:rPr>
                  <a:t>গত</a:t>
                </a:r>
                <a:r>
                  <a:rPr lang="en-US" sz="4800" kern="0" dirty="0" smtClean="0">
                    <a:ln w="1905"/>
                    <a:latin typeface="NikoshBAN" pitchFamily="2" charset="0"/>
                    <a:cs typeface="NikoshBAN" pitchFamily="2" charset="0"/>
                  </a:rPr>
                  <a:t> </a:t>
                </a:r>
                <a:r>
                  <a:rPr kumimoji="0" lang="bn-BD" sz="4800" b="1" i="0" u="none" strike="noStrike" kern="0" cap="none" spc="0" normalizeH="0" baseline="0" noProof="0" dirty="0" smtClean="0">
                    <a:ln w="1905"/>
                    <a:effectLst>
                      <a:innerShdw blurRad="69850" dist="43180" dir="5400000">
                        <a:srgbClr val="000000">
                          <a:alpha val="65000"/>
                        </a:srgbClr>
                      </a:innerShdw>
                    </a:effectLst>
                    <a:uLnTx/>
                    <a:uFillTx/>
                    <a:latin typeface="NikoshBAN" pitchFamily="2" charset="0"/>
                    <a:cs typeface="NikoshBAN" pitchFamily="2" charset="0"/>
                  </a:rPr>
                  <a:t>কাজ</a:t>
                </a:r>
                <a:r>
                  <a:rPr kumimoji="0" lang="en-US" sz="4800" b="1" i="0" u="none" strike="noStrike" kern="0" cap="none" spc="0" normalizeH="0" baseline="0" noProof="0" dirty="0" smtClean="0">
                    <a:ln w="1905"/>
                    <a:effectLst>
                      <a:innerShdw blurRad="69850" dist="43180" dir="5400000">
                        <a:srgbClr val="000000">
                          <a:alpha val="65000"/>
                        </a:srgbClr>
                      </a:innerShdw>
                    </a:effectLst>
                    <a:uLnTx/>
                    <a:uFillTx/>
                    <a:latin typeface="NikoshBAN" pitchFamily="2" charset="0"/>
                    <a:cs typeface="NikoshBAN" pitchFamily="2" charset="0"/>
                  </a:rPr>
                  <a:t> </a:t>
                </a:r>
                <a:r>
                  <a:rPr kumimoji="0" lang="bn-BD" sz="4800" b="1" i="0" u="none" strike="noStrike" kern="0" cap="none" spc="0" normalizeH="0" baseline="0" noProof="0" dirty="0" smtClean="0">
                    <a:ln w="1905"/>
                    <a:effectLst>
                      <a:innerShdw blurRad="69850" dist="43180" dir="5400000">
                        <a:srgbClr val="000000">
                          <a:alpha val="65000"/>
                        </a:srgbClr>
                      </a:innerShdw>
                    </a:effectLst>
                    <a:uLnTx/>
                    <a:uFillTx/>
                    <a:latin typeface="NikoshBAN" pitchFamily="2" charset="0"/>
                    <a:cs typeface="NikoshBAN" pitchFamily="2" charset="0"/>
                  </a:rPr>
                  <a:t> </a:t>
                </a:r>
                <a:endParaRPr kumimoji="0" lang="en-US" sz="4800" b="1" i="0" u="none" strike="noStrike" kern="0" cap="none" spc="0" normalizeH="0" baseline="0" noProof="0" dirty="0">
                  <a:ln w="1905"/>
                  <a:effectLst>
                    <a:innerShdw blurRad="69850" dist="43180" dir="5400000">
                      <a:srgbClr val="000000">
                        <a:alpha val="65000"/>
                      </a:srgbClr>
                    </a:innerShdw>
                  </a:effectLst>
                  <a:uLnTx/>
                  <a:uFillTx/>
                  <a:latin typeface="NikoshBAN" pitchFamily="2" charset="0"/>
                  <a:cs typeface="NikoshBAN" pitchFamily="2" charset="0"/>
                </a:endParaRPr>
              </a:p>
            </p:txBody>
          </p:sp>
          <p:pic>
            <p:nvPicPr>
              <p:cNvPr id="8"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376711" y="76200"/>
                <a:ext cx="3124200" cy="2625437"/>
              </a:xfrm>
              <a:prstGeom prst="ellipse">
                <a:avLst/>
              </a:prstGeom>
              <a:ln w="31750">
                <a:solidFill>
                  <a:sysClr val="windowText" lastClr="000000"/>
                </a:solidFill>
                <a:miter lim="800000"/>
                <a:headEnd/>
                <a:tailEnd/>
              </a:ln>
              <a:effectLst>
                <a:softEdge rad="112500"/>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Oval 8"/>
              <p:cNvSpPr/>
              <p:nvPr/>
            </p:nvSpPr>
            <p:spPr>
              <a:xfrm>
                <a:off x="2376711" y="76200"/>
                <a:ext cx="3124200" cy="2625437"/>
              </a:xfrm>
              <a:prstGeom prst="ellipse">
                <a:avLst/>
              </a:prstGeom>
              <a:noFill/>
              <a:ln w="44450" cap="flat" cmpd="thickThin"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grpSp>
      </p:grpSp>
      <p:sp>
        <p:nvSpPr>
          <p:cNvPr id="2" name="TextBox 1"/>
          <p:cNvSpPr txBox="1"/>
          <p:nvPr/>
        </p:nvSpPr>
        <p:spPr>
          <a:xfrm>
            <a:off x="678873" y="2895600"/>
            <a:ext cx="8001000" cy="2554545"/>
          </a:xfrm>
          <a:prstGeom prst="rect">
            <a:avLst/>
          </a:prstGeom>
          <a:noFill/>
        </p:spPr>
        <p:txBody>
          <a:bodyPr wrap="square" rtlCol="0">
            <a:spAutoFit/>
          </a:bodyPr>
          <a:lstStyle/>
          <a:p>
            <a:r>
              <a:rPr lang="bn-BD" sz="3200" dirty="0" smtClean="0">
                <a:latin typeface="NikoshBAN" pitchFamily="2" charset="0"/>
                <a:cs typeface="NikoshBAN" pitchFamily="2" charset="0"/>
              </a:rPr>
              <a:t>একটা কাগজে কোন উপাত্ত লিখে তোমার বন্ধুকে দাও। তাকে অনুমান করতে বল, এই উপাত্তগুলোর অর্থ কী? সে যদি অনুমান করতে না পারে তাহলে সে তোমাকে দশটি প্রশ্ন করতে পারবে। প্রশ্নগুলো এমন হতে </a:t>
            </a:r>
            <a:r>
              <a:rPr lang="bn-BD" sz="3200" smtClean="0">
                <a:latin typeface="NikoshBAN" pitchFamily="2" charset="0"/>
                <a:cs typeface="NikoshBAN" pitchFamily="2" charset="0"/>
              </a:rPr>
              <a:t>হবে যেটা </a:t>
            </a:r>
            <a:r>
              <a:rPr lang="bn-BD" sz="3200" dirty="0" smtClean="0">
                <a:latin typeface="NikoshBAN" pitchFamily="2" charset="0"/>
                <a:cs typeface="NikoshBAN" pitchFamily="2" charset="0"/>
              </a:rPr>
              <a:t>তুমি উত্তর দিবে শুধু “হাঁ” কিংবা “না” বলে। </a:t>
            </a:r>
            <a:endParaRPr lang="en-US" sz="3200" dirty="0">
              <a:latin typeface="NikoshBAN" pitchFamily="2" charset="0"/>
              <a:cs typeface="NikoshBAN" pitchFamily="2" charset="0"/>
            </a:endParaRPr>
          </a:p>
        </p:txBody>
      </p:sp>
    </p:spTree>
    <p:extLst>
      <p:ext uri="{BB962C8B-B14F-4D97-AF65-F5344CB8AC3E}">
        <p14:creationId xmlns:p14="http://schemas.microsoft.com/office/powerpoint/2010/main" xmlns="" val="249846792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228600"/>
            <a:ext cx="8534400" cy="1508105"/>
          </a:xfrm>
          <a:prstGeom prst="rect">
            <a:avLst/>
          </a:prstGeom>
          <a:noFill/>
        </p:spPr>
        <p:txBody>
          <a:bodyPr wrap="square" rtlCol="0">
            <a:spAutoFit/>
          </a:bodyPr>
          <a:lstStyle/>
          <a:p>
            <a:pPr algn="ctr"/>
            <a:r>
              <a:rPr lang="bn-BD" sz="3200" dirty="0" smtClean="0">
                <a:latin typeface="NikoshBAN" pitchFamily="2" charset="0"/>
                <a:cs typeface="NikoshBAN" pitchFamily="2" charset="0"/>
              </a:rPr>
              <a:t>সম্ভাব্য সমাধান</a:t>
            </a:r>
          </a:p>
          <a:p>
            <a:pPr algn="just"/>
            <a:r>
              <a:rPr lang="bn-BD" sz="2000" dirty="0" smtClean="0">
                <a:latin typeface="NikoshBAN" pitchFamily="2" charset="0"/>
                <a:cs typeface="NikoshBAN" pitchFamily="2" charset="0"/>
              </a:rPr>
              <a:t>আমি আমার বন্ধুকে একটি তথ্য দিলাম। তথ্যটি হল- </a:t>
            </a:r>
            <a:r>
              <a:rPr lang="en-US" sz="2000" dirty="0" smtClean="0">
                <a:latin typeface="NikoshBAN" pitchFamily="2" charset="0"/>
                <a:cs typeface="NikoshBAN" pitchFamily="2" charset="0"/>
              </a:rPr>
              <a:t>A+</a:t>
            </a:r>
            <a:r>
              <a:rPr lang="bn-IN" sz="2000" dirty="0" smtClean="0">
                <a:latin typeface="NikoshBAN" pitchFamily="2" charset="0"/>
                <a:cs typeface="NikoshBAN" pitchFamily="2" charset="0"/>
              </a:rPr>
              <a:t> </a:t>
            </a:r>
            <a:r>
              <a:rPr lang="en-US" sz="2000" dirty="0" smtClean="0">
                <a:latin typeface="NikoshBAN" pitchFamily="2" charset="0"/>
                <a:cs typeface="NikoshBAN" pitchFamily="2" charset="0"/>
              </a:rPr>
              <a:t> </a:t>
            </a:r>
            <a:r>
              <a:rPr lang="bn-BD" sz="2000" dirty="0" smtClean="0">
                <a:latin typeface="NikoshBAN" pitchFamily="2" charset="0"/>
                <a:cs typeface="NikoshBAN" pitchFamily="2" charset="0"/>
              </a:rPr>
              <a:t>সে এই তথ্য দেখে কোন কিছু বুঝতে পারল না । তারপর তাকে দশটি প্রশ্ন করতে বললাম।</a:t>
            </a:r>
            <a:r>
              <a:rPr lang="en-US" sz="2000" dirty="0" smtClean="0">
                <a:latin typeface="NikoshBAN" pitchFamily="2" charset="0"/>
                <a:cs typeface="NikoshBAN" pitchFamily="2" charset="0"/>
              </a:rPr>
              <a:t> </a:t>
            </a:r>
            <a:r>
              <a:rPr lang="bn-BD" sz="2000" dirty="0" smtClean="0">
                <a:latin typeface="NikoshBAN" pitchFamily="2" charset="0"/>
                <a:cs typeface="NikoshBAN" pitchFamily="2" charset="0"/>
              </a:rPr>
              <a:t>সে যে দশটি প্রশ্ন করল তা নিচে সংযুক্ত করা হল যার মাধ্যমে সে এই উপাত্ত সম্পর্কে বুঝতে</a:t>
            </a:r>
            <a:r>
              <a:rPr lang="bn-IN" sz="2000" dirty="0" smtClean="0">
                <a:latin typeface="NikoshBAN" pitchFamily="2" charset="0"/>
                <a:cs typeface="NikoshBAN" pitchFamily="2" charset="0"/>
              </a:rPr>
              <a:t> </a:t>
            </a:r>
            <a:r>
              <a:rPr lang="bn-BD" sz="2000" dirty="0" smtClean="0">
                <a:latin typeface="NikoshBAN" pitchFamily="2" charset="0"/>
                <a:cs typeface="NikoshBAN" pitchFamily="2" charset="0"/>
              </a:rPr>
              <a:t>পারল। </a:t>
            </a:r>
          </a:p>
        </p:txBody>
      </p:sp>
      <p:graphicFrame>
        <p:nvGraphicFramePr>
          <p:cNvPr id="3" name="Table 2"/>
          <p:cNvGraphicFramePr>
            <a:graphicFrameLocks noGrp="1"/>
          </p:cNvGraphicFramePr>
          <p:nvPr>
            <p:extLst>
              <p:ext uri="{D42A27DB-BD31-4B8C-83A1-F6EECF244321}">
                <p14:modId xmlns:p14="http://schemas.microsoft.com/office/powerpoint/2010/main" xmlns="" val="735544230"/>
              </p:ext>
            </p:extLst>
          </p:nvPr>
        </p:nvGraphicFramePr>
        <p:xfrm>
          <a:off x="838200" y="1752598"/>
          <a:ext cx="7010400" cy="4717057"/>
        </p:xfrm>
        <a:graphic>
          <a:graphicData uri="http://schemas.openxmlformats.org/drawingml/2006/table">
            <a:tbl>
              <a:tblPr firstRow="1" bandRow="1"/>
              <a:tblGrid>
                <a:gridCol w="5508171"/>
                <a:gridCol w="1502229"/>
              </a:tblGrid>
              <a:tr h="377972">
                <a:tc>
                  <a:txBody>
                    <a:bodyPr/>
                    <a:lstStyle/>
                    <a:p>
                      <a:pPr algn="ctr"/>
                      <a:r>
                        <a:rPr lang="bn-BD" sz="1800" b="1" dirty="0" smtClean="0">
                          <a:effectLst/>
                          <a:latin typeface="NikoshBAN" pitchFamily="2" charset="0"/>
                          <a:cs typeface="NikoshBAN" pitchFamily="2" charset="0"/>
                        </a:rPr>
                        <a:t>প্রশ্ন</a:t>
                      </a:r>
                      <a:r>
                        <a:rPr lang="bn-BD" sz="1800" b="1" baseline="0" dirty="0" smtClean="0">
                          <a:effectLst/>
                          <a:latin typeface="NikoshBAN" pitchFamily="2" charset="0"/>
                          <a:cs typeface="NikoshBAN" pitchFamily="2" charset="0"/>
                        </a:rPr>
                        <a:t> </a:t>
                      </a:r>
                      <a:endParaRPr lang="en-US" sz="1800" b="1" dirty="0">
                        <a:effectLst/>
                        <a:latin typeface="NikoshBAN" pitchFamily="2" charset="0"/>
                        <a:cs typeface="NikoshBAN" pitchFamily="2" charset="0"/>
                      </a:endParaRPr>
                    </a:p>
                  </a:txBody>
                  <a:tcPr/>
                </a:tc>
                <a:tc>
                  <a:txBody>
                    <a:bodyPr/>
                    <a:lstStyle/>
                    <a:p>
                      <a:pPr algn="ctr"/>
                      <a:r>
                        <a:rPr lang="bn-BD" sz="1800" b="1" dirty="0" smtClean="0">
                          <a:effectLst/>
                          <a:latin typeface="NikoshBAN" pitchFamily="2" charset="0"/>
                          <a:cs typeface="NikoshBAN" pitchFamily="2" charset="0"/>
                        </a:rPr>
                        <a:t>উত্তর</a:t>
                      </a:r>
                      <a:r>
                        <a:rPr lang="bn-BD" sz="1800" b="1" baseline="0" dirty="0" smtClean="0">
                          <a:effectLst/>
                          <a:latin typeface="NikoshBAN" pitchFamily="2" charset="0"/>
                          <a:cs typeface="NikoshBAN" pitchFamily="2" charset="0"/>
                        </a:rPr>
                        <a:t> </a:t>
                      </a:r>
                      <a:endParaRPr lang="en-US" sz="1800" b="1" dirty="0">
                        <a:effectLst/>
                        <a:latin typeface="NikoshBAN" pitchFamily="2" charset="0"/>
                        <a:cs typeface="NikoshBAN" pitchFamily="2" charset="0"/>
                      </a:endParaRPr>
                    </a:p>
                  </a:txBody>
                  <a:tcPr/>
                </a:tc>
              </a:tr>
              <a:tr h="377972">
                <a:tc>
                  <a:txBody>
                    <a:bodyPr/>
                    <a:lstStyle/>
                    <a:p>
                      <a:r>
                        <a:rPr lang="bn-BD" sz="1800" b="1" dirty="0" smtClean="0">
                          <a:effectLst/>
                          <a:latin typeface="NikoshBAN" pitchFamily="2" charset="0"/>
                          <a:cs typeface="NikoshBAN" pitchFamily="2" charset="0"/>
                        </a:rPr>
                        <a:t>এটি</a:t>
                      </a:r>
                      <a:r>
                        <a:rPr lang="bn-BD" sz="1800" b="1" baseline="0" dirty="0" smtClean="0">
                          <a:effectLst/>
                          <a:latin typeface="NikoshBAN" pitchFamily="2" charset="0"/>
                          <a:cs typeface="NikoshBAN" pitchFamily="2" charset="0"/>
                        </a:rPr>
                        <a:t> কারও পরীক্ষার ফলাফল ? </a:t>
                      </a:r>
                      <a:endParaRPr lang="en-US" sz="1800" b="1" dirty="0">
                        <a:effectLst/>
                        <a:latin typeface="NikoshBAN" pitchFamily="2" charset="0"/>
                        <a:cs typeface="NikoshBAN" pitchFamily="2" charset="0"/>
                      </a:endParaRPr>
                    </a:p>
                  </a:txBody>
                  <a:tcPr/>
                </a:tc>
                <a:tc>
                  <a:txBody>
                    <a:bodyPr/>
                    <a:lstStyle/>
                    <a:p>
                      <a:pPr algn="ctr"/>
                      <a:r>
                        <a:rPr lang="bn-BD" sz="1800" b="1" dirty="0" smtClean="0">
                          <a:effectLst/>
                          <a:latin typeface="NikoshBAN" pitchFamily="2" charset="0"/>
                          <a:cs typeface="NikoshBAN" pitchFamily="2" charset="0"/>
                        </a:rPr>
                        <a:t>হ্যাঁ</a:t>
                      </a:r>
                      <a:r>
                        <a:rPr lang="bn-BD" sz="1800" b="1" baseline="0" dirty="0" smtClean="0">
                          <a:effectLst/>
                          <a:latin typeface="NikoshBAN" pitchFamily="2" charset="0"/>
                          <a:cs typeface="NikoshBAN" pitchFamily="2" charset="0"/>
                        </a:rPr>
                        <a:t> </a:t>
                      </a:r>
                      <a:endParaRPr lang="en-US" sz="1800" b="1" dirty="0">
                        <a:effectLst/>
                        <a:latin typeface="NikoshBAN" pitchFamily="2" charset="0"/>
                        <a:cs typeface="NikoshBAN" pitchFamily="2" charset="0"/>
                      </a:endParaRPr>
                    </a:p>
                  </a:txBody>
                  <a:tcPr/>
                </a:tc>
              </a:tr>
              <a:tr h="377972">
                <a:tc>
                  <a:txBody>
                    <a:bodyPr/>
                    <a:lstStyle/>
                    <a:p>
                      <a:r>
                        <a:rPr lang="bn-BD" sz="1800" b="1" dirty="0" smtClean="0">
                          <a:effectLst/>
                          <a:latin typeface="NikoshBAN" pitchFamily="2" charset="0"/>
                          <a:cs typeface="NikoshBAN" pitchFamily="2" charset="0"/>
                        </a:rPr>
                        <a:t>এটি</a:t>
                      </a:r>
                      <a:r>
                        <a:rPr lang="bn-BD" sz="1800" b="1" baseline="0" dirty="0" smtClean="0">
                          <a:effectLst/>
                          <a:latin typeface="NikoshBAN" pitchFamily="2" charset="0"/>
                          <a:cs typeface="NikoshBAN" pitchFamily="2" charset="0"/>
                        </a:rPr>
                        <a:t> কী তোমার ফলাফল ? </a:t>
                      </a:r>
                      <a:endParaRPr lang="en-US" sz="1800" b="1" dirty="0">
                        <a:effectLst/>
                        <a:latin typeface="NikoshBAN" pitchFamily="2" charset="0"/>
                        <a:cs typeface="NikoshBAN" pitchFamily="2" charset="0"/>
                      </a:endParaRPr>
                    </a:p>
                  </a:txBody>
                  <a:tcPr/>
                </a:tc>
                <a:tc>
                  <a:txBody>
                    <a:bodyPr/>
                    <a:lstStyle/>
                    <a:p>
                      <a:pPr algn="ctr"/>
                      <a:r>
                        <a:rPr lang="bn-BD" sz="1800" b="1" dirty="0" smtClean="0">
                          <a:effectLst/>
                          <a:latin typeface="NikoshBAN" pitchFamily="2" charset="0"/>
                          <a:cs typeface="NikoshBAN" pitchFamily="2" charset="0"/>
                        </a:rPr>
                        <a:t>না </a:t>
                      </a:r>
                      <a:endParaRPr lang="en-US" sz="1800" b="1" dirty="0">
                        <a:effectLst/>
                        <a:latin typeface="NikoshBAN" pitchFamily="2" charset="0"/>
                        <a:cs typeface="NikoshBAN" pitchFamily="2" charset="0"/>
                      </a:endParaRPr>
                    </a:p>
                  </a:txBody>
                  <a:tcPr/>
                </a:tc>
              </a:tr>
              <a:tr h="489845">
                <a:tc>
                  <a:txBody>
                    <a:bodyPr/>
                    <a:lstStyle/>
                    <a:p>
                      <a:r>
                        <a:rPr lang="bn-BD" sz="1800" b="1" dirty="0" smtClean="0">
                          <a:effectLst/>
                          <a:latin typeface="NikoshBAN" pitchFamily="2" charset="0"/>
                          <a:cs typeface="NikoshBAN" pitchFamily="2" charset="0"/>
                        </a:rPr>
                        <a:t>এটি</a:t>
                      </a:r>
                      <a:r>
                        <a:rPr lang="bn-BD" sz="1800" b="1" baseline="0" dirty="0" smtClean="0">
                          <a:effectLst/>
                          <a:latin typeface="NikoshBAN" pitchFamily="2" charset="0"/>
                          <a:cs typeface="NikoshBAN" pitchFamily="2" charset="0"/>
                        </a:rPr>
                        <a:t> কী আমাদের  শ্রেণির কারও ফলাফল ? </a:t>
                      </a:r>
                      <a:endParaRPr lang="en-US" sz="1800" b="1" dirty="0">
                        <a:effectLst/>
                        <a:latin typeface="NikoshBAN" pitchFamily="2" charset="0"/>
                        <a:cs typeface="NikoshBAN" pitchFamily="2"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bn-BD" sz="1800" b="1" dirty="0" smtClean="0">
                          <a:effectLst/>
                          <a:latin typeface="NikoshBAN" pitchFamily="2" charset="0"/>
                          <a:cs typeface="NikoshBAN" pitchFamily="2" charset="0"/>
                        </a:rPr>
                        <a:t>হ্যাঁ</a:t>
                      </a:r>
                      <a:r>
                        <a:rPr lang="bn-BD" sz="1800" b="1" baseline="0" dirty="0" smtClean="0">
                          <a:effectLst/>
                          <a:latin typeface="NikoshBAN" pitchFamily="2" charset="0"/>
                          <a:cs typeface="NikoshBAN" pitchFamily="2" charset="0"/>
                        </a:rPr>
                        <a:t> </a:t>
                      </a:r>
                      <a:endParaRPr lang="en-US" sz="1800" b="1" dirty="0" smtClean="0">
                        <a:effectLst/>
                        <a:latin typeface="NikoshBAN" pitchFamily="2" charset="0"/>
                        <a:cs typeface="NikoshBAN" pitchFamily="2" charset="0"/>
                      </a:endParaRPr>
                    </a:p>
                  </a:txBody>
                  <a:tcPr/>
                </a:tc>
              </a:tr>
              <a:tr h="377972">
                <a:tc>
                  <a:txBody>
                    <a:bodyPr/>
                    <a:lstStyle/>
                    <a:p>
                      <a:r>
                        <a:rPr lang="bn-BD" sz="1800" b="1" dirty="0" smtClean="0">
                          <a:effectLst/>
                          <a:latin typeface="NikoshBAN" pitchFamily="2" charset="0"/>
                          <a:cs typeface="NikoshBAN" pitchFamily="2" charset="0"/>
                        </a:rPr>
                        <a:t>এটা কী</a:t>
                      </a:r>
                      <a:r>
                        <a:rPr lang="bn-BD" sz="1800" b="1" baseline="0" dirty="0" smtClean="0">
                          <a:effectLst/>
                          <a:latin typeface="NikoshBAN" pitchFamily="2" charset="0"/>
                          <a:cs typeface="NikoshBAN" pitchFamily="2" charset="0"/>
                        </a:rPr>
                        <a:t> করিমের  পরীক্ষার  ফলাফল ? </a:t>
                      </a:r>
                      <a:endParaRPr lang="en-US" sz="1800" b="1" dirty="0">
                        <a:effectLst/>
                        <a:latin typeface="NikoshBAN" pitchFamily="2" charset="0"/>
                        <a:cs typeface="NikoshBAN" pitchFamily="2" charset="0"/>
                      </a:endParaRPr>
                    </a:p>
                  </a:txBody>
                  <a:tcPr/>
                </a:tc>
                <a:tc>
                  <a:txBody>
                    <a:bodyPr/>
                    <a:lstStyle/>
                    <a:p>
                      <a:pPr algn="ctr"/>
                      <a:r>
                        <a:rPr lang="bn-BD" sz="1800" b="1" dirty="0" smtClean="0">
                          <a:effectLst/>
                          <a:latin typeface="NikoshBAN" pitchFamily="2" charset="0"/>
                          <a:cs typeface="NikoshBAN" pitchFamily="2" charset="0"/>
                        </a:rPr>
                        <a:t>না </a:t>
                      </a:r>
                      <a:endParaRPr lang="en-US" sz="1800" b="1" dirty="0">
                        <a:effectLst/>
                        <a:latin typeface="NikoshBAN" pitchFamily="2" charset="0"/>
                        <a:cs typeface="NikoshBAN" pitchFamily="2" charset="0"/>
                      </a:endParaRPr>
                    </a:p>
                  </a:txBody>
                  <a:tcPr/>
                </a:tc>
              </a:tr>
              <a:tr h="377972">
                <a:tc>
                  <a:txBody>
                    <a:bodyPr/>
                    <a:lstStyle/>
                    <a:p>
                      <a:r>
                        <a:rPr lang="bn-BD" sz="1800" b="1" dirty="0" smtClean="0">
                          <a:effectLst/>
                          <a:latin typeface="NikoshBAN" pitchFamily="2" charset="0"/>
                          <a:cs typeface="NikoshBAN" pitchFamily="2" charset="0"/>
                        </a:rPr>
                        <a:t>এটা</a:t>
                      </a:r>
                      <a:r>
                        <a:rPr lang="bn-BD" sz="1800" b="1" baseline="0" dirty="0" smtClean="0">
                          <a:effectLst/>
                          <a:latin typeface="NikoshBAN" pitchFamily="2" charset="0"/>
                          <a:cs typeface="NikoshBAN" pitchFamily="2" charset="0"/>
                        </a:rPr>
                        <a:t> কী মীমের পরীক্ষার ? </a:t>
                      </a:r>
                      <a:endParaRPr lang="en-US" sz="1800" b="1" dirty="0">
                        <a:effectLst/>
                        <a:latin typeface="NikoshBAN" pitchFamily="2" charset="0"/>
                        <a:cs typeface="NikoshBAN" pitchFamily="2"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bn-BD" sz="1800" b="1" dirty="0" smtClean="0">
                          <a:effectLst/>
                          <a:latin typeface="NikoshBAN" pitchFamily="2" charset="0"/>
                          <a:cs typeface="NikoshBAN" pitchFamily="2" charset="0"/>
                        </a:rPr>
                        <a:t>হ্যাঁ</a:t>
                      </a:r>
                      <a:r>
                        <a:rPr lang="bn-BD" sz="1800" b="1" baseline="0" dirty="0" smtClean="0">
                          <a:effectLst/>
                          <a:latin typeface="NikoshBAN" pitchFamily="2" charset="0"/>
                          <a:cs typeface="NikoshBAN" pitchFamily="2" charset="0"/>
                        </a:rPr>
                        <a:t> </a:t>
                      </a:r>
                      <a:endParaRPr lang="en-US" sz="1800" b="1" dirty="0" smtClean="0">
                        <a:effectLst/>
                        <a:latin typeface="NikoshBAN" pitchFamily="2" charset="0"/>
                        <a:cs typeface="NikoshBAN" pitchFamily="2" charset="0"/>
                      </a:endParaRPr>
                    </a:p>
                  </a:txBody>
                  <a:tcPr/>
                </a:tc>
              </a:tr>
              <a:tr h="377972">
                <a:tc>
                  <a:txBody>
                    <a:bodyPr/>
                    <a:lstStyle/>
                    <a:p>
                      <a:r>
                        <a:rPr lang="bn-BD" sz="1800" b="1" dirty="0" smtClean="0">
                          <a:effectLst/>
                          <a:latin typeface="NikoshBAN" pitchFamily="2" charset="0"/>
                          <a:cs typeface="NikoshBAN" pitchFamily="2" charset="0"/>
                        </a:rPr>
                        <a:t>এটা কী মীমের মোট ফলাফল ? </a:t>
                      </a:r>
                      <a:endParaRPr lang="en-US" sz="1800" b="1" dirty="0">
                        <a:effectLst/>
                        <a:latin typeface="NikoshBAN" pitchFamily="2" charset="0"/>
                        <a:cs typeface="NikoshBAN" pitchFamily="2" charset="0"/>
                      </a:endParaRPr>
                    </a:p>
                  </a:txBody>
                  <a:tcPr/>
                </a:tc>
                <a:tc>
                  <a:txBody>
                    <a:bodyPr/>
                    <a:lstStyle/>
                    <a:p>
                      <a:pPr algn="ctr"/>
                      <a:r>
                        <a:rPr lang="bn-BD" sz="1800" b="1" dirty="0" smtClean="0">
                          <a:effectLst/>
                          <a:latin typeface="NikoshBAN" pitchFamily="2" charset="0"/>
                          <a:cs typeface="NikoshBAN" pitchFamily="2" charset="0"/>
                        </a:rPr>
                        <a:t>না </a:t>
                      </a:r>
                      <a:endParaRPr lang="en-US" sz="1800" b="1" dirty="0">
                        <a:effectLst/>
                        <a:latin typeface="NikoshBAN" pitchFamily="2" charset="0"/>
                        <a:cs typeface="NikoshBAN" pitchFamily="2" charset="0"/>
                      </a:endParaRPr>
                    </a:p>
                  </a:txBody>
                  <a:tcPr/>
                </a:tc>
              </a:tr>
              <a:tr h="489845">
                <a:tc>
                  <a:txBody>
                    <a:bodyPr/>
                    <a:lstStyle/>
                    <a:p>
                      <a:r>
                        <a:rPr lang="bn-BD" sz="1800" b="1" dirty="0" smtClean="0">
                          <a:effectLst/>
                          <a:latin typeface="NikoshBAN" pitchFamily="2" charset="0"/>
                          <a:cs typeface="NikoshBAN" pitchFamily="2" charset="0"/>
                        </a:rPr>
                        <a:t>এটা</a:t>
                      </a:r>
                      <a:r>
                        <a:rPr lang="bn-BD" sz="1800" b="1" baseline="0" dirty="0" smtClean="0">
                          <a:effectLst/>
                          <a:latin typeface="NikoshBAN" pitchFamily="2" charset="0"/>
                          <a:cs typeface="NikoshBAN" pitchFamily="2" charset="0"/>
                        </a:rPr>
                        <a:t> কী মীমের একটি বিষয়ের ফলাফল ? </a:t>
                      </a:r>
                      <a:endParaRPr lang="en-US" sz="1800" b="1" dirty="0">
                        <a:effectLst/>
                        <a:latin typeface="NikoshBAN" pitchFamily="2" charset="0"/>
                        <a:cs typeface="NikoshBAN" pitchFamily="2"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bn-BD" sz="1800" b="1" dirty="0" smtClean="0">
                          <a:effectLst/>
                          <a:latin typeface="NikoshBAN" pitchFamily="2" charset="0"/>
                          <a:cs typeface="NikoshBAN" pitchFamily="2" charset="0"/>
                        </a:rPr>
                        <a:t>হ্যাঁ</a:t>
                      </a:r>
                      <a:r>
                        <a:rPr lang="bn-BD" sz="1800" b="1" baseline="0" dirty="0" smtClean="0">
                          <a:effectLst/>
                          <a:latin typeface="NikoshBAN" pitchFamily="2" charset="0"/>
                          <a:cs typeface="NikoshBAN" pitchFamily="2" charset="0"/>
                        </a:rPr>
                        <a:t> </a:t>
                      </a:r>
                      <a:endParaRPr lang="en-US" sz="1800" b="1" dirty="0" smtClean="0">
                        <a:effectLst/>
                        <a:latin typeface="NikoshBAN" pitchFamily="2" charset="0"/>
                        <a:cs typeface="NikoshBAN" pitchFamily="2" charset="0"/>
                      </a:endParaRPr>
                    </a:p>
                  </a:txBody>
                  <a:tcPr/>
                </a:tc>
              </a:tr>
              <a:tr h="489845">
                <a:tc>
                  <a:txBody>
                    <a:bodyPr/>
                    <a:lstStyle/>
                    <a:p>
                      <a:r>
                        <a:rPr lang="bn-BD" sz="1800" b="1" dirty="0" smtClean="0">
                          <a:effectLst/>
                          <a:latin typeface="NikoshBAN" pitchFamily="2" charset="0"/>
                          <a:cs typeface="NikoshBAN" pitchFamily="2" charset="0"/>
                        </a:rPr>
                        <a:t>এটা কী মীমের গণিত বিষয়ের</a:t>
                      </a:r>
                      <a:r>
                        <a:rPr lang="bn-BD" sz="1800" b="1" baseline="0" dirty="0" smtClean="0">
                          <a:effectLst/>
                          <a:latin typeface="NikoshBAN" pitchFamily="2" charset="0"/>
                          <a:cs typeface="NikoshBAN" pitchFamily="2" charset="0"/>
                        </a:rPr>
                        <a:t>  ফলাফল ? </a:t>
                      </a:r>
                      <a:endParaRPr lang="en-US" sz="1800" b="1" dirty="0">
                        <a:effectLst/>
                        <a:latin typeface="NikoshBAN" pitchFamily="2" charset="0"/>
                        <a:cs typeface="NikoshBAN" pitchFamily="2" charset="0"/>
                      </a:endParaRPr>
                    </a:p>
                  </a:txBody>
                  <a:tcPr/>
                </a:tc>
                <a:tc>
                  <a:txBody>
                    <a:bodyPr/>
                    <a:lstStyle/>
                    <a:p>
                      <a:pPr algn="ctr"/>
                      <a:r>
                        <a:rPr lang="bn-BD" sz="1800" b="1" dirty="0" smtClean="0">
                          <a:effectLst/>
                          <a:latin typeface="NikoshBAN" pitchFamily="2" charset="0"/>
                          <a:cs typeface="NikoshBAN" pitchFamily="2" charset="0"/>
                        </a:rPr>
                        <a:t>না </a:t>
                      </a:r>
                      <a:endParaRPr lang="en-US" sz="1800" b="1" dirty="0">
                        <a:effectLst/>
                        <a:latin typeface="NikoshBAN" pitchFamily="2" charset="0"/>
                        <a:cs typeface="NikoshBAN" pitchFamily="2" charset="0"/>
                      </a:endParaRPr>
                    </a:p>
                  </a:txBody>
                  <a:tcPr/>
                </a:tc>
              </a:tr>
              <a:tr h="489845">
                <a:tc>
                  <a:txBody>
                    <a:bodyPr/>
                    <a:lstStyle/>
                    <a:p>
                      <a:r>
                        <a:rPr lang="bn-BD" sz="1800" b="1" dirty="0" smtClean="0">
                          <a:effectLst/>
                          <a:latin typeface="NikoshBAN" pitchFamily="2" charset="0"/>
                          <a:cs typeface="NikoshBAN" pitchFamily="2" charset="0"/>
                        </a:rPr>
                        <a:t>এটা কী মীমের বিজ্ঞান</a:t>
                      </a:r>
                      <a:r>
                        <a:rPr lang="bn-BD" sz="1800" b="1" baseline="0" dirty="0" smtClean="0">
                          <a:effectLst/>
                          <a:latin typeface="NikoshBAN" pitchFamily="2" charset="0"/>
                          <a:cs typeface="NikoshBAN" pitchFamily="2" charset="0"/>
                        </a:rPr>
                        <a:t> বিষয়ের ফলাফল ? </a:t>
                      </a:r>
                      <a:endParaRPr lang="en-US" sz="1800" b="1" dirty="0">
                        <a:effectLst/>
                        <a:latin typeface="NikoshBAN" pitchFamily="2" charset="0"/>
                        <a:cs typeface="NikoshBAN" pitchFamily="2" charset="0"/>
                      </a:endParaRPr>
                    </a:p>
                  </a:txBody>
                  <a:tcPr/>
                </a:tc>
                <a:tc>
                  <a:txBody>
                    <a:bodyPr/>
                    <a:lstStyle/>
                    <a:p>
                      <a:pPr algn="ctr"/>
                      <a:r>
                        <a:rPr lang="bn-BD" sz="1800" b="1" dirty="0" smtClean="0">
                          <a:effectLst/>
                          <a:latin typeface="NikoshBAN" pitchFamily="2" charset="0"/>
                          <a:cs typeface="NikoshBAN" pitchFamily="2" charset="0"/>
                        </a:rPr>
                        <a:t>না </a:t>
                      </a:r>
                      <a:endParaRPr lang="en-US" sz="1800" b="1" dirty="0">
                        <a:effectLst/>
                        <a:latin typeface="NikoshBAN" pitchFamily="2" charset="0"/>
                        <a:cs typeface="NikoshBAN" pitchFamily="2" charset="0"/>
                      </a:endParaRPr>
                    </a:p>
                  </a:txBody>
                  <a:tcPr/>
                </a:tc>
              </a:tr>
              <a:tr h="489845">
                <a:tc>
                  <a:txBody>
                    <a:bodyPr/>
                    <a:lstStyle/>
                    <a:p>
                      <a:r>
                        <a:rPr lang="bn-BD" sz="1800" b="1" dirty="0" smtClean="0">
                          <a:effectLst/>
                          <a:latin typeface="NikoshBAN" pitchFamily="2" charset="0"/>
                          <a:cs typeface="NikoshBAN" pitchFamily="2" charset="0"/>
                        </a:rPr>
                        <a:t>এটা</a:t>
                      </a:r>
                      <a:r>
                        <a:rPr lang="bn-BD" sz="1800" b="1" baseline="0" dirty="0" smtClean="0">
                          <a:effectLst/>
                          <a:latin typeface="NikoshBAN" pitchFamily="2" charset="0"/>
                          <a:cs typeface="NikoshBAN" pitchFamily="2" charset="0"/>
                        </a:rPr>
                        <a:t> কী মীমের ইংরেজি বিষয়ের ফলাফল ? </a:t>
                      </a:r>
                      <a:endParaRPr lang="en-US" sz="1800" b="1" dirty="0">
                        <a:effectLst/>
                        <a:latin typeface="NikoshBAN" pitchFamily="2" charset="0"/>
                        <a:cs typeface="NikoshBAN" pitchFamily="2"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bn-BD" sz="1800" b="1" dirty="0" smtClean="0">
                          <a:effectLst/>
                          <a:latin typeface="NikoshBAN" pitchFamily="2" charset="0"/>
                          <a:cs typeface="NikoshBAN" pitchFamily="2" charset="0"/>
                        </a:rPr>
                        <a:t>হ্যাঁ</a:t>
                      </a:r>
                      <a:r>
                        <a:rPr lang="bn-BD" sz="1800" b="1" baseline="0" dirty="0" smtClean="0">
                          <a:effectLst/>
                          <a:latin typeface="NikoshBAN" pitchFamily="2" charset="0"/>
                          <a:cs typeface="NikoshBAN" pitchFamily="2" charset="0"/>
                        </a:rPr>
                        <a:t> </a:t>
                      </a:r>
                      <a:endParaRPr lang="en-US" sz="1800" b="1" dirty="0" smtClean="0">
                        <a:effectLst/>
                        <a:latin typeface="NikoshBAN" pitchFamily="2" charset="0"/>
                        <a:cs typeface="NikoshBAN" pitchFamily="2" charset="0"/>
                      </a:endParaRPr>
                    </a:p>
                  </a:txBody>
                  <a:tcPr/>
                </a:tc>
              </a:tr>
            </a:tbl>
          </a:graphicData>
        </a:graphic>
      </p:graphicFrame>
    </p:spTree>
    <p:extLst>
      <p:ext uri="{BB962C8B-B14F-4D97-AF65-F5344CB8AC3E}">
        <p14:creationId xmlns:p14="http://schemas.microsoft.com/office/powerpoint/2010/main" xmlns="" val="130428463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ownload.jfif"/>
          <p:cNvPicPr>
            <a:picLocks noChangeAspect="1"/>
          </p:cNvPicPr>
          <p:nvPr/>
        </p:nvPicPr>
        <p:blipFill>
          <a:blip r:embed="rId3"/>
          <a:stretch>
            <a:fillRect/>
          </a:stretch>
        </p:blipFill>
        <p:spPr>
          <a:xfrm>
            <a:off x="533400" y="1371600"/>
            <a:ext cx="8077200" cy="4572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4" name="Title 2"/>
          <p:cNvSpPr txBox="1">
            <a:spLocks/>
          </p:cNvSpPr>
          <p:nvPr/>
        </p:nvSpPr>
        <p:spPr>
          <a:xfrm>
            <a:off x="1524000" y="381000"/>
            <a:ext cx="6324600" cy="838200"/>
          </a:xfrm>
          <a:prstGeom prst="rect">
            <a:avLst/>
          </a:prstGeom>
          <a:ln>
            <a:noFill/>
          </a:ln>
        </p:spPr>
        <p:style>
          <a:lnRef idx="2">
            <a:schemeClr val="accent1"/>
          </a:lnRef>
          <a:fillRef idx="1">
            <a:schemeClr val="lt1"/>
          </a:fillRef>
          <a:effectRef idx="0">
            <a:schemeClr val="accent1"/>
          </a:effectRef>
          <a:fontRef idx="minor">
            <a:schemeClr val="dk1"/>
          </a:fontRef>
        </p:style>
        <p:txBody>
          <a:bodyPr lIns="91300" tIns="45650" rIns="91300" bIns="4565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588" algn="ctr"/>
            <a:r>
              <a:rPr lang="en-US" sz="6000" dirty="0" err="1" smtClean="0">
                <a:latin typeface="NikoshBAN" pitchFamily="2" charset="0"/>
                <a:cs typeface="NikoshBAN" pitchFamily="2" charset="0"/>
              </a:rPr>
              <a:t>তথ্য</a:t>
            </a:r>
            <a:r>
              <a:rPr lang="en-US" sz="6000" dirty="0" smtClean="0">
                <a:latin typeface="NikoshBAN" pitchFamily="2" charset="0"/>
                <a:cs typeface="NikoshBAN" pitchFamily="2" charset="0"/>
              </a:rPr>
              <a:t> ও </a:t>
            </a:r>
            <a:r>
              <a:rPr lang="en-US" sz="6000" dirty="0" err="1" smtClean="0">
                <a:latin typeface="NikoshBAN" pitchFamily="2" charset="0"/>
                <a:cs typeface="NikoshBAN" pitchFamily="2" charset="0"/>
              </a:rPr>
              <a:t>উপাত্তের</a:t>
            </a:r>
            <a:r>
              <a:rPr lang="en-US" sz="6000" dirty="0" smtClean="0">
                <a:latin typeface="NikoshBAN" pitchFamily="2" charset="0"/>
                <a:cs typeface="NikoshBAN" pitchFamily="2" charset="0"/>
              </a:rPr>
              <a:t> </a:t>
            </a:r>
            <a:r>
              <a:rPr lang="en-US" sz="6000" dirty="0" err="1" smtClean="0">
                <a:latin typeface="NikoshBAN" pitchFamily="2" charset="0"/>
                <a:cs typeface="NikoshBAN" pitchFamily="2" charset="0"/>
              </a:rPr>
              <a:t>পার্থক্য</a:t>
            </a:r>
            <a:endParaRPr lang="en-US" sz="6000" dirty="0">
              <a:latin typeface="NikoshBAN" pitchFamily="2" charset="0"/>
              <a:cs typeface="NikoshBAN" pitchFamily="2" charset="0"/>
            </a:endParaRPr>
          </a:p>
        </p:txBody>
      </p:sp>
    </p:spTree>
    <p:extLst>
      <p:ext uri="{BB962C8B-B14F-4D97-AF65-F5344CB8AC3E}">
        <p14:creationId xmlns:p14="http://schemas.microsoft.com/office/powerpoint/2010/main" xmlns="" val="85579596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ownload.jfif"/>
          <p:cNvPicPr>
            <a:picLocks noChangeAspect="1"/>
          </p:cNvPicPr>
          <p:nvPr/>
        </p:nvPicPr>
        <p:blipFill>
          <a:blip r:embed="rId3"/>
          <a:stretch>
            <a:fillRect/>
          </a:stretch>
        </p:blipFill>
        <p:spPr>
          <a:xfrm>
            <a:off x="1447800" y="1600200"/>
            <a:ext cx="6477000" cy="48768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4" name="Title 2"/>
          <p:cNvSpPr txBox="1">
            <a:spLocks/>
          </p:cNvSpPr>
          <p:nvPr/>
        </p:nvSpPr>
        <p:spPr>
          <a:xfrm>
            <a:off x="2362200" y="381000"/>
            <a:ext cx="4572000" cy="838200"/>
          </a:xfrm>
          <a:prstGeom prst="rect">
            <a:avLst/>
          </a:prstGeom>
          <a:ln>
            <a:noFill/>
          </a:ln>
        </p:spPr>
        <p:style>
          <a:lnRef idx="2">
            <a:schemeClr val="accent1"/>
          </a:lnRef>
          <a:fillRef idx="1">
            <a:schemeClr val="lt1"/>
          </a:fillRef>
          <a:effectRef idx="0">
            <a:schemeClr val="accent1"/>
          </a:effectRef>
          <a:fontRef idx="minor">
            <a:schemeClr val="dk1"/>
          </a:fontRef>
        </p:style>
        <p:txBody>
          <a:bodyPr lIns="91300" tIns="45650" rIns="91300" bIns="4565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588" algn="ctr"/>
            <a:r>
              <a:rPr lang="en-US" sz="6000" dirty="0" err="1" smtClean="0">
                <a:latin typeface="NikoshBAN" pitchFamily="2" charset="0"/>
                <a:cs typeface="NikoshBAN" pitchFamily="2" charset="0"/>
              </a:rPr>
              <a:t>জ্ঞান</a:t>
            </a:r>
            <a:r>
              <a:rPr lang="en-US" sz="6000" dirty="0" smtClean="0">
                <a:latin typeface="NikoshBAN" pitchFamily="2" charset="0"/>
                <a:cs typeface="NikoshBAN" pitchFamily="2" charset="0"/>
              </a:rPr>
              <a:t> </a:t>
            </a:r>
            <a:r>
              <a:rPr lang="en-US" sz="6000" dirty="0" err="1" smtClean="0">
                <a:latin typeface="NikoshBAN" pitchFamily="2" charset="0"/>
                <a:cs typeface="NikoshBAN" pitchFamily="2" charset="0"/>
              </a:rPr>
              <a:t>পিরামিড</a:t>
            </a:r>
            <a:endParaRPr lang="en-US" sz="6000" dirty="0">
              <a:latin typeface="NikoshBAN" pitchFamily="2" charset="0"/>
              <a:cs typeface="NikoshBAN" pitchFamily="2" charset="0"/>
            </a:endParaRPr>
          </a:p>
        </p:txBody>
      </p:sp>
    </p:spTree>
    <p:extLst>
      <p:ext uri="{BB962C8B-B14F-4D97-AF65-F5344CB8AC3E}">
        <p14:creationId xmlns:p14="http://schemas.microsoft.com/office/powerpoint/2010/main" xmlns="" val="85579596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p:cNvSpPr txBox="1">
            <a:spLocks/>
          </p:cNvSpPr>
          <p:nvPr/>
        </p:nvSpPr>
        <p:spPr>
          <a:xfrm>
            <a:off x="2743200" y="762000"/>
            <a:ext cx="4572000" cy="838200"/>
          </a:xfrm>
          <a:prstGeom prst="rect">
            <a:avLst/>
          </a:prstGeom>
          <a:ln>
            <a:noFill/>
          </a:ln>
        </p:spPr>
        <p:style>
          <a:lnRef idx="2">
            <a:schemeClr val="accent1"/>
          </a:lnRef>
          <a:fillRef idx="1">
            <a:schemeClr val="lt1"/>
          </a:fillRef>
          <a:effectRef idx="0">
            <a:schemeClr val="accent1"/>
          </a:effectRef>
          <a:fontRef idx="minor">
            <a:schemeClr val="dk1"/>
          </a:fontRef>
        </p:style>
        <p:txBody>
          <a:bodyPr lIns="91300" tIns="45650" rIns="91300" bIns="4565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82588" algn="ctr"/>
            <a:r>
              <a:rPr lang="en-US" sz="6000" dirty="0" err="1" smtClean="0">
                <a:latin typeface="NikoshBAN" pitchFamily="2" charset="0"/>
                <a:cs typeface="NikoshBAN" pitchFamily="2" charset="0"/>
              </a:rPr>
              <a:t>জ্ঞান</a:t>
            </a:r>
            <a:r>
              <a:rPr lang="en-US" sz="6000" dirty="0" smtClean="0">
                <a:latin typeface="NikoshBAN" pitchFamily="2" charset="0"/>
                <a:cs typeface="NikoshBAN" pitchFamily="2" charset="0"/>
              </a:rPr>
              <a:t> </a:t>
            </a:r>
            <a:r>
              <a:rPr lang="en-US" sz="6000" dirty="0" err="1" smtClean="0">
                <a:latin typeface="NikoshBAN" pitchFamily="2" charset="0"/>
                <a:cs typeface="NikoshBAN" pitchFamily="2" charset="0"/>
              </a:rPr>
              <a:t>পিরামিড</a:t>
            </a:r>
            <a:endParaRPr lang="en-US" sz="6000" dirty="0">
              <a:latin typeface="NikoshBAN" pitchFamily="2" charset="0"/>
              <a:cs typeface="NikoshBAN" pitchFamily="2" charset="0"/>
            </a:endParaRPr>
          </a:p>
        </p:txBody>
      </p:sp>
      <p:pic>
        <p:nvPicPr>
          <p:cNvPr id="6" name="Picture 5" descr="download.jfif"/>
          <p:cNvPicPr>
            <a:picLocks noChangeAspect="1"/>
          </p:cNvPicPr>
          <p:nvPr/>
        </p:nvPicPr>
        <p:blipFill>
          <a:blip r:embed="rId3" cstate="print"/>
          <a:stretch>
            <a:fillRect/>
          </a:stretch>
        </p:blipFill>
        <p:spPr>
          <a:xfrm>
            <a:off x="1524000" y="457200"/>
            <a:ext cx="1371600" cy="136759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graphicFrame>
        <p:nvGraphicFramePr>
          <p:cNvPr id="7" name="Table 6"/>
          <p:cNvGraphicFramePr>
            <a:graphicFrameLocks noGrp="1"/>
          </p:cNvGraphicFramePr>
          <p:nvPr/>
        </p:nvGraphicFramePr>
        <p:xfrm>
          <a:off x="838200" y="2133600"/>
          <a:ext cx="7772400" cy="3413760"/>
        </p:xfrm>
        <a:graphic>
          <a:graphicData uri="http://schemas.openxmlformats.org/drawingml/2006/table">
            <a:tbl>
              <a:tblPr firstRow="1" bandRow="1">
                <a:tableStyleId>{5C22544A-7EE6-4342-B048-85BDC9FD1C3A}</a:tableStyleId>
              </a:tblPr>
              <a:tblGrid>
                <a:gridCol w="1295400"/>
                <a:gridCol w="6477000"/>
              </a:tblGrid>
              <a:tr h="624840">
                <a:tc>
                  <a:txBody>
                    <a:bodyPr/>
                    <a:lstStyle/>
                    <a:p>
                      <a:pPr algn="ctr"/>
                      <a:r>
                        <a:rPr lang="en-US" sz="4000" dirty="0" err="1" smtClean="0">
                          <a:latin typeface="NikoshBAN" pitchFamily="2" charset="0"/>
                          <a:cs typeface="NikoshBAN" pitchFamily="2" charset="0"/>
                        </a:rPr>
                        <a:t>উপাত্ত</a:t>
                      </a:r>
                      <a:endParaRPr lang="en-US" sz="4000" dirty="0"/>
                    </a:p>
                  </a:txBody>
                  <a:tcPr/>
                </a:tc>
                <a:tc>
                  <a:txBody>
                    <a:bodyPr/>
                    <a:lstStyle/>
                    <a:p>
                      <a:pPr algn="l"/>
                      <a:r>
                        <a:rPr lang="en-US" sz="4000" dirty="0" err="1" smtClean="0">
                          <a:latin typeface="NikoshBAN" pitchFamily="2" charset="0"/>
                          <a:cs typeface="NikoshBAN" pitchFamily="2" charset="0"/>
                        </a:rPr>
                        <a:t>কোন</a:t>
                      </a:r>
                      <a:r>
                        <a:rPr lang="en-US" sz="4000" dirty="0" smtClean="0">
                          <a:latin typeface="NikoshBAN" pitchFamily="2" charset="0"/>
                          <a:cs typeface="NikoshBAN" pitchFamily="2" charset="0"/>
                        </a:rPr>
                        <a:t> </a:t>
                      </a:r>
                      <a:r>
                        <a:rPr lang="en-US" sz="4000" dirty="0" err="1" smtClean="0">
                          <a:latin typeface="NikoshBAN" pitchFamily="2" charset="0"/>
                          <a:cs typeface="NikoshBAN" pitchFamily="2" charset="0"/>
                        </a:rPr>
                        <a:t>ঘটনা</a:t>
                      </a:r>
                      <a:r>
                        <a:rPr lang="en-US" sz="4000" dirty="0" smtClean="0">
                          <a:latin typeface="NikoshBAN" pitchFamily="2" charset="0"/>
                          <a:cs typeface="NikoshBAN" pitchFamily="2" charset="0"/>
                        </a:rPr>
                        <a:t> </a:t>
                      </a:r>
                      <a:r>
                        <a:rPr lang="en-US" sz="4000" dirty="0" err="1" smtClean="0">
                          <a:latin typeface="NikoshBAN" pitchFamily="2" charset="0"/>
                          <a:cs typeface="NikoshBAN" pitchFamily="2" charset="0"/>
                        </a:rPr>
                        <a:t>বা</a:t>
                      </a:r>
                      <a:r>
                        <a:rPr lang="en-US" sz="4000" dirty="0" smtClean="0">
                          <a:latin typeface="NikoshBAN" pitchFamily="2" charset="0"/>
                          <a:cs typeface="NikoshBAN" pitchFamily="2" charset="0"/>
                        </a:rPr>
                        <a:t> </a:t>
                      </a:r>
                      <a:r>
                        <a:rPr lang="en-US" sz="4000" dirty="0" err="1" smtClean="0">
                          <a:latin typeface="NikoshBAN" pitchFamily="2" charset="0"/>
                          <a:cs typeface="NikoshBAN" pitchFamily="2" charset="0"/>
                        </a:rPr>
                        <a:t>প্রেক্ষাপট</a:t>
                      </a:r>
                      <a:r>
                        <a:rPr lang="en-US" sz="4000" dirty="0" smtClean="0">
                          <a:latin typeface="NikoshBAN" pitchFamily="2" charset="0"/>
                          <a:cs typeface="NikoshBAN" pitchFamily="2" charset="0"/>
                        </a:rPr>
                        <a:t> </a:t>
                      </a:r>
                      <a:r>
                        <a:rPr lang="en-US" sz="4000" dirty="0" err="1" smtClean="0">
                          <a:latin typeface="NikoshBAN" pitchFamily="2" charset="0"/>
                          <a:cs typeface="NikoshBAN" pitchFamily="2" charset="0"/>
                        </a:rPr>
                        <a:t>বা</a:t>
                      </a:r>
                      <a:r>
                        <a:rPr lang="en-US" sz="4000" baseline="0" dirty="0" smtClean="0">
                          <a:latin typeface="NikoshBAN" pitchFamily="2" charset="0"/>
                          <a:cs typeface="NikoshBAN" pitchFamily="2" charset="0"/>
                        </a:rPr>
                        <a:t> </a:t>
                      </a:r>
                      <a:r>
                        <a:rPr lang="en-US" sz="4000" baseline="0" dirty="0" err="1" smtClean="0">
                          <a:latin typeface="NikoshBAN" pitchFamily="2" charset="0"/>
                          <a:cs typeface="NikoshBAN" pitchFamily="2" charset="0"/>
                        </a:rPr>
                        <a:t>পরিস্থিতি</a:t>
                      </a:r>
                      <a:endParaRPr lang="en-US" sz="4000" dirty="0"/>
                    </a:p>
                  </a:txBody>
                  <a:tcPr/>
                </a:tc>
              </a:tr>
              <a:tr h="638447">
                <a:tc>
                  <a:txBody>
                    <a:bodyPr/>
                    <a:lstStyle/>
                    <a:p>
                      <a:pPr algn="ctr"/>
                      <a:r>
                        <a:rPr lang="en-US" sz="4000" dirty="0" err="1" smtClean="0">
                          <a:latin typeface="NikoshBAN" pitchFamily="2" charset="0"/>
                          <a:cs typeface="NikoshBAN" pitchFamily="2" charset="0"/>
                        </a:rPr>
                        <a:t>তথ্য</a:t>
                      </a:r>
                      <a:endParaRPr lang="en-US" sz="4000" dirty="0"/>
                    </a:p>
                  </a:txBody>
                  <a:tcPr/>
                </a:tc>
                <a:tc>
                  <a:txBody>
                    <a:bodyPr/>
                    <a:lstStyle/>
                    <a:p>
                      <a:pPr algn="l"/>
                      <a:r>
                        <a:rPr lang="en-US" sz="4000" dirty="0" err="1" smtClean="0">
                          <a:latin typeface="NikoshBAN" pitchFamily="2" charset="0"/>
                          <a:cs typeface="NikoshBAN" pitchFamily="2" charset="0"/>
                        </a:rPr>
                        <a:t>উপাত্ত</a:t>
                      </a:r>
                      <a:r>
                        <a:rPr lang="en-US" sz="4000" dirty="0" smtClean="0">
                          <a:latin typeface="NikoshBAN" pitchFamily="2" charset="0"/>
                          <a:cs typeface="NikoshBAN" pitchFamily="2" charset="0"/>
                        </a:rPr>
                        <a:t> </a:t>
                      </a:r>
                      <a:r>
                        <a:rPr lang="en-US" sz="4000" dirty="0" err="1" smtClean="0">
                          <a:latin typeface="NikoshBAN" pitchFamily="2" charset="0"/>
                          <a:cs typeface="NikoshBAN" pitchFamily="2" charset="0"/>
                        </a:rPr>
                        <a:t>আর</a:t>
                      </a:r>
                      <a:r>
                        <a:rPr lang="en-US" sz="4000" dirty="0" smtClean="0">
                          <a:latin typeface="NikoshBAN" pitchFamily="2" charset="0"/>
                          <a:cs typeface="NikoshBAN" pitchFamily="2" charset="0"/>
                        </a:rPr>
                        <a:t> </a:t>
                      </a:r>
                      <a:r>
                        <a:rPr lang="en-US" sz="4000" dirty="0" err="1" smtClean="0">
                          <a:latin typeface="NikoshBAN" pitchFamily="2" charset="0"/>
                          <a:cs typeface="NikoshBAN" pitchFamily="2" charset="0"/>
                        </a:rPr>
                        <a:t>প্রেক্ষাপট</a:t>
                      </a:r>
                      <a:r>
                        <a:rPr lang="en-US" sz="4000" dirty="0" smtClean="0">
                          <a:latin typeface="NikoshBAN" pitchFamily="2" charset="0"/>
                          <a:cs typeface="NikoshBAN" pitchFamily="2" charset="0"/>
                        </a:rPr>
                        <a:t> </a:t>
                      </a:r>
                      <a:r>
                        <a:rPr lang="en-US" sz="4000" dirty="0" err="1" smtClean="0">
                          <a:latin typeface="NikoshBAN" pitchFamily="2" charset="0"/>
                          <a:cs typeface="NikoshBAN" pitchFamily="2" charset="0"/>
                        </a:rPr>
                        <a:t>মিলে</a:t>
                      </a:r>
                      <a:r>
                        <a:rPr lang="en-US" sz="4000" dirty="0" smtClean="0">
                          <a:latin typeface="NikoshBAN" pitchFamily="2" charset="0"/>
                          <a:cs typeface="NikoshBAN" pitchFamily="2" charset="0"/>
                        </a:rPr>
                        <a:t> </a:t>
                      </a:r>
                      <a:r>
                        <a:rPr lang="en-US" sz="4000" dirty="0" err="1" smtClean="0">
                          <a:latin typeface="NikoshBAN" pitchFamily="2" charset="0"/>
                          <a:cs typeface="NikoshBAN" pitchFamily="2" charset="0"/>
                        </a:rPr>
                        <a:t>হয়</a:t>
                      </a:r>
                      <a:r>
                        <a:rPr lang="en-US" sz="4000" dirty="0" smtClean="0">
                          <a:latin typeface="NikoshBAN" pitchFamily="2" charset="0"/>
                          <a:cs typeface="NikoshBAN" pitchFamily="2" charset="0"/>
                        </a:rPr>
                        <a:t> </a:t>
                      </a:r>
                      <a:r>
                        <a:rPr lang="en-US" sz="4000" dirty="0" err="1" smtClean="0">
                          <a:latin typeface="NikoshBAN" pitchFamily="2" charset="0"/>
                          <a:cs typeface="NikoshBAN" pitchFamily="2" charset="0"/>
                        </a:rPr>
                        <a:t>তথ্য</a:t>
                      </a:r>
                      <a:endParaRPr lang="en-US" sz="4000" dirty="0"/>
                    </a:p>
                  </a:txBody>
                  <a:tcPr/>
                </a:tc>
              </a:tr>
              <a:tr h="638447">
                <a:tc>
                  <a:txBody>
                    <a:bodyPr/>
                    <a:lstStyle/>
                    <a:p>
                      <a:pPr algn="ctr"/>
                      <a:r>
                        <a:rPr lang="en-US" sz="4000" dirty="0" err="1" smtClean="0">
                          <a:latin typeface="NikoshBAN" pitchFamily="2" charset="0"/>
                          <a:cs typeface="NikoshBAN" pitchFamily="2" charset="0"/>
                        </a:rPr>
                        <a:t>জ্ঞান</a:t>
                      </a:r>
                      <a:r>
                        <a:rPr lang="en-US" sz="4000" dirty="0" smtClean="0">
                          <a:latin typeface="NikoshBAN" pitchFamily="2" charset="0"/>
                          <a:cs typeface="NikoshBAN" pitchFamily="2" charset="0"/>
                        </a:rPr>
                        <a:t> </a:t>
                      </a:r>
                      <a:endParaRPr lang="en-US" sz="4000" dirty="0"/>
                    </a:p>
                  </a:txBody>
                  <a:tcPr/>
                </a:tc>
                <a:tc>
                  <a:txBody>
                    <a:bodyPr/>
                    <a:lstStyle/>
                    <a:p>
                      <a:pPr algn="l"/>
                      <a:r>
                        <a:rPr lang="en-US" sz="4000" dirty="0" err="1" smtClean="0">
                          <a:latin typeface="NikoshBAN" pitchFamily="2" charset="0"/>
                          <a:cs typeface="NikoshBAN" pitchFamily="2" charset="0"/>
                        </a:rPr>
                        <a:t>তথ্যকে</a:t>
                      </a:r>
                      <a:r>
                        <a:rPr lang="en-US" sz="4000" dirty="0" smtClean="0">
                          <a:latin typeface="NikoshBAN" pitchFamily="2" charset="0"/>
                          <a:cs typeface="NikoshBAN" pitchFamily="2" charset="0"/>
                        </a:rPr>
                        <a:t> </a:t>
                      </a:r>
                      <a:r>
                        <a:rPr lang="en-US" sz="4000" dirty="0" err="1" smtClean="0">
                          <a:latin typeface="NikoshBAN" pitchFamily="2" charset="0"/>
                          <a:cs typeface="NikoshBAN" pitchFamily="2" charset="0"/>
                        </a:rPr>
                        <a:t>বিশ্লেষণ</a:t>
                      </a:r>
                      <a:r>
                        <a:rPr lang="en-US" sz="4000" dirty="0" smtClean="0">
                          <a:latin typeface="NikoshBAN" pitchFamily="2" charset="0"/>
                          <a:cs typeface="NikoshBAN" pitchFamily="2" charset="0"/>
                        </a:rPr>
                        <a:t> </a:t>
                      </a:r>
                      <a:r>
                        <a:rPr lang="en-US" sz="4000" dirty="0" err="1" smtClean="0">
                          <a:latin typeface="NikoshBAN" pitchFamily="2" charset="0"/>
                          <a:cs typeface="NikoshBAN" pitchFamily="2" charset="0"/>
                        </a:rPr>
                        <a:t>করলে</a:t>
                      </a:r>
                      <a:r>
                        <a:rPr lang="en-US" sz="4000" dirty="0" smtClean="0">
                          <a:latin typeface="NikoshBAN" pitchFamily="2" charset="0"/>
                          <a:cs typeface="NikoshBAN" pitchFamily="2" charset="0"/>
                        </a:rPr>
                        <a:t> </a:t>
                      </a:r>
                      <a:r>
                        <a:rPr lang="en-US" sz="4000" dirty="0" err="1" smtClean="0">
                          <a:latin typeface="NikoshBAN" pitchFamily="2" charset="0"/>
                          <a:cs typeface="NikoshBAN" pitchFamily="2" charset="0"/>
                        </a:rPr>
                        <a:t>পাওয়া</a:t>
                      </a:r>
                      <a:r>
                        <a:rPr lang="en-US" sz="4000" dirty="0" smtClean="0">
                          <a:latin typeface="NikoshBAN" pitchFamily="2" charset="0"/>
                          <a:cs typeface="NikoshBAN" pitchFamily="2" charset="0"/>
                        </a:rPr>
                        <a:t> </a:t>
                      </a:r>
                      <a:r>
                        <a:rPr lang="en-US" sz="4000" dirty="0" err="1" smtClean="0">
                          <a:latin typeface="NikoshBAN" pitchFamily="2" charset="0"/>
                          <a:cs typeface="NikoshBAN" pitchFamily="2" charset="0"/>
                        </a:rPr>
                        <a:t>যায়</a:t>
                      </a:r>
                      <a:r>
                        <a:rPr lang="en-US" sz="4000" dirty="0" smtClean="0">
                          <a:latin typeface="NikoshBAN" pitchFamily="2" charset="0"/>
                          <a:cs typeface="NikoshBAN" pitchFamily="2" charset="0"/>
                        </a:rPr>
                        <a:t> </a:t>
                      </a:r>
                      <a:r>
                        <a:rPr lang="en-US" sz="4000" dirty="0" err="1" smtClean="0">
                          <a:latin typeface="NikoshBAN" pitchFamily="2" charset="0"/>
                          <a:cs typeface="NikoshBAN" pitchFamily="2" charset="0"/>
                        </a:rPr>
                        <a:t>জ্ঞান</a:t>
                      </a:r>
                      <a:endParaRPr lang="en-US" sz="4000" dirty="0"/>
                    </a:p>
                  </a:txBody>
                  <a:tcPr/>
                </a:tc>
              </a:tr>
              <a:tr h="1193619">
                <a:tc>
                  <a:txBody>
                    <a:bodyPr/>
                    <a:lstStyle/>
                    <a:p>
                      <a:pPr algn="ctr"/>
                      <a:r>
                        <a:rPr lang="en-US" sz="4000" dirty="0" err="1" smtClean="0">
                          <a:latin typeface="NikoshBAN" pitchFamily="2" charset="0"/>
                          <a:cs typeface="NikoshBAN" pitchFamily="2" charset="0"/>
                        </a:rPr>
                        <a:t>প্রজ্ঞা</a:t>
                      </a:r>
                      <a:endParaRPr lang="en-US" sz="4000" dirty="0"/>
                    </a:p>
                  </a:txBody>
                  <a:tcPr/>
                </a:tc>
                <a:tc>
                  <a:txBody>
                    <a:bodyPr/>
                    <a:lstStyle/>
                    <a:p>
                      <a:pPr marL="182588" marR="0" indent="0" algn="l" defTabSz="914400" rtl="0" eaLnBrk="1" fontAlgn="auto" latinLnBrk="0" hangingPunct="1">
                        <a:lnSpc>
                          <a:spcPct val="100000"/>
                        </a:lnSpc>
                        <a:spcBef>
                          <a:spcPts val="0"/>
                        </a:spcBef>
                        <a:spcAft>
                          <a:spcPts val="0"/>
                        </a:spcAft>
                        <a:buClrTx/>
                        <a:buSzTx/>
                        <a:buFontTx/>
                        <a:buNone/>
                        <a:tabLst/>
                        <a:defRPr/>
                      </a:pPr>
                      <a:r>
                        <a:rPr lang="en-US" sz="4000" dirty="0" err="1" smtClean="0">
                          <a:latin typeface="NikoshBAN" pitchFamily="2" charset="0"/>
                          <a:cs typeface="NikoshBAN" pitchFamily="2" charset="0"/>
                        </a:rPr>
                        <a:t>বিভিন্ন</a:t>
                      </a:r>
                      <a:r>
                        <a:rPr lang="en-US" sz="4000" dirty="0" smtClean="0">
                          <a:latin typeface="NikoshBAN" pitchFamily="2" charset="0"/>
                          <a:cs typeface="NikoshBAN" pitchFamily="2" charset="0"/>
                        </a:rPr>
                        <a:t> </a:t>
                      </a:r>
                      <a:r>
                        <a:rPr lang="en-US" sz="4000" dirty="0" err="1" smtClean="0">
                          <a:latin typeface="NikoshBAN" pitchFamily="2" charset="0"/>
                          <a:cs typeface="NikoshBAN" pitchFamily="2" charset="0"/>
                        </a:rPr>
                        <a:t>জ্ঞান</a:t>
                      </a:r>
                      <a:r>
                        <a:rPr lang="en-US" sz="4000" dirty="0" smtClean="0">
                          <a:latin typeface="NikoshBAN" pitchFamily="2" charset="0"/>
                          <a:cs typeface="NikoshBAN" pitchFamily="2" charset="0"/>
                        </a:rPr>
                        <a:t> </a:t>
                      </a:r>
                      <a:r>
                        <a:rPr lang="en-US" sz="4000" dirty="0" err="1" smtClean="0">
                          <a:latin typeface="NikoshBAN" pitchFamily="2" charset="0"/>
                          <a:cs typeface="NikoshBAN" pitchFamily="2" charset="0"/>
                        </a:rPr>
                        <a:t>অর্জনের</a:t>
                      </a:r>
                      <a:r>
                        <a:rPr lang="en-US" sz="4000" dirty="0" smtClean="0">
                          <a:latin typeface="NikoshBAN" pitchFamily="2" charset="0"/>
                          <a:cs typeface="NikoshBAN" pitchFamily="2" charset="0"/>
                        </a:rPr>
                        <a:t> </a:t>
                      </a:r>
                      <a:r>
                        <a:rPr lang="en-US" sz="4000" dirty="0" err="1" smtClean="0">
                          <a:latin typeface="NikoshBAN" pitchFamily="2" charset="0"/>
                          <a:cs typeface="NikoshBAN" pitchFamily="2" charset="0"/>
                        </a:rPr>
                        <a:t>মাধ্যমে</a:t>
                      </a:r>
                      <a:r>
                        <a:rPr lang="en-US" sz="4000" dirty="0" smtClean="0">
                          <a:latin typeface="NikoshBAN" pitchFamily="2" charset="0"/>
                          <a:cs typeface="NikoshBAN" pitchFamily="2" charset="0"/>
                        </a:rPr>
                        <a:t> </a:t>
                      </a:r>
                      <a:r>
                        <a:rPr lang="en-US" sz="4000" dirty="0" err="1" smtClean="0">
                          <a:latin typeface="NikoshBAN" pitchFamily="2" charset="0"/>
                          <a:cs typeface="NikoshBAN" pitchFamily="2" charset="0"/>
                        </a:rPr>
                        <a:t>তৈরি</a:t>
                      </a:r>
                      <a:r>
                        <a:rPr lang="en-US" sz="4000" dirty="0" smtClean="0">
                          <a:latin typeface="NikoshBAN" pitchFamily="2" charset="0"/>
                          <a:cs typeface="NikoshBAN" pitchFamily="2" charset="0"/>
                        </a:rPr>
                        <a:t> </a:t>
                      </a:r>
                      <a:r>
                        <a:rPr lang="en-US" sz="4000" dirty="0" err="1" smtClean="0">
                          <a:latin typeface="NikoshBAN" pitchFamily="2" charset="0"/>
                          <a:cs typeface="NikoshBAN" pitchFamily="2" charset="0"/>
                        </a:rPr>
                        <a:t>হয়</a:t>
                      </a:r>
                      <a:r>
                        <a:rPr lang="en-US" sz="4000" dirty="0" smtClean="0">
                          <a:latin typeface="NikoshBAN" pitchFamily="2" charset="0"/>
                          <a:cs typeface="NikoshBAN" pitchFamily="2" charset="0"/>
                        </a:rPr>
                        <a:t> </a:t>
                      </a:r>
                      <a:r>
                        <a:rPr lang="en-US" sz="4000" dirty="0" err="1" smtClean="0">
                          <a:latin typeface="NikoshBAN" pitchFamily="2" charset="0"/>
                          <a:cs typeface="NikoshBAN" pitchFamily="2" charset="0"/>
                        </a:rPr>
                        <a:t>মানুষের</a:t>
                      </a:r>
                      <a:r>
                        <a:rPr lang="en-US" sz="4000" dirty="0" smtClean="0">
                          <a:latin typeface="NikoshBAN" pitchFamily="2" charset="0"/>
                          <a:cs typeface="NikoshBAN" pitchFamily="2" charset="0"/>
                        </a:rPr>
                        <a:t> </a:t>
                      </a:r>
                      <a:r>
                        <a:rPr lang="en-US" sz="4000" dirty="0" err="1" smtClean="0">
                          <a:latin typeface="NikoshBAN" pitchFamily="2" charset="0"/>
                          <a:cs typeface="NikoshBAN" pitchFamily="2" charset="0"/>
                        </a:rPr>
                        <a:t>প্রজ্ঞা</a:t>
                      </a:r>
                      <a:r>
                        <a:rPr lang="en-US" sz="4000" dirty="0" smtClean="0">
                          <a:latin typeface="NikoshBAN" pitchFamily="2" charset="0"/>
                          <a:cs typeface="NikoshBAN" pitchFamily="2" charset="0"/>
                        </a:rPr>
                        <a:t> </a:t>
                      </a:r>
                      <a:endParaRPr lang="en-US" sz="4000" dirty="0" smtClean="0"/>
                    </a:p>
                  </a:txBody>
                  <a:tcPr/>
                </a:tc>
              </a:tr>
            </a:tbl>
          </a:graphicData>
        </a:graphic>
      </p:graphicFrame>
    </p:spTree>
    <p:extLst>
      <p:ext uri="{BB962C8B-B14F-4D97-AF65-F5344CB8AC3E}">
        <p14:creationId xmlns:p14="http://schemas.microsoft.com/office/powerpoint/2010/main" xmlns="" val="85579596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xmlns="" val="1423684729"/>
              </p:ext>
            </p:extLst>
          </p:nvPr>
        </p:nvGraphicFramePr>
        <p:xfrm>
          <a:off x="457200" y="457200"/>
          <a:ext cx="8153400" cy="5791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xmlns="" val="85579596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graphicEl>
                                              <a:dgm id="{A2FC1977-93EA-4368-AB42-6517D9C0131F}"/>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graphicEl>
                                              <a:dgm id="{1681749C-4E77-4AFD-9003-367654AC1151}"/>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graphicEl>
                                              <a:dgm id="{C5C0C303-D3AA-42C8-92C9-0A4DCC38D044}"/>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graphicEl>
                                              <a:dgm id="{279D9462-27E7-43BE-9D5E-F3BBE42442CD}"/>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graphicEl>
                                              <a:dgm id="{F141CF5C-6D4A-4A9E-A9FE-5FD68496E41C}"/>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graphicEl>
                                              <a:dgm id="{C45B2A9E-5FFF-49C6-981C-452C338E3286}"/>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graphicEl>
                                              <a:dgm id="{9D6382AA-E4D9-423C-AE60-394B9CF8275A}"/>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graphicEl>
                                              <a:dgm id="{6720DC95-C228-4613-AC1A-D904F164D9AD}"/>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graphicEl>
                                              <a:dgm id="{7B73F3E3-24E2-40C0-94A9-569D87F95140}"/>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lvlAtOnce"/>
        </p:bldSub>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05200" y="152400"/>
            <a:ext cx="2209800" cy="830997"/>
          </a:xfrm>
          <a:prstGeom prst="rect">
            <a:avLst/>
          </a:prstGeom>
        </p:spPr>
        <p:txBody>
          <a:bodyPr wrap="square">
            <a:spAutoFit/>
          </a:bodyPr>
          <a:lstStyle/>
          <a:p>
            <a:r>
              <a:rPr lang="bn-BD" sz="4800" dirty="0">
                <a:effectLst>
                  <a:outerShdw blurRad="38100" dist="38100" dir="2700000" algn="tl">
                    <a:srgbClr val="000000">
                      <a:alpha val="43137"/>
                    </a:srgbClr>
                  </a:outerShdw>
                </a:effectLst>
                <a:ea typeface="Calibri"/>
                <a:cs typeface="NikoshBAN"/>
              </a:rPr>
              <a:t>মূল্যায়ন </a:t>
            </a:r>
            <a:endParaRPr lang="en-US" sz="4800" dirty="0">
              <a:effectLst>
                <a:outerShdw blurRad="38100" dist="38100" dir="2700000" algn="tl">
                  <a:srgbClr val="000000">
                    <a:alpha val="43137"/>
                  </a:srgbClr>
                </a:outerShdw>
              </a:effectLst>
              <a:ea typeface="Calibri"/>
              <a:cs typeface="Vrinda"/>
            </a:endParaRPr>
          </a:p>
        </p:txBody>
      </p:sp>
      <p:sp>
        <p:nvSpPr>
          <p:cNvPr id="3" name="Rectangle 2"/>
          <p:cNvSpPr/>
          <p:nvPr/>
        </p:nvSpPr>
        <p:spPr>
          <a:xfrm>
            <a:off x="685800" y="1066800"/>
            <a:ext cx="8229600" cy="5632311"/>
          </a:xfrm>
          <a:prstGeom prst="rect">
            <a:avLst/>
          </a:prstGeom>
        </p:spPr>
        <p:txBody>
          <a:bodyPr wrap="square">
            <a:spAutoFit/>
          </a:bodyPr>
          <a:lstStyle/>
          <a:p>
            <a:r>
              <a:rPr lang="bn-BD" sz="3600" dirty="0">
                <a:ea typeface="Calibri"/>
                <a:cs typeface="NikoshBAN"/>
              </a:rPr>
              <a:t>1.  </a:t>
            </a:r>
            <a:r>
              <a:rPr lang="bn-BD" sz="3600" dirty="0" smtClean="0">
                <a:ea typeface="Calibri"/>
                <a:cs typeface="NikoshBAN"/>
              </a:rPr>
              <a:t>তথ্য বিশ্লেষণ কর</a:t>
            </a:r>
            <a:r>
              <a:rPr lang="bn-IN" sz="3600" dirty="0" smtClean="0">
                <a:ea typeface="Calibri"/>
                <a:cs typeface="NikoshBAN"/>
              </a:rPr>
              <a:t>লে</a:t>
            </a:r>
            <a:r>
              <a:rPr lang="bn-BD" sz="3600" dirty="0" smtClean="0">
                <a:ea typeface="Calibri"/>
                <a:cs typeface="NikoshBAN"/>
              </a:rPr>
              <a:t> কী পাওয়া যায়</a:t>
            </a:r>
            <a:r>
              <a:rPr lang="bn-IN" sz="3600" dirty="0" smtClean="0">
                <a:latin typeface="NikoshBAN" pitchFamily="2" charset="0"/>
                <a:ea typeface="Calibri"/>
                <a:cs typeface="NikoshBAN" pitchFamily="2" charset="0"/>
              </a:rPr>
              <a:t>? </a:t>
            </a:r>
            <a:endParaRPr lang="en-US" sz="3600" dirty="0" smtClean="0">
              <a:ea typeface="Calibri"/>
              <a:cs typeface="NikoshBAN"/>
            </a:endParaRPr>
          </a:p>
          <a:p>
            <a:endParaRPr lang="bn-BD" sz="3600" dirty="0" smtClean="0">
              <a:ea typeface="Calibri"/>
              <a:cs typeface="NikoshBAN"/>
            </a:endParaRPr>
          </a:p>
          <a:p>
            <a:endParaRPr lang="bn-BD" sz="3600" dirty="0" smtClean="0">
              <a:ea typeface="Calibri"/>
              <a:cs typeface="NikoshBAN"/>
            </a:endParaRPr>
          </a:p>
          <a:p>
            <a:endParaRPr lang="bn-BD" sz="3600" dirty="0" smtClean="0">
              <a:ea typeface="Calibri"/>
              <a:cs typeface="NikoshBAN"/>
            </a:endParaRPr>
          </a:p>
          <a:p>
            <a:r>
              <a:rPr lang="bn-BD" sz="3600" dirty="0" smtClean="0">
                <a:ea typeface="Calibri"/>
                <a:cs typeface="NikoshBAN"/>
              </a:rPr>
              <a:t>২</a:t>
            </a:r>
            <a:r>
              <a:rPr lang="bn-BD" sz="3600" dirty="0">
                <a:ea typeface="Calibri"/>
                <a:cs typeface="NikoshBAN"/>
              </a:rPr>
              <a:t>. </a:t>
            </a:r>
            <a:r>
              <a:rPr lang="bn-BD" sz="3600" dirty="0" smtClean="0">
                <a:ea typeface="Calibri"/>
                <a:cs typeface="NikoshBAN"/>
              </a:rPr>
              <a:t>উপাত্তের সুশৃঙ্খল ও কার্যকর উপস্থাপনাকে কী </a:t>
            </a:r>
            <a:r>
              <a:rPr lang="en-US" sz="3600" dirty="0" smtClean="0">
                <a:ea typeface="Calibri"/>
                <a:cs typeface="NikoshBAN"/>
              </a:rPr>
              <a:t>  </a:t>
            </a:r>
          </a:p>
          <a:p>
            <a:r>
              <a:rPr lang="en-US" sz="3600" dirty="0" smtClean="0">
                <a:ea typeface="Calibri"/>
                <a:cs typeface="NikoshBAN"/>
              </a:rPr>
              <a:t>     </a:t>
            </a:r>
            <a:r>
              <a:rPr lang="bn-BD" sz="3600" dirty="0" smtClean="0">
                <a:ea typeface="Calibri"/>
                <a:cs typeface="NikoshBAN"/>
              </a:rPr>
              <a:t>বলা হয়?</a:t>
            </a:r>
          </a:p>
          <a:p>
            <a:endParaRPr lang="bn-BD" sz="3600" dirty="0">
              <a:ea typeface="Calibri"/>
              <a:cs typeface="NikoshBAN"/>
            </a:endParaRPr>
          </a:p>
          <a:p>
            <a:r>
              <a:rPr lang="bn-BD" sz="3600" dirty="0" smtClean="0">
                <a:ea typeface="Calibri"/>
                <a:cs typeface="NikoshBAN"/>
              </a:rPr>
              <a:t> </a:t>
            </a:r>
            <a:endParaRPr lang="en-US" sz="3600" dirty="0">
              <a:ea typeface="Calibri"/>
              <a:cs typeface="Vrinda"/>
            </a:endParaRPr>
          </a:p>
          <a:p>
            <a:pPr marL="457200" marR="0">
              <a:spcBef>
                <a:spcPts val="0"/>
              </a:spcBef>
              <a:spcAft>
                <a:spcPts val="0"/>
              </a:spcAft>
            </a:pPr>
            <a:r>
              <a:rPr lang="bn-BD" sz="3600" dirty="0">
                <a:ea typeface="Calibri"/>
                <a:cs typeface="NikoshBAN"/>
              </a:rPr>
              <a:t>		</a:t>
            </a:r>
            <a:endParaRPr lang="en-US" sz="3600" dirty="0">
              <a:ea typeface="Calibri"/>
              <a:cs typeface="Vrinda"/>
            </a:endParaRPr>
          </a:p>
          <a:p>
            <a:pPr marL="457200" marR="0">
              <a:spcBef>
                <a:spcPts val="0"/>
              </a:spcBef>
              <a:spcAft>
                <a:spcPts val="0"/>
              </a:spcAft>
            </a:pPr>
            <a:r>
              <a:rPr lang="bn-BD" sz="3600" dirty="0">
                <a:ea typeface="Calibri"/>
                <a:cs typeface="NikoshBAN"/>
              </a:rPr>
              <a:t>		</a:t>
            </a:r>
            <a:endParaRPr lang="en-US" sz="3600" dirty="0">
              <a:ea typeface="Calibri"/>
              <a:cs typeface="Vrinda"/>
            </a:endParaRPr>
          </a:p>
        </p:txBody>
      </p:sp>
      <p:sp>
        <p:nvSpPr>
          <p:cNvPr id="4" name="Rectangle 3"/>
          <p:cNvSpPr/>
          <p:nvPr/>
        </p:nvSpPr>
        <p:spPr>
          <a:xfrm>
            <a:off x="1143000" y="1641768"/>
            <a:ext cx="2895600" cy="609600"/>
          </a:xfrm>
          <a:prstGeom prst="rect">
            <a:avLst/>
          </a:prstGeom>
          <a:ln>
            <a:noFill/>
          </a:ln>
        </p:spPr>
        <p:style>
          <a:lnRef idx="2">
            <a:schemeClr val="accent4"/>
          </a:lnRef>
          <a:fillRef idx="1">
            <a:schemeClr val="lt1"/>
          </a:fillRef>
          <a:effectRef idx="0">
            <a:schemeClr val="accent4"/>
          </a:effectRef>
          <a:fontRef idx="minor">
            <a:schemeClr val="dk1"/>
          </a:fontRef>
        </p:style>
        <p:txBody>
          <a:bodyPr rtlCol="0" anchor="ctr"/>
          <a:lstStyle/>
          <a:p>
            <a:pPr algn="ctr"/>
            <a:r>
              <a:rPr lang="bn-BD" sz="3600" dirty="0">
                <a:solidFill>
                  <a:prstClr val="black"/>
                </a:solidFill>
                <a:latin typeface="NikoshBAN" pitchFamily="2" charset="0"/>
                <a:ea typeface="Calibri"/>
                <a:cs typeface="NikoshBAN" pitchFamily="2" charset="0"/>
              </a:rPr>
              <a:t>ক</a:t>
            </a:r>
            <a:r>
              <a:rPr lang="en-US" sz="3600" dirty="0">
                <a:solidFill>
                  <a:prstClr val="black"/>
                </a:solidFill>
                <a:latin typeface="NikoshBAN" pitchFamily="2" charset="0"/>
                <a:ea typeface="Calibri"/>
                <a:cs typeface="NikoshBAN" pitchFamily="2" charset="0"/>
              </a:rPr>
              <a:t>. </a:t>
            </a:r>
            <a:r>
              <a:rPr lang="bn-BD" sz="3600" dirty="0">
                <a:solidFill>
                  <a:prstClr val="black"/>
                </a:solidFill>
                <a:latin typeface="NikoshBAN" pitchFamily="2" charset="0"/>
                <a:ea typeface="Calibri"/>
                <a:cs typeface="NikoshBAN" pitchFamily="2" charset="0"/>
              </a:rPr>
              <a:t>প্রেক্ষাপট</a:t>
            </a:r>
            <a:endParaRPr lang="en-US" sz="3600" dirty="0">
              <a:latin typeface="NikoshBAN" pitchFamily="2" charset="0"/>
              <a:cs typeface="NikoshBAN" pitchFamily="2" charset="0"/>
            </a:endParaRPr>
          </a:p>
        </p:txBody>
      </p:sp>
      <p:sp>
        <p:nvSpPr>
          <p:cNvPr id="5" name="Rectangle 4"/>
          <p:cNvSpPr/>
          <p:nvPr/>
        </p:nvSpPr>
        <p:spPr>
          <a:xfrm>
            <a:off x="1219201" y="2279078"/>
            <a:ext cx="2286000" cy="609600"/>
          </a:xfrm>
          <a:prstGeom prst="rect">
            <a:avLst/>
          </a:prstGeom>
          <a:ln>
            <a:noFill/>
          </a:ln>
        </p:spPr>
        <p:style>
          <a:lnRef idx="2">
            <a:schemeClr val="accent4"/>
          </a:lnRef>
          <a:fillRef idx="1">
            <a:schemeClr val="lt1"/>
          </a:fillRef>
          <a:effectRef idx="0">
            <a:schemeClr val="accent4"/>
          </a:effectRef>
          <a:fontRef idx="minor">
            <a:schemeClr val="dk1"/>
          </a:fontRef>
        </p:style>
        <p:txBody>
          <a:bodyPr rtlCol="0" anchor="ctr"/>
          <a:lstStyle/>
          <a:p>
            <a:pPr algn="ctr"/>
            <a:r>
              <a:rPr lang="bn-BD" sz="3600" dirty="0">
                <a:solidFill>
                  <a:prstClr val="black"/>
                </a:solidFill>
                <a:latin typeface="NikoshBAN" pitchFamily="2" charset="0"/>
                <a:ea typeface="Calibri"/>
                <a:cs typeface="NikoshBAN" pitchFamily="2" charset="0"/>
              </a:rPr>
              <a:t>গ</a:t>
            </a:r>
            <a:r>
              <a:rPr lang="en-US" sz="3600" dirty="0">
                <a:solidFill>
                  <a:prstClr val="black"/>
                </a:solidFill>
                <a:latin typeface="NikoshBAN" pitchFamily="2" charset="0"/>
                <a:ea typeface="Calibri"/>
                <a:cs typeface="NikoshBAN" pitchFamily="2" charset="0"/>
              </a:rPr>
              <a:t>. </a:t>
            </a:r>
            <a:r>
              <a:rPr lang="bn-BD" sz="3600" dirty="0" smtClean="0">
                <a:solidFill>
                  <a:prstClr val="black"/>
                </a:solidFill>
                <a:latin typeface="NikoshBAN" pitchFamily="2" charset="0"/>
                <a:ea typeface="Calibri"/>
                <a:cs typeface="NikoshBAN" pitchFamily="2" charset="0"/>
              </a:rPr>
              <a:t>জ্ঞান</a:t>
            </a:r>
            <a:endParaRPr lang="en-US" sz="3600" dirty="0">
              <a:latin typeface="NikoshBAN" pitchFamily="2" charset="0"/>
              <a:cs typeface="NikoshBAN" pitchFamily="2" charset="0"/>
            </a:endParaRPr>
          </a:p>
        </p:txBody>
      </p:sp>
      <p:sp>
        <p:nvSpPr>
          <p:cNvPr id="6" name="Rectangle 5"/>
          <p:cNvSpPr/>
          <p:nvPr/>
        </p:nvSpPr>
        <p:spPr>
          <a:xfrm>
            <a:off x="4151167" y="1641768"/>
            <a:ext cx="2628900" cy="609600"/>
          </a:xfrm>
          <a:prstGeom prst="rect">
            <a:avLst/>
          </a:prstGeom>
          <a:ln>
            <a:noFill/>
          </a:ln>
        </p:spPr>
        <p:style>
          <a:lnRef idx="2">
            <a:schemeClr val="accent4"/>
          </a:lnRef>
          <a:fillRef idx="1">
            <a:schemeClr val="lt1"/>
          </a:fillRef>
          <a:effectRef idx="0">
            <a:schemeClr val="accent4"/>
          </a:effectRef>
          <a:fontRef idx="minor">
            <a:schemeClr val="dk1"/>
          </a:fontRef>
        </p:style>
        <p:txBody>
          <a:bodyPr rtlCol="0" anchor="ctr"/>
          <a:lstStyle/>
          <a:p>
            <a:pPr marL="457200" lvl="0"/>
            <a:r>
              <a:rPr lang="bn-BD" sz="3600" dirty="0" smtClean="0">
                <a:solidFill>
                  <a:prstClr val="black"/>
                </a:solidFill>
                <a:ea typeface="Calibri"/>
                <a:cs typeface="NikoshBAN"/>
              </a:rPr>
              <a:t>খ</a:t>
            </a:r>
            <a:r>
              <a:rPr lang="en-US" sz="3600" dirty="0" smtClean="0">
                <a:solidFill>
                  <a:prstClr val="black"/>
                </a:solidFill>
                <a:ea typeface="Calibri"/>
                <a:cs typeface="NikoshBAN"/>
              </a:rPr>
              <a:t>.</a:t>
            </a:r>
            <a:r>
              <a:rPr lang="bn-BD" sz="3600" dirty="0" smtClean="0">
                <a:solidFill>
                  <a:prstClr val="black"/>
                </a:solidFill>
                <a:ea typeface="Calibri"/>
                <a:cs typeface="NikoshBAN"/>
              </a:rPr>
              <a:t> উপাত্ত </a:t>
            </a:r>
            <a:endParaRPr lang="en-US" sz="3600" dirty="0">
              <a:solidFill>
                <a:prstClr val="black"/>
              </a:solidFill>
              <a:ea typeface="Calibri"/>
              <a:cs typeface="NikoshBAN"/>
            </a:endParaRPr>
          </a:p>
        </p:txBody>
      </p:sp>
      <p:sp>
        <p:nvSpPr>
          <p:cNvPr id="7" name="Rectangle 6"/>
          <p:cNvSpPr/>
          <p:nvPr/>
        </p:nvSpPr>
        <p:spPr>
          <a:xfrm>
            <a:off x="4386741" y="2178636"/>
            <a:ext cx="1785460" cy="720437"/>
          </a:xfrm>
          <a:prstGeom prst="rect">
            <a:avLst/>
          </a:prstGeom>
          <a:ln>
            <a:noFill/>
          </a:ln>
        </p:spPr>
        <p:style>
          <a:lnRef idx="2">
            <a:schemeClr val="accent4"/>
          </a:lnRef>
          <a:fillRef idx="1">
            <a:schemeClr val="lt1"/>
          </a:fillRef>
          <a:effectRef idx="0">
            <a:schemeClr val="accent4"/>
          </a:effectRef>
          <a:fontRef idx="minor">
            <a:schemeClr val="dk1"/>
          </a:fontRef>
        </p:style>
        <p:txBody>
          <a:bodyPr rtlCol="0" anchor="ctr"/>
          <a:lstStyle/>
          <a:p>
            <a:pPr algn="ctr"/>
            <a:r>
              <a:rPr lang="bn-BD" sz="3600" dirty="0">
                <a:solidFill>
                  <a:prstClr val="black"/>
                </a:solidFill>
                <a:ea typeface="Calibri"/>
                <a:cs typeface="NikoshBAN"/>
              </a:rPr>
              <a:t>ঘ</a:t>
            </a:r>
            <a:r>
              <a:rPr lang="en-US" sz="3600" dirty="0">
                <a:solidFill>
                  <a:prstClr val="black"/>
                </a:solidFill>
                <a:ea typeface="Calibri"/>
                <a:cs typeface="NikoshBAN"/>
              </a:rPr>
              <a:t>. </a:t>
            </a:r>
            <a:r>
              <a:rPr lang="bn-BD" sz="3600" dirty="0" smtClean="0">
                <a:solidFill>
                  <a:prstClr val="black"/>
                </a:solidFill>
                <a:ea typeface="Calibri"/>
                <a:cs typeface="NikoshBAN"/>
              </a:rPr>
              <a:t>ঘটনা </a:t>
            </a:r>
            <a:endParaRPr lang="en-US" sz="3600" dirty="0">
              <a:solidFill>
                <a:prstClr val="black"/>
              </a:solidFill>
              <a:ea typeface="Calibri"/>
              <a:cs typeface="NikoshBAN"/>
            </a:endParaRPr>
          </a:p>
        </p:txBody>
      </p:sp>
      <p:sp>
        <p:nvSpPr>
          <p:cNvPr id="8" name="Rectangle 7"/>
          <p:cNvSpPr/>
          <p:nvPr/>
        </p:nvSpPr>
        <p:spPr>
          <a:xfrm>
            <a:off x="836467" y="4267200"/>
            <a:ext cx="3314700" cy="6096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bn-BD" sz="3600" dirty="0">
                <a:solidFill>
                  <a:prstClr val="black"/>
                </a:solidFill>
                <a:ea typeface="Calibri"/>
                <a:cs typeface="NikoshBAN"/>
              </a:rPr>
              <a:t>ক. </a:t>
            </a:r>
            <a:r>
              <a:rPr lang="bn-BD" sz="3600" dirty="0" smtClean="0">
                <a:solidFill>
                  <a:prstClr val="black"/>
                </a:solidFill>
                <a:ea typeface="Calibri"/>
                <a:cs typeface="NikoshBAN"/>
              </a:rPr>
              <a:t>কলাম</a:t>
            </a:r>
            <a:endParaRPr lang="en-US" dirty="0"/>
          </a:p>
        </p:txBody>
      </p:sp>
      <p:sp>
        <p:nvSpPr>
          <p:cNvPr id="9" name="Rectangle 8"/>
          <p:cNvSpPr/>
          <p:nvPr/>
        </p:nvSpPr>
        <p:spPr>
          <a:xfrm>
            <a:off x="1039090" y="4964382"/>
            <a:ext cx="3020291" cy="609600"/>
          </a:xfrm>
          <a:prstGeom prst="rect">
            <a:avLst/>
          </a:prstGeom>
          <a:ln>
            <a:noFill/>
          </a:ln>
        </p:spPr>
        <p:style>
          <a:lnRef idx="2">
            <a:schemeClr val="accent4"/>
          </a:lnRef>
          <a:fillRef idx="1">
            <a:schemeClr val="lt1"/>
          </a:fillRef>
          <a:effectRef idx="0">
            <a:schemeClr val="accent4"/>
          </a:effectRef>
          <a:fontRef idx="minor">
            <a:schemeClr val="dk1"/>
          </a:fontRef>
        </p:style>
        <p:txBody>
          <a:bodyPr rtlCol="0" anchor="ctr"/>
          <a:lstStyle/>
          <a:p>
            <a:pPr algn="ctr"/>
            <a:r>
              <a:rPr lang="bn-BD" sz="3600" dirty="0">
                <a:solidFill>
                  <a:prstClr val="black"/>
                </a:solidFill>
                <a:ea typeface="Calibri"/>
                <a:cs typeface="NikoshBAN"/>
              </a:rPr>
              <a:t>গ. </a:t>
            </a:r>
            <a:r>
              <a:rPr lang="bn-BD" sz="3600" dirty="0" smtClean="0">
                <a:solidFill>
                  <a:prstClr val="black"/>
                </a:solidFill>
                <a:ea typeface="Calibri"/>
                <a:cs typeface="NikoshBAN"/>
              </a:rPr>
              <a:t> উপাত্ত</a:t>
            </a:r>
            <a:endParaRPr lang="en-US" dirty="0"/>
          </a:p>
        </p:txBody>
      </p:sp>
      <p:sp>
        <p:nvSpPr>
          <p:cNvPr id="10" name="Rectangle 9"/>
          <p:cNvSpPr/>
          <p:nvPr/>
        </p:nvSpPr>
        <p:spPr>
          <a:xfrm>
            <a:off x="4436917" y="4274130"/>
            <a:ext cx="2919845" cy="609600"/>
          </a:xfrm>
          <a:prstGeom prst="rect">
            <a:avLst/>
          </a:prstGeom>
          <a:ln>
            <a:noFill/>
          </a:ln>
        </p:spPr>
        <p:style>
          <a:lnRef idx="2">
            <a:schemeClr val="accent4"/>
          </a:lnRef>
          <a:fillRef idx="1">
            <a:schemeClr val="lt1"/>
          </a:fillRef>
          <a:effectRef idx="0">
            <a:schemeClr val="accent4"/>
          </a:effectRef>
          <a:fontRef idx="minor">
            <a:schemeClr val="dk1"/>
          </a:fontRef>
        </p:style>
        <p:txBody>
          <a:bodyPr rtlCol="0" anchor="ctr"/>
          <a:lstStyle/>
          <a:p>
            <a:pPr algn="ctr"/>
            <a:r>
              <a:rPr lang="bn-BD" sz="3600" dirty="0">
                <a:solidFill>
                  <a:prstClr val="black"/>
                </a:solidFill>
                <a:ea typeface="Calibri"/>
                <a:cs typeface="NikoshBAN"/>
              </a:rPr>
              <a:t>খ. </a:t>
            </a:r>
            <a:r>
              <a:rPr lang="bn-BD" sz="3600" dirty="0" smtClean="0">
                <a:solidFill>
                  <a:prstClr val="black"/>
                </a:solidFill>
                <a:ea typeface="Calibri"/>
                <a:cs typeface="NikoshBAN"/>
              </a:rPr>
              <a:t>তথ্য</a:t>
            </a:r>
            <a:endParaRPr lang="en-US" dirty="0"/>
          </a:p>
        </p:txBody>
      </p:sp>
      <p:sp>
        <p:nvSpPr>
          <p:cNvPr id="11" name="Rectangle 10"/>
          <p:cNvSpPr/>
          <p:nvPr/>
        </p:nvSpPr>
        <p:spPr>
          <a:xfrm>
            <a:off x="4953000" y="4964382"/>
            <a:ext cx="1907574" cy="6096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bn-BD" sz="3600" dirty="0" smtClean="0">
                <a:solidFill>
                  <a:prstClr val="black"/>
                </a:solidFill>
                <a:ea typeface="Calibri"/>
                <a:cs typeface="NikoshBAN"/>
              </a:rPr>
              <a:t>  ঘ</a:t>
            </a:r>
            <a:r>
              <a:rPr lang="bn-BD" sz="3600" dirty="0">
                <a:solidFill>
                  <a:prstClr val="black"/>
                </a:solidFill>
                <a:ea typeface="Calibri"/>
                <a:cs typeface="NikoshBAN"/>
              </a:rPr>
              <a:t>. </a:t>
            </a:r>
            <a:r>
              <a:rPr lang="bn-BD" sz="3600" dirty="0" smtClean="0">
                <a:solidFill>
                  <a:prstClr val="black"/>
                </a:solidFill>
                <a:ea typeface="Calibri"/>
                <a:cs typeface="NikoshBAN"/>
              </a:rPr>
              <a:t>সারি</a:t>
            </a:r>
            <a:endParaRPr lang="en-US" dirty="0"/>
          </a:p>
        </p:txBody>
      </p:sp>
      <p:sp>
        <p:nvSpPr>
          <p:cNvPr id="12" name="Multiply 11"/>
          <p:cNvSpPr/>
          <p:nvPr/>
        </p:nvSpPr>
        <p:spPr>
          <a:xfrm>
            <a:off x="3505200" y="1524000"/>
            <a:ext cx="457200" cy="533400"/>
          </a:xfrm>
          <a:prstGeom prst="mathMultiply">
            <a:avLst/>
          </a:prstGeom>
          <a:solidFill>
            <a:srgbClr val="FF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srgbClr val="FF0000"/>
              </a:solidFill>
            </a:endParaRPr>
          </a:p>
        </p:txBody>
      </p:sp>
      <p:sp>
        <p:nvSpPr>
          <p:cNvPr id="14" name="L-Shape 13"/>
          <p:cNvSpPr/>
          <p:nvPr/>
        </p:nvSpPr>
        <p:spPr>
          <a:xfrm rot="19213881">
            <a:off x="3208177" y="2296732"/>
            <a:ext cx="596912" cy="240209"/>
          </a:xfrm>
          <a:prstGeom prst="corne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Multiply 14"/>
          <p:cNvSpPr/>
          <p:nvPr/>
        </p:nvSpPr>
        <p:spPr>
          <a:xfrm>
            <a:off x="6172200" y="1600200"/>
            <a:ext cx="457200" cy="533400"/>
          </a:xfrm>
          <a:prstGeom prst="mathMultiply">
            <a:avLst/>
          </a:prstGeom>
          <a:solidFill>
            <a:srgbClr val="FF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srgbClr val="FF0000"/>
              </a:solidFill>
            </a:endParaRPr>
          </a:p>
        </p:txBody>
      </p:sp>
      <p:sp>
        <p:nvSpPr>
          <p:cNvPr id="16" name="L-Shape 15"/>
          <p:cNvSpPr/>
          <p:nvPr/>
        </p:nvSpPr>
        <p:spPr>
          <a:xfrm rot="19213881">
            <a:off x="6560977" y="4277932"/>
            <a:ext cx="596912" cy="240209"/>
          </a:xfrm>
          <a:prstGeom prst="corner">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Multiply 16"/>
          <p:cNvSpPr/>
          <p:nvPr/>
        </p:nvSpPr>
        <p:spPr>
          <a:xfrm>
            <a:off x="6019800" y="2209800"/>
            <a:ext cx="457200" cy="533400"/>
          </a:xfrm>
          <a:prstGeom prst="mathMultiply">
            <a:avLst/>
          </a:prstGeom>
          <a:solidFill>
            <a:srgbClr val="FF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srgbClr val="FF0000"/>
              </a:solidFill>
            </a:endParaRPr>
          </a:p>
        </p:txBody>
      </p:sp>
      <p:sp>
        <p:nvSpPr>
          <p:cNvPr id="18" name="Multiply 17"/>
          <p:cNvSpPr/>
          <p:nvPr/>
        </p:nvSpPr>
        <p:spPr>
          <a:xfrm>
            <a:off x="3200400" y="4267200"/>
            <a:ext cx="457200" cy="533400"/>
          </a:xfrm>
          <a:prstGeom prst="mathMultiply">
            <a:avLst/>
          </a:prstGeom>
          <a:solidFill>
            <a:srgbClr val="FF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srgbClr val="FF0000"/>
              </a:solidFill>
            </a:endParaRPr>
          </a:p>
        </p:txBody>
      </p:sp>
      <p:sp>
        <p:nvSpPr>
          <p:cNvPr id="19" name="Multiply 18"/>
          <p:cNvSpPr/>
          <p:nvPr/>
        </p:nvSpPr>
        <p:spPr>
          <a:xfrm>
            <a:off x="3276600" y="4953000"/>
            <a:ext cx="457200" cy="533400"/>
          </a:xfrm>
          <a:prstGeom prst="mathMultiply">
            <a:avLst/>
          </a:prstGeom>
          <a:solidFill>
            <a:srgbClr val="FF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srgbClr val="FF0000"/>
              </a:solidFill>
            </a:endParaRPr>
          </a:p>
        </p:txBody>
      </p:sp>
      <p:sp>
        <p:nvSpPr>
          <p:cNvPr id="20" name="Multiply 19"/>
          <p:cNvSpPr/>
          <p:nvPr/>
        </p:nvSpPr>
        <p:spPr>
          <a:xfrm>
            <a:off x="6705600" y="4953000"/>
            <a:ext cx="457200" cy="533400"/>
          </a:xfrm>
          <a:prstGeom prst="mathMultiply">
            <a:avLst/>
          </a:prstGeom>
          <a:solidFill>
            <a:srgbClr val="FF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xmlns="" val="377597452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2000"/>
                                        <p:tgtEl>
                                          <p:spTgt spid="12"/>
                                        </p:tgtEl>
                                      </p:cBhvr>
                                    </p:animEffect>
                                  </p:childTnLst>
                                  <p:subTnLst>
                                    <p:set>
                                      <p:cBhvr override="childStyle">
                                        <p:cTn dur="1" fill="hold" display="0" masterRel="sameClick" afterEffect="1">
                                          <p:stCondLst>
                                            <p:cond evt="end" delay="0">
                                              <p:tn val="5"/>
                                            </p:cond>
                                          </p:stCondLst>
                                        </p:cTn>
                                        <p:tgtEl>
                                          <p:spTgt spid="12"/>
                                        </p:tgtEl>
                                        <p:attrNameLst>
                                          <p:attrName>style.visibility</p:attrName>
                                        </p:attrNameLst>
                                      </p:cBhvr>
                                      <p:to>
                                        <p:strVal val="hidden"/>
                                      </p:to>
                                    </p:set>
                                  </p:subTnLst>
                                </p:cTn>
                              </p:par>
                            </p:childTnLst>
                          </p:cTn>
                        </p:par>
                      </p:childTnLst>
                    </p:cTn>
                  </p:par>
                </p:childTnLst>
              </p:cTn>
              <p:nextCondLst>
                <p:cond evt="onClick" delay="0">
                  <p:tgtEl>
                    <p:spTgt spid="4"/>
                  </p:tgtEl>
                </p:cond>
              </p:nextCondLst>
            </p:seq>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circle(in)">
                                      <p:cBhvr>
                                        <p:cTn id="13" dur="2000"/>
                                        <p:tgtEl>
                                          <p:spTgt spid="15"/>
                                        </p:tgtEl>
                                      </p:cBhvr>
                                    </p:animEffect>
                                  </p:childTnLst>
                                  <p:subTnLst>
                                    <p:set>
                                      <p:cBhvr override="childStyle">
                                        <p:cTn dur="1" fill="hold" display="0" masterRel="sameClick" afterEffect="1">
                                          <p:stCondLst>
                                            <p:cond evt="end" delay="0">
                                              <p:tn val="11"/>
                                            </p:cond>
                                          </p:stCondLst>
                                        </p:cTn>
                                        <p:tgtEl>
                                          <p:spTgt spid="15"/>
                                        </p:tgtEl>
                                        <p:attrNameLst>
                                          <p:attrName>style.visibility</p:attrName>
                                        </p:attrNameLst>
                                      </p:cBhvr>
                                      <p:to>
                                        <p:strVal val="hidden"/>
                                      </p:to>
                                    </p:set>
                                  </p:subTnLst>
                                </p:cTn>
                              </p:par>
                            </p:childTnLst>
                          </p:cTn>
                        </p:par>
                      </p:childTnLst>
                    </p:cTn>
                  </p:par>
                </p:childTnLst>
              </p:cTn>
              <p:nextCondLst>
                <p:cond evt="onClick" delay="0">
                  <p:tgtEl>
                    <p:spTgt spid="6"/>
                  </p:tgtEl>
                </p:cond>
              </p:nextCondLst>
            </p:seq>
            <p:seq concurrent="1" nextAc="seek">
              <p:cTn id="14" restart="whenNotActive" fill="hold" evtFilter="cancelBubble" nodeType="interactiveSeq">
                <p:stCondLst>
                  <p:cond evt="onClick" delay="0">
                    <p:tgtEl>
                      <p:spTgt spid="5"/>
                    </p:tgtEl>
                  </p:cond>
                </p:stCondLst>
                <p:endSync evt="end" delay="0">
                  <p:rtn val="all"/>
                </p:endSync>
                <p:childTnLst>
                  <p:par>
                    <p:cTn id="15" fill="hold">
                      <p:stCondLst>
                        <p:cond delay="0"/>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circle(in)">
                                      <p:cBhvr>
                                        <p:cTn id="19" dur="2000"/>
                                        <p:tgtEl>
                                          <p:spTgt spid="14"/>
                                        </p:tgtEl>
                                      </p:cBhvr>
                                    </p:animEffect>
                                  </p:childTnLst>
                                </p:cTn>
                              </p:par>
                            </p:childTnLst>
                          </p:cTn>
                        </p:par>
                      </p:childTnLst>
                    </p:cTn>
                  </p:par>
                </p:childTnLst>
              </p:cTn>
              <p:nextCondLst>
                <p:cond evt="onClick" delay="0">
                  <p:tgtEl>
                    <p:spTgt spid="5"/>
                  </p:tgtEl>
                </p:cond>
              </p:nextCondLst>
            </p:seq>
            <p:seq concurrent="1" nextAc="seek">
              <p:cTn id="20" restart="whenNotActive" fill="hold" evtFilter="cancelBubble" nodeType="interactiveSeq">
                <p:stCondLst>
                  <p:cond evt="onClick" delay="0">
                    <p:tgtEl>
                      <p:spTgt spid="7"/>
                    </p:tgtEl>
                  </p:cond>
                </p:stCondLst>
                <p:endSync evt="end" delay="0">
                  <p:rtn val="all"/>
                </p:endSync>
                <p:childTnLst>
                  <p:par>
                    <p:cTn id="21" fill="hold">
                      <p:stCondLst>
                        <p:cond delay="0"/>
                      </p:stCondLst>
                      <p:childTnLst>
                        <p:par>
                          <p:cTn id="22" fill="hold">
                            <p:stCondLst>
                              <p:cond delay="0"/>
                            </p:stCondLst>
                            <p:childTnLst>
                              <p:par>
                                <p:cTn id="23" presetID="6" presetClass="entr" presetSubtype="16"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circle(in)">
                                      <p:cBhvr>
                                        <p:cTn id="25" dur="2000"/>
                                        <p:tgtEl>
                                          <p:spTgt spid="17"/>
                                        </p:tgtEl>
                                      </p:cBhvr>
                                    </p:animEffect>
                                  </p:childTnLst>
                                  <p:subTnLst>
                                    <p:set>
                                      <p:cBhvr override="childStyle">
                                        <p:cTn dur="1" fill="hold" display="0" masterRel="sameClick" afterEffect="1">
                                          <p:stCondLst>
                                            <p:cond evt="end" delay="0">
                                              <p:tn val="23"/>
                                            </p:cond>
                                          </p:stCondLst>
                                        </p:cTn>
                                        <p:tgtEl>
                                          <p:spTgt spid="17"/>
                                        </p:tgtEl>
                                        <p:attrNameLst>
                                          <p:attrName>style.visibility</p:attrName>
                                        </p:attrNameLst>
                                      </p:cBhvr>
                                      <p:to>
                                        <p:strVal val="hidden"/>
                                      </p:to>
                                    </p:set>
                                  </p:subTnLst>
                                </p:cTn>
                              </p:par>
                            </p:childTnLst>
                          </p:cTn>
                        </p:par>
                      </p:childTnLst>
                    </p:cTn>
                  </p:par>
                </p:childTnLst>
              </p:cTn>
              <p:nextCondLst>
                <p:cond evt="onClick" delay="0">
                  <p:tgtEl>
                    <p:spTgt spid="7"/>
                  </p:tgtEl>
                </p:cond>
              </p:nextCondLst>
            </p:seq>
            <p:seq concurrent="1" nextAc="seek">
              <p:cTn id="26" restart="whenNotActive" fill="hold" evtFilter="cancelBubble" nodeType="interactiveSeq">
                <p:stCondLst>
                  <p:cond evt="onClick" delay="0">
                    <p:tgtEl>
                      <p:spTgt spid="8"/>
                    </p:tgtEl>
                  </p:cond>
                </p:stCondLst>
                <p:endSync evt="end" delay="0">
                  <p:rtn val="all"/>
                </p:endSync>
                <p:childTnLst>
                  <p:par>
                    <p:cTn id="27" fill="hold">
                      <p:stCondLst>
                        <p:cond delay="0"/>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circle(in)">
                                      <p:cBhvr>
                                        <p:cTn id="31" dur="2000"/>
                                        <p:tgtEl>
                                          <p:spTgt spid="18"/>
                                        </p:tgtEl>
                                      </p:cBhvr>
                                    </p:animEffect>
                                  </p:childTnLst>
                                  <p:subTnLst>
                                    <p:set>
                                      <p:cBhvr override="childStyle">
                                        <p:cTn dur="1" fill="hold" display="0" masterRel="sameClick" afterEffect="1">
                                          <p:stCondLst>
                                            <p:cond evt="end" delay="0">
                                              <p:tn val="29"/>
                                            </p:cond>
                                          </p:stCondLst>
                                        </p:cTn>
                                        <p:tgtEl>
                                          <p:spTgt spid="18"/>
                                        </p:tgtEl>
                                        <p:attrNameLst>
                                          <p:attrName>style.visibility</p:attrName>
                                        </p:attrNameLst>
                                      </p:cBhvr>
                                      <p:to>
                                        <p:strVal val="hidden"/>
                                      </p:to>
                                    </p:set>
                                  </p:subTnLst>
                                </p:cTn>
                              </p:par>
                            </p:childTnLst>
                          </p:cTn>
                        </p:par>
                      </p:childTnLst>
                    </p:cTn>
                  </p:par>
                </p:childTnLst>
              </p:cTn>
              <p:nextCondLst>
                <p:cond evt="onClick" delay="0">
                  <p:tgtEl>
                    <p:spTgt spid="8"/>
                  </p:tgtEl>
                </p:cond>
              </p:nextCondLst>
            </p:seq>
            <p:seq concurrent="1" nextAc="seek">
              <p:cTn id="32" restart="whenNotActive" fill="hold" evtFilter="cancelBubble" nodeType="interactiveSeq">
                <p:stCondLst>
                  <p:cond evt="onClick" delay="0">
                    <p:tgtEl>
                      <p:spTgt spid="10"/>
                    </p:tgtEl>
                  </p:cond>
                </p:stCondLst>
                <p:endSync evt="end" delay="0">
                  <p:rtn val="all"/>
                </p:endSync>
                <p:childTnLst>
                  <p:par>
                    <p:cTn id="33" fill="hold">
                      <p:stCondLst>
                        <p:cond delay="0"/>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circle(in)">
                                      <p:cBhvr>
                                        <p:cTn id="37" dur="2000"/>
                                        <p:tgtEl>
                                          <p:spTgt spid="16"/>
                                        </p:tgtEl>
                                      </p:cBhvr>
                                    </p:animEffect>
                                  </p:childTnLst>
                                </p:cTn>
                              </p:par>
                            </p:childTnLst>
                          </p:cTn>
                        </p:par>
                      </p:childTnLst>
                    </p:cTn>
                  </p:par>
                </p:childTnLst>
              </p:cTn>
              <p:nextCondLst>
                <p:cond evt="onClick" delay="0">
                  <p:tgtEl>
                    <p:spTgt spid="10"/>
                  </p:tgtEl>
                </p:cond>
              </p:nextCondLst>
            </p:seq>
            <p:seq concurrent="1" nextAc="seek">
              <p:cTn id="38" restart="whenNotActive" fill="hold" evtFilter="cancelBubble" nodeType="interactiveSeq">
                <p:stCondLst>
                  <p:cond evt="onClick" delay="0">
                    <p:tgtEl>
                      <p:spTgt spid="11"/>
                    </p:tgtEl>
                  </p:cond>
                </p:stCondLst>
                <p:endSync evt="end" delay="0">
                  <p:rtn val="all"/>
                </p:endSync>
                <p:childTnLst>
                  <p:par>
                    <p:cTn id="39" fill="hold">
                      <p:stCondLst>
                        <p:cond delay="0"/>
                      </p:stCondLst>
                      <p:childTnLst>
                        <p:par>
                          <p:cTn id="40" fill="hold">
                            <p:stCondLst>
                              <p:cond delay="0"/>
                            </p:stCondLst>
                            <p:childTnLst>
                              <p:par>
                                <p:cTn id="41" presetID="6" presetClass="entr" presetSubtype="16"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circle(in)">
                                      <p:cBhvr>
                                        <p:cTn id="43" dur="2000"/>
                                        <p:tgtEl>
                                          <p:spTgt spid="20"/>
                                        </p:tgtEl>
                                      </p:cBhvr>
                                    </p:animEffect>
                                  </p:childTnLst>
                                  <p:subTnLst>
                                    <p:set>
                                      <p:cBhvr override="childStyle">
                                        <p:cTn dur="1" fill="hold" display="0" masterRel="sameClick" afterEffect="1">
                                          <p:stCondLst>
                                            <p:cond evt="end" delay="0">
                                              <p:tn val="41"/>
                                            </p:cond>
                                          </p:stCondLst>
                                        </p:cTn>
                                        <p:tgtEl>
                                          <p:spTgt spid="20"/>
                                        </p:tgtEl>
                                        <p:attrNameLst>
                                          <p:attrName>style.visibility</p:attrName>
                                        </p:attrNameLst>
                                      </p:cBhvr>
                                      <p:to>
                                        <p:strVal val="hidden"/>
                                      </p:to>
                                    </p:set>
                                  </p:subTnLst>
                                </p:cTn>
                              </p:par>
                            </p:childTnLst>
                          </p:cTn>
                        </p:par>
                      </p:childTnLst>
                    </p:cTn>
                  </p:par>
                </p:childTnLst>
              </p:cTn>
              <p:nextCondLst>
                <p:cond evt="onClick" delay="0">
                  <p:tgtEl>
                    <p:spTgt spid="11"/>
                  </p:tgtEl>
                </p:cond>
              </p:nextCondLst>
            </p:seq>
            <p:seq concurrent="1" nextAc="seek">
              <p:cTn id="44" restart="whenNotActive" fill="hold" evtFilter="cancelBubble" nodeType="interactiveSeq">
                <p:stCondLst>
                  <p:cond evt="onClick" delay="0">
                    <p:tgtEl>
                      <p:spTgt spid="9"/>
                    </p:tgtEl>
                  </p:cond>
                </p:stCondLst>
                <p:endSync evt="end" delay="0">
                  <p:rtn val="all"/>
                </p:endSync>
                <p:childTnLst>
                  <p:par>
                    <p:cTn id="45" fill="hold">
                      <p:stCondLst>
                        <p:cond delay="0"/>
                      </p:stCondLst>
                      <p:childTnLst>
                        <p:par>
                          <p:cTn id="46" fill="hold">
                            <p:stCondLst>
                              <p:cond delay="0"/>
                            </p:stCondLst>
                            <p:childTnLst>
                              <p:par>
                                <p:cTn id="47" presetID="6" presetClass="entr" presetSubtype="16" fill="hold" grpId="0" nodeType="click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circle(in)">
                                      <p:cBhvr>
                                        <p:cTn id="49" dur="2000"/>
                                        <p:tgtEl>
                                          <p:spTgt spid="19"/>
                                        </p:tgtEl>
                                      </p:cBhvr>
                                    </p:animEffect>
                                  </p:childTnLst>
                                  <p:subTnLst>
                                    <p:set>
                                      <p:cBhvr override="childStyle">
                                        <p:cTn dur="1" fill="hold" display="0" masterRel="sameClick" afterEffect="1">
                                          <p:stCondLst>
                                            <p:cond evt="end" delay="0">
                                              <p:tn val="47"/>
                                            </p:cond>
                                          </p:stCondLst>
                                        </p:cTn>
                                        <p:tgtEl>
                                          <p:spTgt spid="19"/>
                                        </p:tgtEl>
                                        <p:attrNameLst>
                                          <p:attrName>style.visibility</p:attrName>
                                        </p:attrNameLst>
                                      </p:cBhvr>
                                      <p:to>
                                        <p:strVal val="hidden"/>
                                      </p:to>
                                    </p:set>
                                  </p:subTnLst>
                                </p:cTn>
                              </p:par>
                            </p:childTnLst>
                          </p:cTn>
                        </p:par>
                      </p:childTnLst>
                    </p:cTn>
                  </p:par>
                </p:childTnLst>
              </p:cTn>
              <p:nextCondLst>
                <p:cond evt="onClick" delay="0">
                  <p:tgtEl>
                    <p:spTgt spid="9"/>
                  </p:tgtEl>
                </p:cond>
              </p:nextCondLst>
            </p:seq>
          </p:childTnLst>
        </p:cTn>
      </p:par>
    </p:tnLst>
    <p:bldLst>
      <p:bldP spid="12" grpId="0" animBg="1"/>
      <p:bldP spid="14" grpId="0" animBg="1"/>
      <p:bldP spid="15" grpId="0" animBg="1"/>
      <p:bldP spid="16" grpId="0" animBg="1"/>
      <p:bldP spid="17" grpId="0" animBg="1"/>
      <p:bldP spid="18" grpId="0" animBg="1"/>
      <p:bldP spid="19" grpId="0" animBg="1"/>
      <p:bldP spid="2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038285"/>
            <a:ext cx="8229600" cy="4524315"/>
          </a:xfrm>
          <a:prstGeom prst="rect">
            <a:avLst/>
          </a:prstGeom>
        </p:spPr>
        <p:txBody>
          <a:bodyPr wrap="square">
            <a:spAutoFit/>
          </a:bodyPr>
          <a:lstStyle/>
          <a:p>
            <a:pPr lvl="0"/>
            <a:r>
              <a:rPr lang="en-US" sz="3600" dirty="0" smtClean="0">
                <a:solidFill>
                  <a:prstClr val="black"/>
                </a:solidFill>
                <a:latin typeface="NikoshBAN" pitchFamily="2" charset="0"/>
                <a:ea typeface="Calibri"/>
                <a:cs typeface="NikoshBAN" pitchFamily="2" charset="0"/>
              </a:rPr>
              <a:t>   </a:t>
            </a:r>
            <a:r>
              <a:rPr lang="bn-BD" sz="3600" dirty="0" smtClean="0">
                <a:solidFill>
                  <a:prstClr val="black"/>
                </a:solidFill>
                <a:latin typeface="NikoshBAN" pitchFamily="2" charset="0"/>
                <a:ea typeface="Calibri"/>
                <a:cs typeface="NikoshBAN" pitchFamily="2" charset="0"/>
              </a:rPr>
              <a:t>৩</a:t>
            </a:r>
            <a:r>
              <a:rPr lang="bn-BD" sz="3600" dirty="0">
                <a:solidFill>
                  <a:prstClr val="black"/>
                </a:solidFill>
                <a:latin typeface="NikoshBAN" pitchFamily="2" charset="0"/>
                <a:ea typeface="Calibri"/>
                <a:cs typeface="NikoshBAN" pitchFamily="2" charset="0"/>
              </a:rPr>
              <a:t>. </a:t>
            </a:r>
            <a:r>
              <a:rPr lang="bn-BD" sz="3600" dirty="0" smtClean="0">
                <a:solidFill>
                  <a:prstClr val="black"/>
                </a:solidFill>
                <a:latin typeface="NikoshBAN" pitchFamily="2" charset="0"/>
                <a:ea typeface="Calibri"/>
                <a:cs typeface="NikoshBAN" pitchFamily="2" charset="0"/>
              </a:rPr>
              <a:t>নিচের কোনটির অর্থ নেই? </a:t>
            </a:r>
            <a:endParaRPr lang="en-US" sz="3600" dirty="0">
              <a:solidFill>
                <a:prstClr val="black"/>
              </a:solidFill>
              <a:latin typeface="NikoshBAN" pitchFamily="2" charset="0"/>
              <a:ea typeface="Calibri"/>
              <a:cs typeface="NikoshBAN" pitchFamily="2" charset="0"/>
            </a:endParaRPr>
          </a:p>
          <a:p>
            <a:pPr marL="457200" lvl="0"/>
            <a:r>
              <a:rPr lang="bn-BD" sz="3600" dirty="0">
                <a:solidFill>
                  <a:prstClr val="black"/>
                </a:solidFill>
                <a:latin typeface="NikoshBAN" pitchFamily="2" charset="0"/>
                <a:ea typeface="Calibri"/>
                <a:cs typeface="NikoshBAN" pitchFamily="2" charset="0"/>
              </a:rPr>
              <a:t>				</a:t>
            </a:r>
            <a:endParaRPr lang="bn-BD" sz="3600" dirty="0" smtClean="0">
              <a:solidFill>
                <a:prstClr val="black"/>
              </a:solidFill>
              <a:latin typeface="NikoshBAN" pitchFamily="2" charset="0"/>
              <a:ea typeface="Calibri"/>
              <a:cs typeface="NikoshBAN" pitchFamily="2" charset="0"/>
            </a:endParaRPr>
          </a:p>
          <a:p>
            <a:pPr marL="457200" lvl="0"/>
            <a:endParaRPr lang="en-US" sz="3600" dirty="0">
              <a:solidFill>
                <a:prstClr val="black"/>
              </a:solidFill>
              <a:latin typeface="NikoshBAN" pitchFamily="2" charset="0"/>
              <a:ea typeface="Calibri"/>
              <a:cs typeface="NikoshBAN" pitchFamily="2" charset="0"/>
            </a:endParaRPr>
          </a:p>
          <a:p>
            <a:pPr marL="457200" lvl="0"/>
            <a:endParaRPr lang="en-US" sz="3600" dirty="0">
              <a:solidFill>
                <a:prstClr val="black"/>
              </a:solidFill>
              <a:latin typeface="NikoshBAN" pitchFamily="2" charset="0"/>
              <a:ea typeface="Calibri"/>
              <a:cs typeface="NikoshBAN" pitchFamily="2" charset="0"/>
            </a:endParaRPr>
          </a:p>
          <a:p>
            <a:pPr marL="457200" lvl="0"/>
            <a:r>
              <a:rPr lang="bn-BD" sz="3600" dirty="0" smtClean="0">
                <a:solidFill>
                  <a:prstClr val="black"/>
                </a:solidFill>
                <a:latin typeface="NikoshBAN" pitchFamily="2" charset="0"/>
                <a:ea typeface="Calibri"/>
                <a:cs typeface="NikoshBAN" pitchFamily="2" charset="0"/>
              </a:rPr>
              <a:t>৪</a:t>
            </a:r>
            <a:r>
              <a:rPr lang="bn-BD" sz="3600" dirty="0">
                <a:solidFill>
                  <a:prstClr val="black"/>
                </a:solidFill>
                <a:latin typeface="NikoshBAN" pitchFamily="2" charset="0"/>
                <a:ea typeface="Calibri"/>
                <a:cs typeface="NikoshBAN" pitchFamily="2" charset="0"/>
              </a:rPr>
              <a:t>. </a:t>
            </a:r>
            <a:r>
              <a:rPr lang="bn-BD" sz="3600" dirty="0" smtClean="0">
                <a:solidFill>
                  <a:prstClr val="black"/>
                </a:solidFill>
                <a:latin typeface="NikoshBAN" pitchFamily="2" charset="0"/>
                <a:ea typeface="Calibri"/>
                <a:cs typeface="NikoshBAN" pitchFamily="2" charset="0"/>
              </a:rPr>
              <a:t>তথ্য কী? </a:t>
            </a:r>
            <a:endParaRPr lang="bn-BD" sz="3600" dirty="0">
              <a:solidFill>
                <a:prstClr val="black"/>
              </a:solidFill>
              <a:latin typeface="NikoshBAN" pitchFamily="2" charset="0"/>
              <a:ea typeface="Calibri"/>
              <a:cs typeface="NikoshBAN" pitchFamily="2" charset="0"/>
            </a:endParaRPr>
          </a:p>
          <a:p>
            <a:pPr marL="457200" lvl="0"/>
            <a:endParaRPr lang="bn-BD" sz="3600" dirty="0">
              <a:solidFill>
                <a:prstClr val="black"/>
              </a:solidFill>
              <a:latin typeface="NikoshBAN" pitchFamily="2" charset="0"/>
              <a:ea typeface="Calibri"/>
              <a:cs typeface="NikoshBAN" pitchFamily="2" charset="0"/>
            </a:endParaRPr>
          </a:p>
          <a:p>
            <a:pPr marL="457200" lvl="0"/>
            <a:endParaRPr lang="bn-BD" sz="3600" dirty="0">
              <a:solidFill>
                <a:prstClr val="black"/>
              </a:solidFill>
              <a:latin typeface="NikoshBAN" pitchFamily="2" charset="0"/>
              <a:ea typeface="Calibri"/>
              <a:cs typeface="NikoshBAN" pitchFamily="2" charset="0"/>
            </a:endParaRPr>
          </a:p>
          <a:p>
            <a:pPr marL="457200" lvl="0"/>
            <a:r>
              <a:rPr lang="bn-BD" sz="3600" dirty="0">
                <a:solidFill>
                  <a:prstClr val="black"/>
                </a:solidFill>
                <a:latin typeface="NikoshBAN" pitchFamily="2" charset="0"/>
                <a:ea typeface="Calibri"/>
                <a:cs typeface="NikoshBAN" pitchFamily="2" charset="0"/>
              </a:rPr>
              <a:t>	</a:t>
            </a:r>
            <a:endParaRPr lang="en-US" sz="3600" dirty="0">
              <a:solidFill>
                <a:prstClr val="black"/>
              </a:solidFill>
              <a:latin typeface="NikoshBAN" pitchFamily="2" charset="0"/>
              <a:ea typeface="Calibri"/>
              <a:cs typeface="NikoshBAN" pitchFamily="2" charset="0"/>
            </a:endParaRPr>
          </a:p>
        </p:txBody>
      </p:sp>
      <p:sp>
        <p:nvSpPr>
          <p:cNvPr id="3" name="Rectangle 2"/>
          <p:cNvSpPr/>
          <p:nvPr/>
        </p:nvSpPr>
        <p:spPr>
          <a:xfrm>
            <a:off x="1099703" y="1703676"/>
            <a:ext cx="2133600" cy="6096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bn-BD" sz="3600" dirty="0">
                <a:solidFill>
                  <a:prstClr val="black"/>
                </a:solidFill>
                <a:latin typeface="NikoshBAN" pitchFamily="2" charset="0"/>
                <a:ea typeface="Calibri"/>
                <a:cs typeface="NikoshBAN" pitchFamily="2" charset="0"/>
              </a:rPr>
              <a:t>ক. </a:t>
            </a:r>
            <a:r>
              <a:rPr lang="bn-BD" sz="3600" dirty="0" smtClean="0">
                <a:solidFill>
                  <a:prstClr val="black"/>
                </a:solidFill>
                <a:latin typeface="NikoshBAN" pitchFamily="2" charset="0"/>
                <a:ea typeface="Calibri"/>
                <a:cs typeface="NikoshBAN" pitchFamily="2" charset="0"/>
              </a:rPr>
              <a:t>উপাত্ত </a:t>
            </a:r>
            <a:endParaRPr lang="en-US" dirty="0">
              <a:latin typeface="NikoshBAN" pitchFamily="2" charset="0"/>
              <a:cs typeface="NikoshBAN" pitchFamily="2" charset="0"/>
            </a:endParaRPr>
          </a:p>
        </p:txBody>
      </p:sp>
      <p:sp>
        <p:nvSpPr>
          <p:cNvPr id="4" name="Rectangle 3"/>
          <p:cNvSpPr/>
          <p:nvPr/>
        </p:nvSpPr>
        <p:spPr>
          <a:xfrm>
            <a:off x="4302120" y="1767969"/>
            <a:ext cx="2500745" cy="609600"/>
          </a:xfrm>
          <a:prstGeom prst="rect">
            <a:avLst/>
          </a:prstGeom>
          <a:ln>
            <a:noFill/>
          </a:ln>
        </p:spPr>
        <p:style>
          <a:lnRef idx="2">
            <a:schemeClr val="accent4"/>
          </a:lnRef>
          <a:fillRef idx="1">
            <a:schemeClr val="lt1"/>
          </a:fillRef>
          <a:effectRef idx="0">
            <a:schemeClr val="accent4"/>
          </a:effectRef>
          <a:fontRef idx="minor">
            <a:schemeClr val="dk1"/>
          </a:fontRef>
        </p:style>
        <p:txBody>
          <a:bodyPr rtlCol="0" anchor="ctr"/>
          <a:lstStyle/>
          <a:p>
            <a:pPr marL="457200" lvl="0"/>
            <a:r>
              <a:rPr lang="bn-BD" sz="3600" dirty="0" smtClean="0">
                <a:solidFill>
                  <a:prstClr val="black"/>
                </a:solidFill>
                <a:latin typeface="NikoshBAN" pitchFamily="2" charset="0"/>
                <a:ea typeface="Calibri"/>
                <a:cs typeface="NikoshBAN" pitchFamily="2" charset="0"/>
              </a:rPr>
              <a:t>খ. </a:t>
            </a:r>
            <a:r>
              <a:rPr lang="bn-IN" sz="3600" dirty="0" smtClean="0">
                <a:solidFill>
                  <a:prstClr val="black"/>
                </a:solidFill>
                <a:latin typeface="NikoshBAN" pitchFamily="2" charset="0"/>
                <a:ea typeface="Calibri"/>
                <a:cs typeface="NikoshBAN" pitchFamily="2" charset="0"/>
              </a:rPr>
              <a:t>মোবাইল</a:t>
            </a:r>
            <a:r>
              <a:rPr lang="bn-BD" sz="3600" dirty="0" smtClean="0">
                <a:solidFill>
                  <a:prstClr val="black"/>
                </a:solidFill>
                <a:latin typeface="NikoshBAN" pitchFamily="2" charset="0"/>
                <a:ea typeface="Calibri"/>
                <a:cs typeface="NikoshBAN" pitchFamily="2" charset="0"/>
              </a:rPr>
              <a:t> </a:t>
            </a:r>
            <a:endParaRPr lang="en-US" sz="3600" dirty="0">
              <a:solidFill>
                <a:prstClr val="black"/>
              </a:solidFill>
              <a:latin typeface="NikoshBAN" pitchFamily="2" charset="0"/>
              <a:ea typeface="Calibri"/>
              <a:cs typeface="NikoshBAN" pitchFamily="2" charset="0"/>
            </a:endParaRPr>
          </a:p>
        </p:txBody>
      </p:sp>
      <p:sp>
        <p:nvSpPr>
          <p:cNvPr id="5" name="Rectangle 4"/>
          <p:cNvSpPr/>
          <p:nvPr/>
        </p:nvSpPr>
        <p:spPr>
          <a:xfrm>
            <a:off x="4339930" y="2420275"/>
            <a:ext cx="2545773" cy="609600"/>
          </a:xfrm>
          <a:prstGeom prst="rect">
            <a:avLst/>
          </a:prstGeom>
          <a:ln>
            <a:noFill/>
          </a:ln>
        </p:spPr>
        <p:style>
          <a:lnRef idx="2">
            <a:schemeClr val="accent4"/>
          </a:lnRef>
          <a:fillRef idx="1">
            <a:schemeClr val="lt1"/>
          </a:fillRef>
          <a:effectRef idx="0">
            <a:schemeClr val="accent4"/>
          </a:effectRef>
          <a:fontRef idx="minor">
            <a:schemeClr val="dk1"/>
          </a:fontRef>
        </p:style>
        <p:txBody>
          <a:bodyPr rtlCol="0" anchor="ctr"/>
          <a:lstStyle/>
          <a:p>
            <a:pPr marL="457200" lvl="0"/>
            <a:r>
              <a:rPr lang="bn-BD" sz="3600" dirty="0" smtClean="0">
                <a:solidFill>
                  <a:prstClr val="black"/>
                </a:solidFill>
                <a:latin typeface="NikoshBAN" pitchFamily="2" charset="0"/>
                <a:ea typeface="Calibri"/>
                <a:cs typeface="NikoshBAN" pitchFamily="2" charset="0"/>
              </a:rPr>
              <a:t>ঘ. প্রেক্ষাপট</a:t>
            </a:r>
            <a:endParaRPr lang="en-US" sz="3600" dirty="0">
              <a:solidFill>
                <a:prstClr val="black"/>
              </a:solidFill>
              <a:latin typeface="NikoshBAN" pitchFamily="2" charset="0"/>
              <a:ea typeface="Calibri"/>
              <a:cs typeface="NikoshBAN" pitchFamily="2" charset="0"/>
            </a:endParaRPr>
          </a:p>
        </p:txBody>
      </p:sp>
      <p:sp>
        <p:nvSpPr>
          <p:cNvPr id="6" name="Rectangle 5"/>
          <p:cNvSpPr/>
          <p:nvPr/>
        </p:nvSpPr>
        <p:spPr>
          <a:xfrm>
            <a:off x="1153390" y="2313276"/>
            <a:ext cx="2871915" cy="609600"/>
          </a:xfrm>
          <a:prstGeom prst="rect">
            <a:avLst/>
          </a:prstGeom>
          <a:ln>
            <a:noFill/>
          </a:ln>
        </p:spPr>
        <p:style>
          <a:lnRef idx="2">
            <a:schemeClr val="accent5"/>
          </a:lnRef>
          <a:fillRef idx="1">
            <a:schemeClr val="lt1"/>
          </a:fillRef>
          <a:effectRef idx="0">
            <a:schemeClr val="accent5"/>
          </a:effectRef>
          <a:fontRef idx="minor">
            <a:schemeClr val="dk1"/>
          </a:fontRef>
        </p:style>
        <p:txBody>
          <a:bodyPr rtlCol="0" anchor="ctr"/>
          <a:lstStyle/>
          <a:p>
            <a:pPr algn="ctr"/>
            <a:r>
              <a:rPr lang="bn-BD" sz="3600" dirty="0" smtClean="0">
                <a:solidFill>
                  <a:prstClr val="black"/>
                </a:solidFill>
                <a:latin typeface="NikoshBAN" pitchFamily="2" charset="0"/>
                <a:ea typeface="Calibri"/>
                <a:cs typeface="NikoshBAN" pitchFamily="2" charset="0"/>
              </a:rPr>
              <a:t>গ. ইনফরমেশন</a:t>
            </a:r>
            <a:endParaRPr lang="en-US" dirty="0">
              <a:latin typeface="NikoshBAN" pitchFamily="2" charset="0"/>
              <a:cs typeface="NikoshBAN" pitchFamily="2" charset="0"/>
            </a:endParaRPr>
          </a:p>
        </p:txBody>
      </p:sp>
      <p:sp>
        <p:nvSpPr>
          <p:cNvPr id="7" name="Rectangle 6"/>
          <p:cNvSpPr/>
          <p:nvPr/>
        </p:nvSpPr>
        <p:spPr>
          <a:xfrm>
            <a:off x="457201" y="4114800"/>
            <a:ext cx="3203862" cy="519547"/>
          </a:xfrm>
          <a:prstGeom prst="rect">
            <a:avLst/>
          </a:prstGeom>
          <a:ln>
            <a:noFill/>
          </a:ln>
        </p:spPr>
        <p:style>
          <a:lnRef idx="2">
            <a:schemeClr val="accent4"/>
          </a:lnRef>
          <a:fillRef idx="1">
            <a:schemeClr val="lt1"/>
          </a:fillRef>
          <a:effectRef idx="0">
            <a:schemeClr val="accent4"/>
          </a:effectRef>
          <a:fontRef idx="minor">
            <a:schemeClr val="dk1"/>
          </a:fontRef>
        </p:style>
        <p:txBody>
          <a:bodyPr rtlCol="0" anchor="ctr"/>
          <a:lstStyle/>
          <a:p>
            <a:pPr algn="ctr"/>
            <a:r>
              <a:rPr lang="bn-BD" sz="3600" dirty="0" smtClean="0">
                <a:solidFill>
                  <a:prstClr val="black"/>
                </a:solidFill>
                <a:latin typeface="NikoshBAN" pitchFamily="2" charset="0"/>
                <a:ea typeface="Calibri"/>
                <a:cs typeface="NikoshBAN" pitchFamily="2" charset="0"/>
              </a:rPr>
              <a:t>ক. রেকর্ড+উপাত্ত</a:t>
            </a:r>
            <a:endParaRPr lang="en-US" sz="3600" dirty="0">
              <a:solidFill>
                <a:prstClr val="black"/>
              </a:solidFill>
              <a:latin typeface="NikoshBAN" pitchFamily="2" charset="0"/>
              <a:ea typeface="Calibri"/>
              <a:cs typeface="NikoshBAN" pitchFamily="2" charset="0"/>
            </a:endParaRPr>
          </a:p>
          <a:p>
            <a:pPr algn="ctr"/>
            <a:endParaRPr lang="en-US" dirty="0">
              <a:latin typeface="NikoshBAN" pitchFamily="2" charset="0"/>
              <a:cs typeface="NikoshBAN" pitchFamily="2" charset="0"/>
            </a:endParaRPr>
          </a:p>
        </p:txBody>
      </p:sp>
      <p:sp>
        <p:nvSpPr>
          <p:cNvPr id="8" name="Rectangle 7"/>
          <p:cNvSpPr/>
          <p:nvPr/>
        </p:nvSpPr>
        <p:spPr>
          <a:xfrm>
            <a:off x="706581" y="4685749"/>
            <a:ext cx="2919845" cy="609600"/>
          </a:xfrm>
          <a:prstGeom prst="rect">
            <a:avLst/>
          </a:prstGeom>
          <a:ln>
            <a:noFill/>
          </a:ln>
        </p:spPr>
        <p:style>
          <a:lnRef idx="2">
            <a:schemeClr val="accent4"/>
          </a:lnRef>
          <a:fillRef idx="1">
            <a:schemeClr val="lt1"/>
          </a:fillRef>
          <a:effectRef idx="0">
            <a:schemeClr val="accent4"/>
          </a:effectRef>
          <a:fontRef idx="minor">
            <a:schemeClr val="dk1"/>
          </a:fontRef>
        </p:style>
        <p:txBody>
          <a:bodyPr rtlCol="0" anchor="ctr"/>
          <a:lstStyle/>
          <a:p>
            <a:pPr algn="ctr"/>
            <a:r>
              <a:rPr lang="bn-BD" sz="3600" dirty="0">
                <a:solidFill>
                  <a:prstClr val="black"/>
                </a:solidFill>
                <a:latin typeface="NikoshBAN" pitchFamily="2" charset="0"/>
                <a:ea typeface="Calibri"/>
                <a:cs typeface="NikoshBAN" pitchFamily="2" charset="0"/>
              </a:rPr>
              <a:t>গ. উপাত্ত +</a:t>
            </a:r>
            <a:r>
              <a:rPr lang="bn-BD" sz="3600" dirty="0" smtClean="0">
                <a:solidFill>
                  <a:prstClr val="black"/>
                </a:solidFill>
                <a:latin typeface="NikoshBAN" pitchFamily="2" charset="0"/>
                <a:ea typeface="Calibri"/>
                <a:cs typeface="NikoshBAN" pitchFamily="2" charset="0"/>
              </a:rPr>
              <a:t>ঘটনা</a:t>
            </a:r>
            <a:endParaRPr lang="en-US" dirty="0">
              <a:latin typeface="NikoshBAN" pitchFamily="2" charset="0"/>
              <a:cs typeface="NikoshBAN" pitchFamily="2" charset="0"/>
            </a:endParaRPr>
          </a:p>
        </p:txBody>
      </p:sp>
      <p:sp>
        <p:nvSpPr>
          <p:cNvPr id="9" name="Rectangle 8"/>
          <p:cNvSpPr/>
          <p:nvPr/>
        </p:nvSpPr>
        <p:spPr>
          <a:xfrm>
            <a:off x="3972788" y="4858929"/>
            <a:ext cx="3494811" cy="609600"/>
          </a:xfrm>
          <a:prstGeom prst="rect">
            <a:avLst/>
          </a:prstGeom>
          <a:ln>
            <a:noFill/>
          </a:ln>
        </p:spPr>
        <p:style>
          <a:lnRef idx="2">
            <a:schemeClr val="accent4"/>
          </a:lnRef>
          <a:fillRef idx="1">
            <a:schemeClr val="lt1"/>
          </a:fillRef>
          <a:effectRef idx="0">
            <a:schemeClr val="accent4"/>
          </a:effectRef>
          <a:fontRef idx="minor">
            <a:schemeClr val="dk1"/>
          </a:fontRef>
        </p:style>
        <p:txBody>
          <a:bodyPr rtlCol="0" anchor="ctr"/>
          <a:lstStyle/>
          <a:p>
            <a:pPr marL="457200" lvl="0"/>
            <a:r>
              <a:rPr lang="bn-BD" sz="3600" dirty="0" smtClean="0">
                <a:solidFill>
                  <a:prstClr val="black"/>
                </a:solidFill>
                <a:latin typeface="NikoshBAN" pitchFamily="2" charset="0"/>
                <a:ea typeface="Calibri"/>
                <a:cs typeface="NikoshBAN" pitchFamily="2" charset="0"/>
              </a:rPr>
              <a:t>ঘ.রেকর্ড+রিপোর্ট  </a:t>
            </a:r>
            <a:endParaRPr lang="en-US" sz="3600" dirty="0">
              <a:solidFill>
                <a:prstClr val="black"/>
              </a:solidFill>
              <a:latin typeface="NikoshBAN" pitchFamily="2" charset="0"/>
              <a:ea typeface="Calibri"/>
              <a:cs typeface="NikoshBAN" pitchFamily="2" charset="0"/>
            </a:endParaRPr>
          </a:p>
        </p:txBody>
      </p:sp>
      <p:sp>
        <p:nvSpPr>
          <p:cNvPr id="10" name="Rectangle 9"/>
          <p:cNvSpPr/>
          <p:nvPr/>
        </p:nvSpPr>
        <p:spPr>
          <a:xfrm>
            <a:off x="4166611" y="4059383"/>
            <a:ext cx="2919845" cy="609600"/>
          </a:xfrm>
          <a:prstGeom prst="rect">
            <a:avLst/>
          </a:prstGeom>
          <a:ln>
            <a:noFill/>
          </a:ln>
        </p:spPr>
        <p:style>
          <a:lnRef idx="2">
            <a:schemeClr val="accent3"/>
          </a:lnRef>
          <a:fillRef idx="1">
            <a:schemeClr val="lt1"/>
          </a:fillRef>
          <a:effectRef idx="0">
            <a:schemeClr val="accent3"/>
          </a:effectRef>
          <a:fontRef idx="minor">
            <a:schemeClr val="dk1"/>
          </a:fontRef>
        </p:style>
        <p:txBody>
          <a:bodyPr rtlCol="0" anchor="ctr"/>
          <a:lstStyle/>
          <a:p>
            <a:pPr algn="ctr"/>
            <a:r>
              <a:rPr lang="bn-BD" sz="3600" dirty="0">
                <a:solidFill>
                  <a:prstClr val="black"/>
                </a:solidFill>
                <a:latin typeface="NikoshBAN" pitchFamily="2" charset="0"/>
                <a:ea typeface="Calibri"/>
                <a:cs typeface="NikoshBAN" pitchFamily="2" charset="0"/>
              </a:rPr>
              <a:t>খ. </a:t>
            </a:r>
            <a:r>
              <a:rPr lang="bn-BD" sz="3600" dirty="0" smtClean="0">
                <a:solidFill>
                  <a:prstClr val="black"/>
                </a:solidFill>
                <a:latin typeface="NikoshBAN" pitchFamily="2" charset="0"/>
                <a:ea typeface="Calibri"/>
                <a:cs typeface="NikoshBAN" pitchFamily="2" charset="0"/>
              </a:rPr>
              <a:t>রিপোর্ট+ঘটনা </a:t>
            </a:r>
            <a:endParaRPr lang="en-US" dirty="0">
              <a:latin typeface="NikoshBAN" pitchFamily="2" charset="0"/>
              <a:cs typeface="NikoshBAN" pitchFamily="2" charset="0"/>
            </a:endParaRPr>
          </a:p>
        </p:txBody>
      </p:sp>
      <p:sp>
        <p:nvSpPr>
          <p:cNvPr id="11" name="Multiply 10"/>
          <p:cNvSpPr/>
          <p:nvPr/>
        </p:nvSpPr>
        <p:spPr>
          <a:xfrm>
            <a:off x="6705600" y="2362200"/>
            <a:ext cx="457200" cy="533400"/>
          </a:xfrm>
          <a:prstGeom prst="mathMultiply">
            <a:avLst/>
          </a:prstGeom>
          <a:solidFill>
            <a:srgbClr val="FF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srgbClr val="FF0000"/>
              </a:solidFill>
              <a:latin typeface="NikoshBAN" pitchFamily="2" charset="0"/>
              <a:cs typeface="NikoshBAN" pitchFamily="2"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899639" y="1703676"/>
            <a:ext cx="615950" cy="4810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3" name="Multiply 12"/>
          <p:cNvSpPr/>
          <p:nvPr/>
        </p:nvSpPr>
        <p:spPr>
          <a:xfrm>
            <a:off x="6705600" y="1676400"/>
            <a:ext cx="457200" cy="533400"/>
          </a:xfrm>
          <a:prstGeom prst="mathMultiply">
            <a:avLst/>
          </a:prstGeom>
          <a:solidFill>
            <a:srgbClr val="FF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srgbClr val="FF0000"/>
              </a:solidFill>
              <a:latin typeface="NikoshBAN" pitchFamily="2" charset="0"/>
              <a:cs typeface="NikoshBAN" pitchFamily="2" charset="0"/>
            </a:endParaRPr>
          </a:p>
        </p:txBody>
      </p:sp>
      <p:sp>
        <p:nvSpPr>
          <p:cNvPr id="14" name="Multiply 13"/>
          <p:cNvSpPr/>
          <p:nvPr/>
        </p:nvSpPr>
        <p:spPr>
          <a:xfrm>
            <a:off x="3810000" y="2286000"/>
            <a:ext cx="457200" cy="533400"/>
          </a:xfrm>
          <a:prstGeom prst="mathMultiply">
            <a:avLst/>
          </a:prstGeom>
          <a:solidFill>
            <a:srgbClr val="FF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srgbClr val="FF0000"/>
              </a:solidFill>
              <a:latin typeface="NikoshBAN" pitchFamily="2" charset="0"/>
              <a:cs typeface="NikoshBAN" pitchFamily="2" charset="0"/>
            </a:endParaRPr>
          </a:p>
        </p:txBody>
      </p:sp>
      <p:sp>
        <p:nvSpPr>
          <p:cNvPr id="15" name="Multiply 14"/>
          <p:cNvSpPr/>
          <p:nvPr/>
        </p:nvSpPr>
        <p:spPr>
          <a:xfrm>
            <a:off x="6934200" y="3962400"/>
            <a:ext cx="457200" cy="533400"/>
          </a:xfrm>
          <a:prstGeom prst="mathMultiply">
            <a:avLst/>
          </a:prstGeom>
          <a:solidFill>
            <a:srgbClr val="FF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srgbClr val="FF0000"/>
              </a:solidFill>
              <a:latin typeface="NikoshBAN" pitchFamily="2" charset="0"/>
              <a:cs typeface="NikoshBAN" pitchFamily="2" charset="0"/>
            </a:endParaRPr>
          </a:p>
        </p:txBody>
      </p:sp>
      <p:sp>
        <p:nvSpPr>
          <p:cNvPr id="16" name="Multiply 15"/>
          <p:cNvSpPr/>
          <p:nvPr/>
        </p:nvSpPr>
        <p:spPr>
          <a:xfrm>
            <a:off x="7162800" y="4800600"/>
            <a:ext cx="457200" cy="533400"/>
          </a:xfrm>
          <a:prstGeom prst="mathMultiply">
            <a:avLst/>
          </a:prstGeom>
          <a:solidFill>
            <a:srgbClr val="FF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srgbClr val="FF0000"/>
              </a:solidFill>
              <a:latin typeface="NikoshBAN" pitchFamily="2" charset="0"/>
              <a:cs typeface="NikoshBAN" pitchFamily="2" charset="0"/>
            </a:endParaRPr>
          </a:p>
        </p:txBody>
      </p:sp>
      <p:pic>
        <p:nvPicPr>
          <p:cNvPr id="17"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581400" y="4648200"/>
            <a:ext cx="615950" cy="4810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8" name="Multiply 17"/>
          <p:cNvSpPr/>
          <p:nvPr/>
        </p:nvSpPr>
        <p:spPr>
          <a:xfrm>
            <a:off x="3352800" y="3886200"/>
            <a:ext cx="457200" cy="533400"/>
          </a:xfrm>
          <a:prstGeom prst="mathMultiply">
            <a:avLst/>
          </a:prstGeom>
          <a:solidFill>
            <a:srgbClr val="FF0000"/>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solidFill>
                <a:srgbClr val="FF0000"/>
              </a:solidFill>
              <a:latin typeface="NikoshBAN" pitchFamily="2" charset="0"/>
              <a:cs typeface="NikoshBAN" pitchFamily="2" charset="0"/>
            </a:endParaRPr>
          </a:p>
        </p:txBody>
      </p:sp>
    </p:spTree>
    <p:extLst>
      <p:ext uri="{BB962C8B-B14F-4D97-AF65-F5344CB8AC3E}">
        <p14:creationId xmlns:p14="http://schemas.microsoft.com/office/powerpoint/2010/main" xmlns="" val="215814931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ircle(in)">
                                      <p:cBhvr>
                                        <p:cTn id="7" dur="2000"/>
                                        <p:tgtEl>
                                          <p:spTgt spid="1026"/>
                                        </p:tgtEl>
                                      </p:cBhvr>
                                    </p:animEffect>
                                  </p:childTnLst>
                                </p:cTn>
                              </p:par>
                            </p:childTnLst>
                          </p:cTn>
                        </p:par>
                      </p:childTnLst>
                    </p:cTn>
                  </p:par>
                </p:childTnLst>
              </p:cTn>
              <p:nextCondLst>
                <p:cond evt="onClick" delay="0">
                  <p:tgtEl>
                    <p:spTgt spid="3"/>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circle(in)">
                                      <p:cBhvr>
                                        <p:cTn id="13" dur="2000"/>
                                        <p:tgtEl>
                                          <p:spTgt spid="13"/>
                                        </p:tgtEl>
                                      </p:cBhvr>
                                    </p:animEffect>
                                  </p:childTnLst>
                                  <p:subTnLst>
                                    <p:set>
                                      <p:cBhvr override="childStyle">
                                        <p:cTn dur="1" fill="hold" display="0" masterRel="sameClick" afterEffect="1">
                                          <p:stCondLst>
                                            <p:cond evt="end" delay="0">
                                              <p:tn val="11"/>
                                            </p:cond>
                                          </p:stCondLst>
                                        </p:cTn>
                                        <p:tgtEl>
                                          <p:spTgt spid="13"/>
                                        </p:tgtEl>
                                        <p:attrNameLst>
                                          <p:attrName>style.visibility</p:attrName>
                                        </p:attrNameLst>
                                      </p:cBhvr>
                                      <p:to>
                                        <p:strVal val="hidden"/>
                                      </p:to>
                                    </p:set>
                                  </p:subTnLst>
                                </p:cTn>
                              </p:par>
                            </p:childTnLst>
                          </p:cTn>
                        </p:par>
                      </p:childTnLst>
                    </p:cTn>
                  </p:par>
                </p:childTnLst>
              </p:cTn>
              <p:nextCondLst>
                <p:cond evt="onClick" delay="0">
                  <p:tgtEl>
                    <p:spTgt spid="4"/>
                  </p:tgtEl>
                </p:cond>
              </p:nextCondLst>
            </p:seq>
            <p:seq concurrent="1" nextAc="seek">
              <p:cTn id="14" restart="whenNotActive" fill="hold" evtFilter="cancelBubble" nodeType="interactiveSeq">
                <p:stCondLst>
                  <p:cond evt="onClick" delay="0">
                    <p:tgtEl>
                      <p:spTgt spid="6"/>
                    </p:tgtEl>
                  </p:cond>
                </p:stCondLst>
                <p:endSync evt="end" delay="0">
                  <p:rtn val="all"/>
                </p:endSync>
                <p:childTnLst>
                  <p:par>
                    <p:cTn id="15" fill="hold">
                      <p:stCondLst>
                        <p:cond delay="0"/>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circle(in)">
                                      <p:cBhvr>
                                        <p:cTn id="19" dur="2000"/>
                                        <p:tgtEl>
                                          <p:spTgt spid="14"/>
                                        </p:tgtEl>
                                      </p:cBhvr>
                                    </p:animEffect>
                                  </p:childTnLst>
                                  <p:subTnLst>
                                    <p:set>
                                      <p:cBhvr override="childStyle">
                                        <p:cTn dur="1" fill="hold" display="0" masterRel="sameClick" afterEffect="1">
                                          <p:stCondLst>
                                            <p:cond evt="end" delay="0">
                                              <p:tn val="17"/>
                                            </p:cond>
                                          </p:stCondLst>
                                        </p:cTn>
                                        <p:tgtEl>
                                          <p:spTgt spid="14"/>
                                        </p:tgtEl>
                                        <p:attrNameLst>
                                          <p:attrName>style.visibility</p:attrName>
                                        </p:attrNameLst>
                                      </p:cBhvr>
                                      <p:to>
                                        <p:strVal val="hidden"/>
                                      </p:to>
                                    </p:set>
                                  </p:subTnLst>
                                </p:cTn>
                              </p:par>
                            </p:childTnLst>
                          </p:cTn>
                        </p:par>
                      </p:childTnLst>
                    </p:cTn>
                  </p:par>
                </p:childTnLst>
              </p:cTn>
              <p:nextCondLst>
                <p:cond evt="onClick" delay="0">
                  <p:tgtEl>
                    <p:spTgt spid="6"/>
                  </p:tgtEl>
                </p:cond>
              </p:nextCondLst>
            </p:seq>
            <p:seq concurrent="1" nextAc="seek">
              <p:cTn id="20" restart="whenNotActive" fill="hold" evtFilter="cancelBubble" nodeType="interactiveSeq">
                <p:stCondLst>
                  <p:cond evt="onClick" delay="0">
                    <p:tgtEl>
                      <p:spTgt spid="5"/>
                    </p:tgtEl>
                  </p:cond>
                </p:stCondLst>
                <p:endSync evt="end" delay="0">
                  <p:rtn val="all"/>
                </p:endSync>
                <p:childTnLst>
                  <p:par>
                    <p:cTn id="21" fill="hold">
                      <p:stCondLst>
                        <p:cond delay="0"/>
                      </p:stCondLst>
                      <p:childTnLst>
                        <p:par>
                          <p:cTn id="22" fill="hold">
                            <p:stCondLst>
                              <p:cond delay="0"/>
                            </p:stCondLst>
                            <p:childTnLst>
                              <p:par>
                                <p:cTn id="23" presetID="6" presetClass="entr" presetSubtype="16"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circle(in)">
                                      <p:cBhvr>
                                        <p:cTn id="25" dur="2000"/>
                                        <p:tgtEl>
                                          <p:spTgt spid="11"/>
                                        </p:tgtEl>
                                      </p:cBhvr>
                                    </p:animEffect>
                                  </p:childTnLst>
                                  <p:subTnLst>
                                    <p:set>
                                      <p:cBhvr override="childStyle">
                                        <p:cTn dur="1" fill="hold" display="0" masterRel="sameClick" afterEffect="1">
                                          <p:stCondLst>
                                            <p:cond evt="end" delay="0">
                                              <p:tn val="23"/>
                                            </p:cond>
                                          </p:stCondLst>
                                        </p:cTn>
                                        <p:tgtEl>
                                          <p:spTgt spid="11"/>
                                        </p:tgtEl>
                                        <p:attrNameLst>
                                          <p:attrName>style.visibility</p:attrName>
                                        </p:attrNameLst>
                                      </p:cBhvr>
                                      <p:to>
                                        <p:strVal val="hidden"/>
                                      </p:to>
                                    </p:set>
                                  </p:subTnLst>
                                </p:cTn>
                              </p:par>
                            </p:childTnLst>
                          </p:cTn>
                        </p:par>
                      </p:childTnLst>
                    </p:cTn>
                  </p:par>
                </p:childTnLst>
              </p:cTn>
              <p:nextCondLst>
                <p:cond evt="onClick" delay="0">
                  <p:tgtEl>
                    <p:spTgt spid="5"/>
                  </p:tgtEl>
                </p:cond>
              </p:nextCondLst>
            </p:seq>
            <p:seq concurrent="1" nextAc="seek">
              <p:cTn id="26" restart="whenNotActive" fill="hold" evtFilter="cancelBubble" nodeType="interactiveSeq">
                <p:stCondLst>
                  <p:cond evt="onClick" delay="0">
                    <p:tgtEl>
                      <p:spTgt spid="7"/>
                    </p:tgtEl>
                  </p:cond>
                </p:stCondLst>
                <p:endSync evt="end" delay="0">
                  <p:rtn val="all"/>
                </p:endSync>
                <p:childTnLst>
                  <p:par>
                    <p:cTn id="27" fill="hold">
                      <p:stCondLst>
                        <p:cond delay="0"/>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circle(in)">
                                      <p:cBhvr>
                                        <p:cTn id="31" dur="2000"/>
                                        <p:tgtEl>
                                          <p:spTgt spid="18"/>
                                        </p:tgtEl>
                                      </p:cBhvr>
                                    </p:animEffect>
                                  </p:childTnLst>
                                  <p:subTnLst>
                                    <p:set>
                                      <p:cBhvr override="childStyle">
                                        <p:cTn dur="1" fill="hold" display="0" masterRel="sameClick" afterEffect="1">
                                          <p:stCondLst>
                                            <p:cond evt="end" delay="0">
                                              <p:tn val="29"/>
                                            </p:cond>
                                          </p:stCondLst>
                                        </p:cTn>
                                        <p:tgtEl>
                                          <p:spTgt spid="18"/>
                                        </p:tgtEl>
                                        <p:attrNameLst>
                                          <p:attrName>style.visibility</p:attrName>
                                        </p:attrNameLst>
                                      </p:cBhvr>
                                      <p:to>
                                        <p:strVal val="hidden"/>
                                      </p:to>
                                    </p:set>
                                  </p:subTnLst>
                                </p:cTn>
                              </p:par>
                            </p:childTnLst>
                          </p:cTn>
                        </p:par>
                      </p:childTnLst>
                    </p:cTn>
                  </p:par>
                </p:childTnLst>
              </p:cTn>
              <p:nextCondLst>
                <p:cond evt="onClick" delay="0">
                  <p:tgtEl>
                    <p:spTgt spid="7"/>
                  </p:tgtEl>
                </p:cond>
              </p:nextCondLst>
            </p:seq>
            <p:seq concurrent="1" nextAc="seek">
              <p:cTn id="32" restart="whenNotActive" fill="hold" evtFilter="cancelBubble" nodeType="interactiveSeq">
                <p:stCondLst>
                  <p:cond evt="onClick" delay="0">
                    <p:tgtEl>
                      <p:spTgt spid="10"/>
                    </p:tgtEl>
                  </p:cond>
                </p:stCondLst>
                <p:endSync evt="end" delay="0">
                  <p:rtn val="all"/>
                </p:endSync>
                <p:childTnLst>
                  <p:par>
                    <p:cTn id="33" fill="hold">
                      <p:stCondLst>
                        <p:cond delay="0"/>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circle(in)">
                                      <p:cBhvr>
                                        <p:cTn id="37" dur="2000"/>
                                        <p:tgtEl>
                                          <p:spTgt spid="15"/>
                                        </p:tgtEl>
                                      </p:cBhvr>
                                    </p:animEffect>
                                  </p:childTnLst>
                                  <p:subTnLst>
                                    <p:set>
                                      <p:cBhvr override="childStyle">
                                        <p:cTn dur="1" fill="hold" display="0" masterRel="sameClick" afterEffect="1">
                                          <p:stCondLst>
                                            <p:cond evt="end" delay="0">
                                              <p:tn val="35"/>
                                            </p:cond>
                                          </p:stCondLst>
                                        </p:cTn>
                                        <p:tgtEl>
                                          <p:spTgt spid="15"/>
                                        </p:tgtEl>
                                        <p:attrNameLst>
                                          <p:attrName>style.visibility</p:attrName>
                                        </p:attrNameLst>
                                      </p:cBhvr>
                                      <p:to>
                                        <p:strVal val="hidden"/>
                                      </p:to>
                                    </p:set>
                                  </p:subTnLst>
                                </p:cTn>
                              </p:par>
                            </p:childTnLst>
                          </p:cTn>
                        </p:par>
                      </p:childTnLst>
                    </p:cTn>
                  </p:par>
                </p:childTnLst>
              </p:cTn>
              <p:nextCondLst>
                <p:cond evt="onClick" delay="0">
                  <p:tgtEl>
                    <p:spTgt spid="10"/>
                  </p:tgtEl>
                </p:cond>
              </p:nextCondLst>
            </p:seq>
            <p:seq concurrent="1" nextAc="seek">
              <p:cTn id="38" restart="whenNotActive" fill="hold" evtFilter="cancelBubble" nodeType="interactiveSeq">
                <p:stCondLst>
                  <p:cond evt="onClick" delay="0">
                    <p:tgtEl>
                      <p:spTgt spid="8"/>
                    </p:tgtEl>
                  </p:cond>
                </p:stCondLst>
                <p:endSync evt="end" delay="0">
                  <p:rtn val="all"/>
                </p:endSync>
                <p:childTnLst>
                  <p:par>
                    <p:cTn id="39" fill="hold">
                      <p:stCondLst>
                        <p:cond delay="0"/>
                      </p:stCondLst>
                      <p:childTnLst>
                        <p:par>
                          <p:cTn id="40" fill="hold">
                            <p:stCondLst>
                              <p:cond delay="0"/>
                            </p:stCondLst>
                            <p:childTnLst>
                              <p:par>
                                <p:cTn id="41" presetID="6" presetClass="entr" presetSubtype="16" fill="hold"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circle(in)">
                                      <p:cBhvr>
                                        <p:cTn id="43" dur="2000"/>
                                        <p:tgtEl>
                                          <p:spTgt spid="17"/>
                                        </p:tgtEl>
                                      </p:cBhvr>
                                    </p:animEffect>
                                  </p:childTnLst>
                                </p:cTn>
                              </p:par>
                            </p:childTnLst>
                          </p:cTn>
                        </p:par>
                      </p:childTnLst>
                    </p:cTn>
                  </p:par>
                </p:childTnLst>
              </p:cTn>
              <p:nextCondLst>
                <p:cond evt="onClick" delay="0">
                  <p:tgtEl>
                    <p:spTgt spid="8"/>
                  </p:tgtEl>
                </p:cond>
              </p:nextCondLst>
            </p:seq>
            <p:seq concurrent="1" nextAc="seek">
              <p:cTn id="44" restart="whenNotActive" fill="hold" evtFilter="cancelBubble" nodeType="interactiveSeq">
                <p:stCondLst>
                  <p:cond evt="onClick" delay="0">
                    <p:tgtEl>
                      <p:spTgt spid="9"/>
                    </p:tgtEl>
                  </p:cond>
                </p:stCondLst>
                <p:endSync evt="end" delay="0">
                  <p:rtn val="all"/>
                </p:endSync>
                <p:childTnLst>
                  <p:par>
                    <p:cTn id="45" fill="hold">
                      <p:stCondLst>
                        <p:cond delay="0"/>
                      </p:stCondLst>
                      <p:childTnLst>
                        <p:par>
                          <p:cTn id="46" fill="hold">
                            <p:stCondLst>
                              <p:cond delay="0"/>
                            </p:stCondLst>
                            <p:childTnLst>
                              <p:par>
                                <p:cTn id="47" presetID="6" presetClass="entr" presetSubtype="16"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circle(in)">
                                      <p:cBhvr>
                                        <p:cTn id="49" dur="2000"/>
                                        <p:tgtEl>
                                          <p:spTgt spid="16"/>
                                        </p:tgtEl>
                                      </p:cBhvr>
                                    </p:animEffect>
                                  </p:childTnLst>
                                  <p:subTnLst>
                                    <p:set>
                                      <p:cBhvr override="childStyle">
                                        <p:cTn dur="1" fill="hold" display="0" masterRel="sameClick" afterEffect="1">
                                          <p:stCondLst>
                                            <p:cond evt="end" delay="0">
                                              <p:tn val="47"/>
                                            </p:cond>
                                          </p:stCondLst>
                                        </p:cTn>
                                        <p:tgtEl>
                                          <p:spTgt spid="16"/>
                                        </p:tgtEl>
                                        <p:attrNameLst>
                                          <p:attrName>style.visibility</p:attrName>
                                        </p:attrNameLst>
                                      </p:cBhvr>
                                      <p:to>
                                        <p:strVal val="hidden"/>
                                      </p:to>
                                    </p:set>
                                  </p:subTnLst>
                                </p:cTn>
                              </p:par>
                            </p:childTnLst>
                          </p:cTn>
                        </p:par>
                      </p:childTnLst>
                    </p:cTn>
                  </p:par>
                </p:childTnLst>
              </p:cTn>
              <p:nextCondLst>
                <p:cond evt="onClick" delay="0">
                  <p:tgtEl>
                    <p:spTgt spid="9"/>
                  </p:tgtEl>
                </p:cond>
              </p:nextCondLst>
            </p:seq>
          </p:childTnLst>
        </p:cTn>
      </p:par>
    </p:tnLst>
    <p:bldLst>
      <p:bldP spid="11" grpId="0" animBg="1"/>
      <p:bldP spid="13" grpId="0" animBg="1"/>
      <p:bldP spid="14" grpId="0" animBg="1"/>
      <p:bldP spid="15" grpId="0" animBg="1"/>
      <p:bldP spid="16" grpId="0" animBg="1"/>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609600"/>
            <a:ext cx="5181600" cy="838200"/>
          </a:xfrm>
        </p:spPr>
        <p:txBody>
          <a:bodyPr vert="horz" lIns="91296" tIns="45648" rIns="91296" bIns="45648" rtlCol="0" anchor="ctr">
            <a:noAutofit/>
          </a:bodyPr>
          <a:lstStyle/>
          <a:p>
            <a:r>
              <a:rPr lang="en-US" sz="5400" b="1" spc="50" dirty="0" smtClean="0">
                <a:ln w="11430"/>
                <a:effectLst>
                  <a:glow rad="228600">
                    <a:schemeClr val="accent4">
                      <a:satMod val="175000"/>
                      <a:alpha val="40000"/>
                    </a:schemeClr>
                  </a:glow>
                  <a:outerShdw blurRad="76200" dist="50800" dir="5400000" algn="tl" rotWithShape="0">
                    <a:srgbClr val="000000">
                      <a:alpha val="65000"/>
                    </a:srgbClr>
                  </a:outerShdw>
                </a:effectLst>
                <a:latin typeface="Nikosh" pitchFamily="2" charset="0"/>
                <a:cs typeface="Nikosh" pitchFamily="2" charset="0"/>
              </a:rPr>
              <a:t>                      </a:t>
            </a:r>
            <a:r>
              <a:rPr lang="en-US" sz="5400" b="1" spc="50" dirty="0" err="1" smtClean="0">
                <a:ln w="11430"/>
                <a:effectLst>
                  <a:glow rad="228600">
                    <a:schemeClr val="accent4">
                      <a:satMod val="175000"/>
                      <a:alpha val="40000"/>
                    </a:schemeClr>
                  </a:glow>
                  <a:outerShdw blurRad="76200" dist="50800" dir="5400000" algn="tl" rotWithShape="0">
                    <a:srgbClr val="000000">
                      <a:alpha val="65000"/>
                    </a:srgbClr>
                  </a:outerShdw>
                </a:effectLst>
                <a:latin typeface="Nikosh" pitchFamily="2" charset="0"/>
                <a:cs typeface="Nikosh" pitchFamily="2" charset="0"/>
              </a:rPr>
              <a:t>প্রশ্নোত্তর</a:t>
            </a:r>
            <a:r>
              <a:rPr lang="en-US" sz="5400" b="1" spc="50" dirty="0" smtClean="0">
                <a:ln w="11430"/>
                <a:effectLst>
                  <a:glow rad="228600">
                    <a:schemeClr val="accent4">
                      <a:satMod val="175000"/>
                      <a:alpha val="40000"/>
                    </a:schemeClr>
                  </a:glow>
                  <a:outerShdw blurRad="76200" dist="50800" dir="5400000" algn="tl" rotWithShape="0">
                    <a:srgbClr val="000000">
                      <a:alpha val="65000"/>
                    </a:srgbClr>
                  </a:outerShdw>
                </a:effectLst>
                <a:latin typeface="Nikosh" pitchFamily="2" charset="0"/>
                <a:cs typeface="Nikosh" pitchFamily="2" charset="0"/>
              </a:rPr>
              <a:t> </a:t>
            </a:r>
            <a:r>
              <a:rPr lang="en-US" sz="5400" b="1" spc="50" dirty="0" err="1">
                <a:ln w="11430"/>
                <a:effectLst>
                  <a:glow rad="228600">
                    <a:schemeClr val="accent4">
                      <a:satMod val="175000"/>
                      <a:alpha val="40000"/>
                    </a:schemeClr>
                  </a:glow>
                  <a:outerShdw blurRad="76200" dist="50800" dir="5400000" algn="tl" rotWithShape="0">
                    <a:srgbClr val="000000">
                      <a:alpha val="65000"/>
                    </a:srgbClr>
                  </a:outerShdw>
                </a:effectLst>
                <a:latin typeface="Nikosh" pitchFamily="2" charset="0"/>
                <a:cs typeface="Nikosh" pitchFamily="2" charset="0"/>
              </a:rPr>
              <a:t>পর্ব</a:t>
            </a:r>
            <a:endParaRPr lang="en-US" sz="5400" b="1" spc="50" dirty="0">
              <a:ln w="11430"/>
              <a:effectLst>
                <a:glow rad="228600">
                  <a:schemeClr val="accent4">
                    <a:satMod val="175000"/>
                    <a:alpha val="40000"/>
                  </a:schemeClr>
                </a:glow>
                <a:outerShdw blurRad="76200" dist="50800" dir="5400000" algn="tl" rotWithShape="0">
                  <a:srgbClr val="000000">
                    <a:alpha val="65000"/>
                  </a:srgbClr>
                </a:outerShdw>
              </a:effectLst>
              <a:latin typeface="Nikosh" pitchFamily="2" charset="0"/>
              <a:cs typeface="Nikosh" pitchFamily="2"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657600" y="1828800"/>
            <a:ext cx="2286000" cy="3276600"/>
          </a:xfrm>
          <a:prstGeom prst="rect">
            <a:avLst/>
          </a:prstGeom>
        </p:spPr>
      </p:pic>
      <p:sp>
        <p:nvSpPr>
          <p:cNvPr id="6" name="TextBox 5"/>
          <p:cNvSpPr txBox="1"/>
          <p:nvPr/>
        </p:nvSpPr>
        <p:spPr>
          <a:xfrm>
            <a:off x="1752600" y="5715007"/>
            <a:ext cx="5410200" cy="523075"/>
          </a:xfrm>
          <a:prstGeom prst="rect">
            <a:avLst/>
          </a:prstGeom>
          <a:noFill/>
        </p:spPr>
        <p:txBody>
          <a:bodyPr wrap="square" lIns="91296" tIns="45648" rIns="91296" bIns="45648" rtlCol="0">
            <a:spAutoFit/>
          </a:bodyPr>
          <a:lstStyle/>
          <a:p>
            <a:r>
              <a:rPr lang="en-US" sz="2800" dirty="0" err="1" smtClean="0">
                <a:latin typeface="Nikosh" pitchFamily="2" charset="0"/>
                <a:cs typeface="Nikosh" pitchFamily="2" charset="0"/>
              </a:rPr>
              <a:t>তোমাদের</a:t>
            </a:r>
            <a:r>
              <a:rPr lang="en-US" sz="2800" dirty="0" smtClean="0">
                <a:latin typeface="Nikosh" pitchFamily="2" charset="0"/>
                <a:cs typeface="Nikosh" pitchFamily="2" charset="0"/>
              </a:rPr>
              <a:t> </a:t>
            </a:r>
            <a:r>
              <a:rPr lang="en-US" sz="2800" dirty="0" err="1" smtClean="0">
                <a:latin typeface="Nikosh" pitchFamily="2" charset="0"/>
                <a:cs typeface="Nikosh" pitchFamily="2" charset="0"/>
              </a:rPr>
              <a:t>কোন</a:t>
            </a:r>
            <a:r>
              <a:rPr lang="en-US" sz="2800" dirty="0" smtClean="0">
                <a:latin typeface="Nikosh" pitchFamily="2" charset="0"/>
                <a:cs typeface="Nikosh" pitchFamily="2" charset="0"/>
              </a:rPr>
              <a:t> </a:t>
            </a:r>
            <a:r>
              <a:rPr lang="en-US" sz="2800" dirty="0" err="1" smtClean="0">
                <a:latin typeface="Nikosh" pitchFamily="2" charset="0"/>
                <a:cs typeface="Nikosh" pitchFamily="2" charset="0"/>
              </a:rPr>
              <a:t>প্রশ্ন</a:t>
            </a:r>
            <a:r>
              <a:rPr lang="en-US" sz="2800" dirty="0" smtClean="0">
                <a:latin typeface="Nikosh" pitchFamily="2" charset="0"/>
                <a:cs typeface="Nikosh" pitchFamily="2" charset="0"/>
              </a:rPr>
              <a:t> </a:t>
            </a:r>
            <a:r>
              <a:rPr lang="en-US" sz="2800" dirty="0" err="1" smtClean="0">
                <a:latin typeface="Nikosh" pitchFamily="2" charset="0"/>
                <a:cs typeface="Nikosh" pitchFamily="2" charset="0"/>
              </a:rPr>
              <a:t>থাকলে</a:t>
            </a:r>
            <a:r>
              <a:rPr lang="en-US" sz="2800" dirty="0" smtClean="0">
                <a:latin typeface="Nikosh" pitchFamily="2" charset="0"/>
                <a:cs typeface="Nikosh" pitchFamily="2" charset="0"/>
              </a:rPr>
              <a:t> </a:t>
            </a:r>
            <a:r>
              <a:rPr lang="en-US" sz="2800" dirty="0" err="1" smtClean="0">
                <a:latin typeface="Nikosh" pitchFamily="2" charset="0"/>
                <a:cs typeface="Nikosh" pitchFamily="2" charset="0"/>
              </a:rPr>
              <a:t>বলতে</a:t>
            </a:r>
            <a:r>
              <a:rPr lang="en-US" sz="2800" dirty="0" smtClean="0">
                <a:latin typeface="Nikosh" pitchFamily="2" charset="0"/>
                <a:cs typeface="Nikosh" pitchFamily="2" charset="0"/>
              </a:rPr>
              <a:t> </a:t>
            </a:r>
            <a:r>
              <a:rPr lang="en-US" sz="2800" dirty="0" err="1" smtClean="0">
                <a:latin typeface="Nikosh" pitchFamily="2" charset="0"/>
                <a:cs typeface="Nikosh" pitchFamily="2" charset="0"/>
              </a:rPr>
              <a:t>পারো</a:t>
            </a:r>
            <a:endParaRPr lang="en-US" sz="2800" dirty="0">
              <a:latin typeface="Nikosh" pitchFamily="2" charset="0"/>
              <a:cs typeface="Nikosh" pitchFamily="2" charset="0"/>
            </a:endParaRPr>
          </a:p>
        </p:txBody>
      </p:sp>
      <p:pic>
        <p:nvPicPr>
          <p:cNvPr id="7" name="Picture 6">
            <a:extLst>
              <a:ext uri="{FF2B5EF4-FFF2-40B4-BE49-F238E27FC236}">
                <a16:creationId xmlns="" xmlns:a16="http://schemas.microsoft.com/office/drawing/2014/main" id="{C1E1F31D-93EE-4AB0-ABF7-C08579FCFCCB}"/>
              </a:ext>
            </a:extLst>
          </p:cNvPr>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rot="425618">
            <a:off x="-1359748" y="1996174"/>
            <a:ext cx="1647825" cy="2762250"/>
          </a:xfrm>
          <a:prstGeom prst="rect">
            <a:avLst/>
          </a:prstGeom>
        </p:spPr>
      </p:pic>
      <p:pic>
        <p:nvPicPr>
          <p:cNvPr id="9" name="Picture 8">
            <a:extLst>
              <a:ext uri="{FF2B5EF4-FFF2-40B4-BE49-F238E27FC236}">
                <a16:creationId xmlns="" xmlns:a16="http://schemas.microsoft.com/office/drawing/2014/main" id="{7C980E38-BAAF-4B5A-AF8C-6DC1CAA38FCD}"/>
              </a:ext>
            </a:extLst>
          </p:cNvPr>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rot="3621815">
            <a:off x="161220" y="2904421"/>
            <a:ext cx="886609" cy="886609"/>
          </a:xfrm>
          <a:prstGeom prst="rect">
            <a:avLst/>
          </a:prstGeom>
        </p:spPr>
      </p:pic>
      <p:pic>
        <p:nvPicPr>
          <p:cNvPr id="10" name="Picture 9">
            <a:extLst>
              <a:ext uri="{FF2B5EF4-FFF2-40B4-BE49-F238E27FC236}">
                <a16:creationId xmlns="" xmlns:a16="http://schemas.microsoft.com/office/drawing/2014/main" id="{9BD5A294-BD96-4648-A3BF-366B82FBDC8B}"/>
              </a:ext>
            </a:extLst>
          </p:cNvPr>
          <p:cNvPicPr>
            <a:picLocks noChangeAspect="1"/>
          </p:cNvPicPr>
          <p:nvPr/>
        </p:nvPicPr>
        <p:blipFill>
          <a:blip r:embed="rId6">
            <a:extLst>
              <a:ext uri="{28A0092B-C50C-407E-A947-70E740481C1C}">
                <a14:useLocalDpi xmlns="" xmlns:a14="http://schemas.microsoft.com/office/drawing/2010/main" val="0"/>
              </a:ext>
            </a:extLst>
          </a:blip>
          <a:stretch>
            <a:fillRect/>
          </a:stretch>
        </p:blipFill>
        <p:spPr>
          <a:xfrm>
            <a:off x="7543800" y="2819401"/>
            <a:ext cx="918650" cy="851624"/>
          </a:xfrm>
          <a:prstGeom prst="rect">
            <a:avLst/>
          </a:prstGeom>
        </p:spPr>
      </p:pic>
    </p:spTree>
    <p:extLst>
      <p:ext uri="{BB962C8B-B14F-4D97-AF65-F5344CB8AC3E}">
        <p14:creationId xmlns:p14="http://schemas.microsoft.com/office/powerpoint/2010/main" xmlns="" val="4366565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afterEffect">
                                  <p:stCondLst>
                                    <p:cond delay="0"/>
                                  </p:stCondLst>
                                  <p:childTnLst>
                                    <p:animMotion origin="layout" path="M -1.875E-6 2.22222E-6 L 0.13724 2.22222E-6 " pathEditMode="relative" rAng="0" ptsTypes="AA">
                                      <p:cBhvr>
                                        <p:cTn id="6" dur="2000" fill="hold"/>
                                        <p:tgtEl>
                                          <p:spTgt spid="7"/>
                                        </p:tgtEl>
                                        <p:attrNameLst>
                                          <p:attrName>ppt_x</p:attrName>
                                          <p:attrName>ppt_y</p:attrName>
                                        </p:attrNameLst>
                                      </p:cBhvr>
                                      <p:rCtr x="6862" y="0"/>
                                    </p:animMotion>
                                  </p:childTnLst>
                                </p:cTn>
                              </p:par>
                            </p:childTnLst>
                          </p:cTn>
                        </p:par>
                        <p:par>
                          <p:cTn id="7" fill="hold">
                            <p:stCondLst>
                              <p:cond delay="2000"/>
                            </p:stCondLst>
                            <p:childTnLst>
                              <p:par>
                                <p:cTn id="8" presetID="2" presetClass="exit" presetSubtype="8" fill="hold" nodeType="afterEffect">
                                  <p:stCondLst>
                                    <p:cond delay="0"/>
                                  </p:stCondLst>
                                  <p:childTnLst>
                                    <p:anim calcmode="lin" valueType="num">
                                      <p:cBhvr additive="base">
                                        <p:cTn id="9" dur="500"/>
                                        <p:tgtEl>
                                          <p:spTgt spid="7"/>
                                        </p:tgtEl>
                                        <p:attrNameLst>
                                          <p:attrName>ppt_x</p:attrName>
                                        </p:attrNameLst>
                                      </p:cBhvr>
                                      <p:tavLst>
                                        <p:tav tm="0">
                                          <p:val>
                                            <p:strVal val="ppt_x"/>
                                          </p:val>
                                        </p:tav>
                                        <p:tav tm="100000">
                                          <p:val>
                                            <p:strVal val="0-ppt_w/2"/>
                                          </p:val>
                                        </p:tav>
                                      </p:tavLst>
                                    </p:anim>
                                    <p:anim calcmode="lin" valueType="num">
                                      <p:cBhvr additive="base">
                                        <p:cTn id="10" dur="500"/>
                                        <p:tgtEl>
                                          <p:spTgt spid="7"/>
                                        </p:tgtEl>
                                        <p:attrNameLst>
                                          <p:attrName>ppt_y</p:attrName>
                                        </p:attrNameLst>
                                      </p:cBhvr>
                                      <p:tavLst>
                                        <p:tav tm="0">
                                          <p:val>
                                            <p:strVal val="ppt_y"/>
                                          </p:val>
                                        </p:tav>
                                        <p:tav tm="100000">
                                          <p:val>
                                            <p:strVal val="ppt_y"/>
                                          </p:val>
                                        </p:tav>
                                      </p:tavLst>
                                    </p:anim>
                                    <p:set>
                                      <p:cBhvr>
                                        <p:cTn id="11" dur="1" fill="hold">
                                          <p:stCondLst>
                                            <p:cond delay="499"/>
                                          </p:stCondLst>
                                        </p:cTn>
                                        <p:tgtEl>
                                          <p:spTgt spid="7"/>
                                        </p:tgtEl>
                                        <p:attrNameLst>
                                          <p:attrName>style.visibility</p:attrName>
                                        </p:attrNameLst>
                                      </p:cBhvr>
                                      <p:to>
                                        <p:strVal val="hidden"/>
                                      </p:to>
                                    </p:set>
                                  </p:childTnLst>
                                </p:cTn>
                              </p:par>
                            </p:childTnLst>
                          </p:cTn>
                        </p:par>
                        <p:par>
                          <p:cTn id="12" fill="hold">
                            <p:stCondLst>
                              <p:cond delay="2500"/>
                            </p:stCondLst>
                            <p:childTnLst>
                              <p:par>
                                <p:cTn id="13" presetID="1"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63" presetClass="path" presetSubtype="0" accel="50000" decel="50000" fill="hold" nodeType="withEffect">
                                  <p:stCondLst>
                                    <p:cond delay="0"/>
                                  </p:stCondLst>
                                  <p:childTnLst>
                                    <p:animMotion origin="layout" path="M -3.33333E-6 2.01063E-6 L 0.72657 2.01063E-6 " pathEditMode="relative" rAng="0" ptsTypes="AA">
                                      <p:cBhvr>
                                        <p:cTn id="16" dur="2000" fill="hold"/>
                                        <p:tgtEl>
                                          <p:spTgt spid="9"/>
                                        </p:tgtEl>
                                        <p:attrNameLst>
                                          <p:attrName>ppt_x</p:attrName>
                                          <p:attrName>ppt_y</p:attrName>
                                        </p:attrNameLst>
                                      </p:cBhvr>
                                      <p:rCtr x="363" y="0"/>
                                    </p:animMotion>
                                  </p:childTnLst>
                                </p:cTn>
                              </p:par>
                            </p:childTnLst>
                          </p:cTn>
                        </p:par>
                        <p:par>
                          <p:cTn id="17" fill="hold">
                            <p:stCondLst>
                              <p:cond delay="4500"/>
                            </p:stCondLst>
                            <p:childTnLst>
                              <p:par>
                                <p:cTn id="18" presetID="2" presetClass="exit" presetSubtype="1" fill="hold" nodeType="afterEffect">
                                  <p:stCondLst>
                                    <p:cond delay="0"/>
                                  </p:stCondLst>
                                  <p:childTnLst>
                                    <p:anim calcmode="lin" valueType="num">
                                      <p:cBhvr additive="base">
                                        <p:cTn id="19" dur="500"/>
                                        <p:tgtEl>
                                          <p:spTgt spid="9"/>
                                        </p:tgtEl>
                                        <p:attrNameLst>
                                          <p:attrName>ppt_x</p:attrName>
                                        </p:attrNameLst>
                                      </p:cBhvr>
                                      <p:tavLst>
                                        <p:tav tm="0">
                                          <p:val>
                                            <p:strVal val="ppt_x"/>
                                          </p:val>
                                        </p:tav>
                                        <p:tav tm="100000">
                                          <p:val>
                                            <p:strVal val="ppt_x"/>
                                          </p:val>
                                        </p:tav>
                                      </p:tavLst>
                                    </p:anim>
                                    <p:anim calcmode="lin" valueType="num">
                                      <p:cBhvr additive="base">
                                        <p:cTn id="20" dur="500"/>
                                        <p:tgtEl>
                                          <p:spTgt spid="9"/>
                                        </p:tgtEl>
                                        <p:attrNameLst>
                                          <p:attrName>ppt_y</p:attrName>
                                        </p:attrNameLst>
                                      </p:cBhvr>
                                      <p:tavLst>
                                        <p:tav tm="0">
                                          <p:val>
                                            <p:strVal val="ppt_y"/>
                                          </p:val>
                                        </p:tav>
                                        <p:tav tm="100000">
                                          <p:val>
                                            <p:strVal val="0-ppt_h/2"/>
                                          </p:val>
                                        </p:tav>
                                      </p:tavLst>
                                    </p:anim>
                                    <p:set>
                                      <p:cBhvr>
                                        <p:cTn id="21" dur="1" fill="hold">
                                          <p:stCondLst>
                                            <p:cond delay="499"/>
                                          </p:stCondLst>
                                        </p:cTn>
                                        <p:tgtEl>
                                          <p:spTgt spid="9"/>
                                        </p:tgtEl>
                                        <p:attrNameLst>
                                          <p:attrName>style.visibility</p:attrName>
                                        </p:attrNameLst>
                                      </p:cBhvr>
                                      <p:to>
                                        <p:strVal val="hidden"/>
                                      </p:to>
                                    </p:set>
                                  </p:childTnLst>
                                </p:cTn>
                              </p:par>
                              <p:par>
                                <p:cTn id="22" presetID="2" presetClass="exit" presetSubtype="1" fill="hold" nodeType="withEffect">
                                  <p:stCondLst>
                                    <p:cond delay="0"/>
                                  </p:stCondLst>
                                  <p:childTnLst>
                                    <p:anim calcmode="lin" valueType="num">
                                      <p:cBhvr additive="base">
                                        <p:cTn id="23" dur="500"/>
                                        <p:tgtEl>
                                          <p:spTgt spid="10"/>
                                        </p:tgtEl>
                                        <p:attrNameLst>
                                          <p:attrName>ppt_x</p:attrName>
                                        </p:attrNameLst>
                                      </p:cBhvr>
                                      <p:tavLst>
                                        <p:tav tm="0">
                                          <p:val>
                                            <p:strVal val="ppt_x"/>
                                          </p:val>
                                        </p:tav>
                                        <p:tav tm="100000">
                                          <p:val>
                                            <p:strVal val="ppt_x"/>
                                          </p:val>
                                        </p:tav>
                                      </p:tavLst>
                                    </p:anim>
                                    <p:anim calcmode="lin" valueType="num">
                                      <p:cBhvr additive="base">
                                        <p:cTn id="24" dur="500"/>
                                        <p:tgtEl>
                                          <p:spTgt spid="10"/>
                                        </p:tgtEl>
                                        <p:attrNameLst>
                                          <p:attrName>ppt_y</p:attrName>
                                        </p:attrNameLst>
                                      </p:cBhvr>
                                      <p:tavLst>
                                        <p:tav tm="0">
                                          <p:val>
                                            <p:strVal val="ppt_y"/>
                                          </p:val>
                                        </p:tav>
                                        <p:tav tm="100000">
                                          <p:val>
                                            <p:strVal val="0-ppt_h/2"/>
                                          </p:val>
                                        </p:tav>
                                      </p:tavLst>
                                    </p:anim>
                                    <p:set>
                                      <p:cBhvr>
                                        <p:cTn id="25"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2286000" y="609601"/>
            <a:ext cx="4267200" cy="588818"/>
          </a:xfrm>
          <a:prstGeom prst="rect">
            <a:avLst/>
          </a:prstGeom>
          <a:noFill/>
          <a:ln>
            <a:noFill/>
          </a:ln>
        </p:spPr>
        <p:txBody>
          <a:bodyPr lIns="79888" tIns="39944" rIns="79888" bIns="39944">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bn-BD" sz="5300" dirty="0" smtClean="0">
                <a:latin typeface="NikoshBAN" pitchFamily="2" charset="0"/>
                <a:cs typeface="NikoshBAN" pitchFamily="2" charset="0"/>
              </a:rPr>
              <a:t>বাড়ির</a:t>
            </a:r>
            <a:r>
              <a:rPr lang="bn-BD" sz="5300" b="1" dirty="0" smtClean="0">
                <a:latin typeface="NikoshBAN" pitchFamily="2" charset="0"/>
                <a:cs typeface="NikoshBAN" pitchFamily="2" charset="0"/>
              </a:rPr>
              <a:t> </a:t>
            </a:r>
            <a:r>
              <a:rPr lang="bn-BD" sz="5300" dirty="0" smtClean="0">
                <a:latin typeface="NikoshBAN" pitchFamily="2" charset="0"/>
                <a:cs typeface="NikoshBAN" pitchFamily="2" charset="0"/>
              </a:rPr>
              <a:t>কাজ</a:t>
            </a:r>
            <a:endParaRPr lang="en-US" sz="5300" dirty="0">
              <a:latin typeface="NikoshBAN" pitchFamily="2" charset="0"/>
              <a:cs typeface="NikoshBAN" pitchFamily="2" charset="0"/>
            </a:endParaRPr>
          </a:p>
        </p:txBody>
      </p:sp>
      <p:pic>
        <p:nvPicPr>
          <p:cNvPr id="6" name="Pictur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124214" y="1295400"/>
            <a:ext cx="2466975" cy="1847850"/>
          </a:xfrm>
          <a:prstGeom prst="rect">
            <a:avLst/>
          </a:prstGeom>
        </p:spPr>
      </p:pic>
      <p:pic>
        <p:nvPicPr>
          <p:cNvPr id="8" name="Picture 7">
            <a:extLst>
              <a:ext uri="{FF2B5EF4-FFF2-40B4-BE49-F238E27FC236}">
                <a16:creationId xmlns="" xmlns:a16="http://schemas.microsoft.com/office/drawing/2014/main" id="{6C1ED5AD-7DC4-4DCB-A8D4-57095A129B4E}"/>
              </a:ext>
            </a:extLst>
          </p:cNvPr>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9525001" y="3086573"/>
            <a:ext cx="5723809" cy="3771429"/>
          </a:xfrm>
          <a:prstGeom prst="rect">
            <a:avLst/>
          </a:prstGeom>
        </p:spPr>
      </p:pic>
      <p:sp>
        <p:nvSpPr>
          <p:cNvPr id="7" name="Rectangle 6"/>
          <p:cNvSpPr/>
          <p:nvPr/>
        </p:nvSpPr>
        <p:spPr>
          <a:xfrm>
            <a:off x="457200" y="3124200"/>
            <a:ext cx="8001000" cy="1200329"/>
          </a:xfrm>
          <a:prstGeom prst="rect">
            <a:avLst/>
          </a:prstGeom>
        </p:spPr>
        <p:txBody>
          <a:bodyPr wrap="square">
            <a:spAutoFit/>
          </a:bodyPr>
          <a:lstStyle/>
          <a:p>
            <a:pPr algn="ctr"/>
            <a:r>
              <a:rPr lang="bn-IN" sz="3600" dirty="0" smtClean="0">
                <a:effectLst>
                  <a:outerShdw blurRad="38100" dist="38100" dir="2700000" algn="tl">
                    <a:srgbClr val="000000">
                      <a:alpha val="43137"/>
                    </a:srgbClr>
                  </a:outerShdw>
                </a:effectLst>
                <a:ea typeface="Calibri"/>
                <a:cs typeface="NikoshBAN"/>
              </a:rPr>
              <a:t>৬ষ্ঠ শ্রেণির ১০ জনের ছাত্রের উচ্চতা ও </a:t>
            </a:r>
            <a:r>
              <a:rPr lang="en-US" sz="3600" dirty="0" smtClean="0">
                <a:effectLst>
                  <a:outerShdw blurRad="38100" dist="38100" dir="2700000" algn="tl">
                    <a:srgbClr val="000000">
                      <a:alpha val="43137"/>
                    </a:srgbClr>
                  </a:outerShdw>
                </a:effectLst>
                <a:ea typeface="Calibri"/>
                <a:cs typeface="NikoshBAN"/>
              </a:rPr>
              <a:t>ICT</a:t>
            </a:r>
            <a:r>
              <a:rPr lang="bn-IN" sz="3600" dirty="0" smtClean="0">
                <a:effectLst>
                  <a:outerShdw blurRad="38100" dist="38100" dir="2700000" algn="tl">
                    <a:srgbClr val="000000">
                      <a:alpha val="43137"/>
                    </a:srgbClr>
                  </a:outerShdw>
                </a:effectLst>
                <a:ea typeface="Calibri"/>
                <a:cs typeface="NikoshBAN"/>
              </a:rPr>
              <a:t> বিষয়ের নম্বর দিয়ে </a:t>
            </a:r>
            <a:r>
              <a:rPr lang="bn-BD" sz="3600" dirty="0" smtClean="0">
                <a:effectLst>
                  <a:outerShdw blurRad="38100" dist="38100" dir="2700000" algn="tl">
                    <a:srgbClr val="000000">
                      <a:alpha val="43137"/>
                    </a:srgbClr>
                  </a:outerShdw>
                </a:effectLst>
                <a:ea typeface="Calibri"/>
                <a:cs typeface="NikoshBAN"/>
              </a:rPr>
              <a:t>একটি তালিকা তৈরি ক</a:t>
            </a:r>
            <a:r>
              <a:rPr lang="bn-IN" sz="3600" dirty="0" smtClean="0">
                <a:effectLst>
                  <a:outerShdw blurRad="38100" dist="38100" dir="2700000" algn="tl">
                    <a:srgbClr val="000000">
                      <a:alpha val="43137"/>
                    </a:srgbClr>
                  </a:outerShdw>
                </a:effectLst>
                <a:ea typeface="Calibri"/>
                <a:cs typeface="NikoshBAN"/>
              </a:rPr>
              <a:t>রে আনবে</a:t>
            </a:r>
            <a:r>
              <a:rPr lang="bn-BD" sz="3600" dirty="0" smtClean="0">
                <a:effectLst>
                  <a:outerShdw blurRad="38100" dist="38100" dir="2700000" algn="tl">
                    <a:srgbClr val="000000">
                      <a:alpha val="43137"/>
                    </a:srgbClr>
                  </a:outerShdw>
                </a:effectLst>
                <a:ea typeface="Calibri"/>
                <a:cs typeface="NikoshBAN"/>
              </a:rPr>
              <a:t>। </a:t>
            </a:r>
            <a:endParaRPr lang="en-US" sz="3600" dirty="0">
              <a:effectLst>
                <a:outerShdw blurRad="38100" dist="38100" dir="2700000" algn="tl">
                  <a:srgbClr val="000000">
                    <a:alpha val="43137"/>
                  </a:srgbClr>
                </a:outerShdw>
              </a:effectLst>
              <a:ea typeface="Calibri"/>
              <a:cs typeface="Vrinda"/>
            </a:endParaRPr>
          </a:p>
        </p:txBody>
      </p:sp>
    </p:spTree>
    <p:extLst>
      <p:ext uri="{BB962C8B-B14F-4D97-AF65-F5344CB8AC3E}">
        <p14:creationId xmlns:p14="http://schemas.microsoft.com/office/powerpoint/2010/main" xmlns="" val="1499972756"/>
      </p:ext>
    </p:extLst>
  </p:cSld>
  <p:clrMapOvr>
    <a:masterClrMapping/>
  </p:clrMapOvr>
  <mc:AlternateContent xmlns:mc="http://schemas.openxmlformats.org/markup-compatibility/2006">
    <mc:Choice xmlns:p14="http://schemas.microsoft.com/office/powerpoint/2010/main" xmlns=""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fill="hold" nodeType="clickEffect">
                                  <p:stCondLst>
                                    <p:cond delay="0"/>
                                  </p:stCondLst>
                                  <p:childTnLst>
                                    <p:animMotion origin="layout" path="M 2.91667E-6 1.11022E-16 L -1.47136 1.11022E-16 " pathEditMode="relative" rAng="0" ptsTypes="AA">
                                      <p:cBhvr>
                                        <p:cTn id="6" dur="5000" fill="hold"/>
                                        <p:tgtEl>
                                          <p:spTgt spid="8"/>
                                        </p:tgtEl>
                                        <p:attrNameLst>
                                          <p:attrName>ppt_x</p:attrName>
                                          <p:attrName>ppt_y</p:attrName>
                                        </p:attrNameLst>
                                      </p:cBhvr>
                                      <p:rCtr x="-7356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ppppppppppppp\Downloads\callecolorate.gif"/>
          <p:cNvPicPr>
            <a:picLocks noChangeAspect="1" noChangeArrowheads="1" noCrop="1"/>
          </p:cNvPicPr>
          <p:nvPr/>
        </p:nvPicPr>
        <p:blipFill>
          <a:blip r:embed="rId3"/>
          <a:srcRect/>
          <a:stretch>
            <a:fillRect/>
          </a:stretch>
        </p:blipFill>
        <p:spPr bwMode="auto">
          <a:xfrm>
            <a:off x="114300" y="152400"/>
            <a:ext cx="8858250" cy="6553200"/>
          </a:xfrm>
          <a:prstGeom prst="rect">
            <a:avLst/>
          </a:prstGeom>
          <a:noFill/>
        </p:spPr>
      </p:pic>
      <p:sp>
        <p:nvSpPr>
          <p:cNvPr id="3" name="TextBox 2"/>
          <p:cNvSpPr txBox="1"/>
          <p:nvPr/>
        </p:nvSpPr>
        <p:spPr>
          <a:xfrm>
            <a:off x="381000" y="1828800"/>
            <a:ext cx="8458200" cy="4078039"/>
          </a:xfrm>
          <a:prstGeom prst="rect">
            <a:avLst/>
          </a:prstGeom>
          <a:noFill/>
          <a:ln w="38100">
            <a:noFill/>
          </a:ln>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indent="-457200" algn="ctr"/>
            <a:r>
              <a:rPr lang="bn-BD" sz="19900" b="1" dirty="0" smtClean="0">
                <a:ln w="11430"/>
                <a:solidFill>
                  <a:srgbClr val="FF0000"/>
                </a:solidFill>
                <a:effectLst>
                  <a:outerShdw blurRad="50800" dist="39000" dir="5460000" algn="tl">
                    <a:srgbClr val="000000">
                      <a:alpha val="38000"/>
                    </a:srgbClr>
                  </a:outerShdw>
                </a:effectLst>
                <a:latin typeface="NikoshBAN" pitchFamily="2" charset="0"/>
                <a:cs typeface="NikoshBAN" pitchFamily="2" charset="0"/>
              </a:rPr>
              <a:t>ধন্যবাদ</a:t>
            </a:r>
            <a:endParaRPr lang="en-US" sz="19900" b="1" dirty="0">
              <a:ln w="11430"/>
              <a:solidFill>
                <a:srgbClr val="FF0000"/>
              </a:solidFill>
              <a:effectLst>
                <a:outerShdw blurRad="50800" dist="39000" dir="5460000" algn="tl">
                  <a:srgbClr val="000000">
                    <a:alpha val="38000"/>
                  </a:srgbClr>
                </a:outerShdw>
              </a:effectLst>
              <a:latin typeface="NikoshBAN" pitchFamily="2" charset="0"/>
              <a:cs typeface="NikoshBAN" pitchFamily="2" charset="0"/>
            </a:endParaRPr>
          </a:p>
          <a:p>
            <a:pPr algn="ctr"/>
            <a:endParaRPr lang="en-US" sz="6000" b="1" dirty="0">
              <a:ln w="11430"/>
              <a:effectLst>
                <a:outerShdw blurRad="50800" dist="39000" dir="5460000" algn="tl">
                  <a:srgbClr val="000000">
                    <a:alpha val="38000"/>
                  </a:srgbClr>
                </a:outerShdw>
              </a:effectLst>
              <a:latin typeface="NikoshBAN" pitchFamily="2" charset="0"/>
              <a:cs typeface="NikoshBAN" pitchFamily="2" charset="0"/>
            </a:endParaRPr>
          </a:p>
        </p:txBody>
      </p:sp>
    </p:spTree>
    <p:extLst>
      <p:ext uri="{BB962C8B-B14F-4D97-AF65-F5344CB8AC3E}">
        <p14:creationId xmlns:p14="http://schemas.microsoft.com/office/powerpoint/2010/main" xmlns="" val="17100119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ppt_w</p:attrName>
                                        </p:attrNameLst>
                                      </p:cBhvr>
                                      <p:tavLst>
                                        <p:tav tm="0">
                                          <p:val>
                                            <p:fltVal val="0"/>
                                          </p:val>
                                        </p:tav>
                                        <p:tav tm="100000">
                                          <p:val>
                                            <p:strVal val="#ppt_w"/>
                                          </p:val>
                                        </p:tav>
                                      </p:tavLst>
                                    </p:anim>
                                    <p:anim calcmode="lin" valueType="num">
                                      <p:cBhvr>
                                        <p:cTn id="8" dur="2000" fill="hold"/>
                                        <p:tgtEl>
                                          <p:spTgt spid="3"/>
                                        </p:tgtEl>
                                        <p:attrNameLst>
                                          <p:attrName>ppt_h</p:attrName>
                                        </p:attrNameLst>
                                      </p:cBhvr>
                                      <p:tavLst>
                                        <p:tav tm="0">
                                          <p:val>
                                            <p:fltVal val="0"/>
                                          </p:val>
                                        </p:tav>
                                        <p:tav tm="100000">
                                          <p:val>
                                            <p:strVal val="#ppt_h"/>
                                          </p:val>
                                        </p:tav>
                                      </p:tavLst>
                                    </p:anim>
                                    <p:animEffect transition="in" filter="fade">
                                      <p:cBhvr>
                                        <p:cTn id="9"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00400" y="0"/>
            <a:ext cx="3365500" cy="1336596"/>
          </a:xfrm>
          <a:prstGeom prst="rect">
            <a:avLst/>
          </a:prstGeom>
          <a:noFill/>
        </p:spPr>
        <p:txBody>
          <a:bodyPr wrap="none" rtlCol="0">
            <a:prstTxWarp prst="textInflateTop">
              <a:avLst>
                <a:gd name="adj" fmla="val 28785"/>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bn-IN" sz="6000" b="1" spc="50" dirty="0" smtClean="0">
                <a:ln w="11430"/>
                <a:solidFill>
                  <a:srgbClr val="00B050"/>
                </a:solidFill>
                <a:effectLst>
                  <a:outerShdw blurRad="76200" dist="50800" dir="5400000" algn="tl" rotWithShape="0">
                    <a:srgbClr val="000000">
                      <a:alpha val="65000"/>
                    </a:srgbClr>
                  </a:outerShdw>
                </a:effectLst>
                <a:latin typeface="NikoshBAN" pitchFamily="2" charset="0"/>
                <a:cs typeface="NikoshBAN" pitchFamily="2" charset="0"/>
              </a:rPr>
              <a:t>কৃতজ্ঞতা স্বীকার </a:t>
            </a:r>
            <a:endParaRPr lang="en-US" sz="6000" b="1" spc="50" dirty="0">
              <a:ln w="11430"/>
              <a:solidFill>
                <a:srgbClr val="00B050"/>
              </a:solidFill>
              <a:effectLst>
                <a:outerShdw blurRad="76200" dist="50800" dir="5400000" algn="tl" rotWithShape="0">
                  <a:srgbClr val="000000">
                    <a:alpha val="65000"/>
                  </a:srgbClr>
                </a:outerShdw>
              </a:effectLst>
              <a:latin typeface="NikoshBAN" pitchFamily="2" charset="0"/>
              <a:cs typeface="NikoshBAN" pitchFamily="2" charset="0"/>
            </a:endParaRPr>
          </a:p>
        </p:txBody>
      </p:sp>
      <p:sp>
        <p:nvSpPr>
          <p:cNvPr id="4" name="TextBox 3"/>
          <p:cNvSpPr txBox="1"/>
          <p:nvPr/>
        </p:nvSpPr>
        <p:spPr>
          <a:xfrm>
            <a:off x="304800" y="2743200"/>
            <a:ext cx="8534400" cy="1077218"/>
          </a:xfrm>
          <a:prstGeom prst="rect">
            <a:avLst/>
          </a:prstGeom>
          <a:solidFill>
            <a:schemeClr val="accent2">
              <a:lumMod val="60000"/>
              <a:lumOff val="40000"/>
            </a:schemeClr>
          </a:solidFill>
        </p:spPr>
        <p:txBody>
          <a:bodyPr wrap="square" rtlCol="0">
            <a:spAutoFit/>
          </a:bodyPr>
          <a:lstStyle/>
          <a:p>
            <a:pPr algn="ctr"/>
            <a:r>
              <a:rPr lang="bn-IN" sz="3200" dirty="0" smtClean="0">
                <a:solidFill>
                  <a:srgbClr val="005426"/>
                </a:solidFill>
                <a:latin typeface="Nikosh" pitchFamily="2" charset="0"/>
                <a:cs typeface="Nikosh" pitchFamily="2" charset="0"/>
              </a:rPr>
              <a:t>এবং কন্টেন্ট সম্পাদক হিসেবে যাঁদের নির্দেশনা, পরামর্শ ও তত্ত্বাবধানে এই মডেল কন্টেন্ট সমৃদ্ধ হয়েছে তারা হলেন-  </a:t>
            </a:r>
            <a:endParaRPr lang="en-US" sz="3200" dirty="0">
              <a:solidFill>
                <a:srgbClr val="005426"/>
              </a:solidFill>
              <a:latin typeface="Nikosh" pitchFamily="2" charset="0"/>
              <a:cs typeface="Nikosh" pitchFamily="2" charset="0"/>
            </a:endParaRPr>
          </a:p>
        </p:txBody>
      </p:sp>
      <p:sp>
        <p:nvSpPr>
          <p:cNvPr id="6" name="TextBox 5"/>
          <p:cNvSpPr txBox="1"/>
          <p:nvPr/>
        </p:nvSpPr>
        <p:spPr>
          <a:xfrm>
            <a:off x="381000" y="1371600"/>
            <a:ext cx="8382000" cy="1200329"/>
          </a:xfrm>
          <a:prstGeom prst="rect">
            <a:avLst/>
          </a:prstGeom>
          <a:solidFill>
            <a:srgbClr val="FFFF00"/>
          </a:solidFill>
        </p:spPr>
        <p:txBody>
          <a:bodyPr wrap="square" rtlCol="0">
            <a:spAutoFit/>
          </a:bodyPr>
          <a:lstStyle/>
          <a:p>
            <a:pPr algn="ctr"/>
            <a:r>
              <a:rPr lang="bn-IN" sz="3600" dirty="0" smtClean="0">
                <a:solidFill>
                  <a:srgbClr val="003399"/>
                </a:solidFill>
                <a:latin typeface="Nikosh" pitchFamily="2" charset="0"/>
                <a:cs typeface="Nikosh" pitchFamily="2" charset="0"/>
              </a:rPr>
              <a:t>শিক্ষা মন্ত্রণালয়, মাউশি, এনসিটিবি ও এটুআই-এর সংশ্লিষ্ট কর্মকর্তাবৃন্দ </a:t>
            </a:r>
            <a:endParaRPr lang="en-US" sz="3600" dirty="0">
              <a:solidFill>
                <a:srgbClr val="003399"/>
              </a:solidFill>
              <a:latin typeface="Nikosh" pitchFamily="2" charset="0"/>
              <a:cs typeface="Nikosh" pitchFamily="2" charset="0"/>
            </a:endParaRPr>
          </a:p>
        </p:txBody>
      </p:sp>
      <p:sp>
        <p:nvSpPr>
          <p:cNvPr id="7" name="TextBox 6"/>
          <p:cNvSpPr txBox="1"/>
          <p:nvPr/>
        </p:nvSpPr>
        <p:spPr>
          <a:xfrm>
            <a:off x="295953" y="3874502"/>
            <a:ext cx="8572500" cy="2554545"/>
          </a:xfrm>
          <a:prstGeom prst="rect">
            <a:avLst/>
          </a:prstGeom>
          <a:solidFill>
            <a:srgbClr val="66CCFF"/>
          </a:solidFill>
        </p:spPr>
        <p:txBody>
          <a:bodyPr wrap="square" numCol="1" rtlCol="0">
            <a:spAutoFit/>
          </a:bodyPr>
          <a:lstStyle/>
          <a:p>
            <a:pPr algn="ctr"/>
            <a:r>
              <a:rPr lang="en-US" sz="3200" b="1" dirty="0" err="1" smtClean="0">
                <a:latin typeface="NikoshBAN" pitchFamily="2" charset="0"/>
                <a:cs typeface="NikoshBAN" pitchFamily="2" charset="0"/>
              </a:rPr>
              <a:t>প্রফেসর</a:t>
            </a:r>
            <a:r>
              <a:rPr lang="en-US" sz="3200" b="1" dirty="0" smtClean="0">
                <a:latin typeface="NikoshBAN" pitchFamily="2" charset="0"/>
                <a:cs typeface="NikoshBAN" pitchFamily="2" charset="0"/>
              </a:rPr>
              <a:t> </a:t>
            </a:r>
            <a:r>
              <a:rPr lang="en-US" sz="3200" b="1" dirty="0" err="1" smtClean="0">
                <a:latin typeface="NikoshBAN" pitchFamily="2" charset="0"/>
                <a:cs typeface="NikoshBAN" pitchFamily="2" charset="0"/>
              </a:rPr>
              <a:t>মোসাঃ</a:t>
            </a:r>
            <a:r>
              <a:rPr lang="en-US" sz="3200" b="1" dirty="0" smtClean="0">
                <a:latin typeface="NikoshBAN" pitchFamily="2" charset="0"/>
                <a:cs typeface="NikoshBAN" pitchFamily="2" charset="0"/>
              </a:rPr>
              <a:t> </a:t>
            </a:r>
            <a:r>
              <a:rPr lang="en-US" sz="3200" b="1" dirty="0" err="1" smtClean="0">
                <a:latin typeface="NikoshBAN" pitchFamily="2" charset="0"/>
                <a:cs typeface="NikoshBAN" pitchFamily="2" charset="0"/>
              </a:rPr>
              <a:t>জয়নব</a:t>
            </a:r>
            <a:r>
              <a:rPr lang="en-US" sz="3200" b="1" dirty="0" smtClean="0">
                <a:latin typeface="NikoshBAN" pitchFamily="2" charset="0"/>
                <a:cs typeface="NikoshBAN" pitchFamily="2" charset="0"/>
              </a:rPr>
              <a:t> </a:t>
            </a:r>
            <a:r>
              <a:rPr lang="en-US" sz="3200" b="1" dirty="0" err="1" smtClean="0">
                <a:latin typeface="NikoshBAN" pitchFamily="2" charset="0"/>
                <a:cs typeface="NikoshBAN" pitchFamily="2" charset="0"/>
              </a:rPr>
              <a:t>খাতুন,অধ্যাপক,টিটিসি,রাজশাহী</a:t>
            </a:r>
            <a:r>
              <a:rPr lang="en-US" sz="3200" b="1" dirty="0" smtClean="0">
                <a:latin typeface="NikoshBAN" pitchFamily="2" charset="0"/>
                <a:cs typeface="NikoshBAN" pitchFamily="2" charset="0"/>
              </a:rPr>
              <a:t>।</a:t>
            </a:r>
          </a:p>
          <a:p>
            <a:pPr algn="ctr"/>
            <a:r>
              <a:rPr lang="en-US" sz="3200" b="1" dirty="0" smtClean="0">
                <a:latin typeface="NikoshBAN" pitchFamily="2" charset="0"/>
                <a:cs typeface="NikoshBAN" pitchFamily="2" charset="0"/>
              </a:rPr>
              <a:t>ড. </a:t>
            </a:r>
            <a:r>
              <a:rPr lang="en-US" sz="3200" b="1" dirty="0" err="1" smtClean="0">
                <a:latin typeface="NikoshBAN" pitchFamily="2" charset="0"/>
                <a:cs typeface="NikoshBAN" pitchFamily="2" charset="0"/>
              </a:rPr>
              <a:t>আফরোজা</a:t>
            </a:r>
            <a:r>
              <a:rPr lang="en-US" sz="3200" b="1" dirty="0" smtClean="0">
                <a:latin typeface="NikoshBAN" pitchFamily="2" charset="0"/>
                <a:cs typeface="NikoshBAN" pitchFamily="2" charset="0"/>
              </a:rPr>
              <a:t> </a:t>
            </a:r>
            <a:r>
              <a:rPr lang="en-US" sz="3200" b="1" dirty="0" err="1" smtClean="0">
                <a:latin typeface="NikoshBAN" pitchFamily="2" charset="0"/>
                <a:cs typeface="NikoshBAN" pitchFamily="2" charset="0"/>
              </a:rPr>
              <a:t>নাজনীন,সহযোগী</a:t>
            </a:r>
            <a:r>
              <a:rPr lang="en-US" sz="3200" b="1" dirty="0" smtClean="0">
                <a:latin typeface="NikoshBAN" pitchFamily="2" charset="0"/>
                <a:cs typeface="NikoshBAN" pitchFamily="2" charset="0"/>
              </a:rPr>
              <a:t> </a:t>
            </a:r>
            <a:r>
              <a:rPr lang="en-US" sz="3200" b="1" dirty="0" err="1" smtClean="0">
                <a:latin typeface="NikoshBAN" pitchFamily="2" charset="0"/>
                <a:cs typeface="NikoshBAN" pitchFamily="2" charset="0"/>
              </a:rPr>
              <a:t>অধ্যাপক,টিটিসি,রাজশাহী</a:t>
            </a:r>
            <a:r>
              <a:rPr lang="en-US" sz="3200" b="1" dirty="0" smtClean="0">
                <a:latin typeface="NikoshBAN" pitchFamily="2" charset="0"/>
                <a:cs typeface="NikoshBAN" pitchFamily="2" charset="0"/>
              </a:rPr>
              <a:t>।</a:t>
            </a:r>
          </a:p>
          <a:p>
            <a:pPr algn="ctr"/>
            <a:r>
              <a:rPr lang="en-US" sz="3200" b="1" dirty="0" err="1" smtClean="0">
                <a:latin typeface="NikoshBAN" pitchFamily="2" charset="0"/>
                <a:cs typeface="NikoshBAN" pitchFamily="2" charset="0"/>
              </a:rPr>
              <a:t>জয়দেব</a:t>
            </a:r>
            <a:r>
              <a:rPr lang="en-US" sz="3200" b="1" dirty="0" smtClean="0">
                <a:latin typeface="NikoshBAN" pitchFamily="2" charset="0"/>
                <a:cs typeface="NikoshBAN" pitchFamily="2" charset="0"/>
              </a:rPr>
              <a:t> </a:t>
            </a:r>
            <a:r>
              <a:rPr lang="en-US" sz="3200" b="1" dirty="0" err="1" smtClean="0">
                <a:latin typeface="NikoshBAN" pitchFamily="2" charset="0"/>
                <a:cs typeface="NikoshBAN" pitchFamily="2" charset="0"/>
              </a:rPr>
              <a:t>কুমার</a:t>
            </a:r>
            <a:r>
              <a:rPr lang="en-US" sz="3200" b="1" dirty="0" smtClean="0">
                <a:latin typeface="NikoshBAN" pitchFamily="2" charset="0"/>
                <a:cs typeface="NikoshBAN" pitchFamily="2" charset="0"/>
              </a:rPr>
              <a:t> </a:t>
            </a:r>
            <a:r>
              <a:rPr lang="en-US" sz="3200" b="1" dirty="0" err="1" smtClean="0">
                <a:latin typeface="NikoshBAN" pitchFamily="2" charset="0"/>
                <a:cs typeface="NikoshBAN" pitchFamily="2" charset="0"/>
              </a:rPr>
              <a:t>কুন্ডু,সহকারী</a:t>
            </a:r>
            <a:r>
              <a:rPr lang="en-US" sz="3200" b="1" dirty="0" smtClean="0">
                <a:latin typeface="NikoshBAN" pitchFamily="2" charset="0"/>
                <a:cs typeface="NikoshBAN" pitchFamily="2" charset="0"/>
              </a:rPr>
              <a:t> </a:t>
            </a:r>
            <a:r>
              <a:rPr lang="en-US" sz="3200" b="1" dirty="0" err="1" smtClean="0">
                <a:latin typeface="NikoshBAN" pitchFamily="2" charset="0"/>
                <a:cs typeface="NikoshBAN" pitchFamily="2" charset="0"/>
              </a:rPr>
              <a:t>অধ্যাপক,টিটিসি,রাজশাহী</a:t>
            </a:r>
            <a:r>
              <a:rPr lang="en-US" sz="3200" b="1" dirty="0" smtClean="0">
                <a:latin typeface="NikoshBAN" pitchFamily="2" charset="0"/>
                <a:cs typeface="NikoshBAN" pitchFamily="2" charset="0"/>
              </a:rPr>
              <a:t>।</a:t>
            </a:r>
          </a:p>
          <a:p>
            <a:pPr algn="ctr"/>
            <a:r>
              <a:rPr lang="en-US" sz="3200" b="1" dirty="0" err="1" smtClean="0">
                <a:latin typeface="NikoshBAN" pitchFamily="2" charset="0"/>
                <a:cs typeface="NikoshBAN" pitchFamily="2" charset="0"/>
              </a:rPr>
              <a:t>মো</a:t>
            </a:r>
            <a:r>
              <a:rPr lang="en-US" sz="3200" b="1" dirty="0" smtClean="0">
                <a:latin typeface="NikoshBAN" pitchFamily="2" charset="0"/>
                <a:cs typeface="NikoshBAN" pitchFamily="2" charset="0"/>
              </a:rPr>
              <a:t>. </a:t>
            </a:r>
            <a:r>
              <a:rPr lang="en-US" sz="3200" b="1" dirty="0" err="1" smtClean="0">
                <a:latin typeface="NikoshBAN" pitchFamily="2" charset="0"/>
                <a:cs typeface="NikoshBAN" pitchFamily="2" charset="0"/>
              </a:rPr>
              <a:t>রুহুল</a:t>
            </a:r>
            <a:r>
              <a:rPr lang="en-US" sz="3200" b="1" dirty="0" smtClean="0">
                <a:latin typeface="NikoshBAN" pitchFamily="2" charset="0"/>
                <a:cs typeface="NikoshBAN" pitchFamily="2" charset="0"/>
              </a:rPr>
              <a:t> </a:t>
            </a:r>
            <a:r>
              <a:rPr lang="en-US" sz="3200" b="1" dirty="0" err="1" smtClean="0">
                <a:latin typeface="NikoshBAN" pitchFamily="2" charset="0"/>
                <a:cs typeface="NikoshBAN" pitchFamily="2" charset="0"/>
              </a:rPr>
              <a:t>আমিন,প্রভাষক</a:t>
            </a:r>
            <a:r>
              <a:rPr lang="en-US" sz="3200" b="1" dirty="0" smtClean="0">
                <a:latin typeface="NikoshBAN" pitchFamily="2" charset="0"/>
                <a:cs typeface="NikoshBAN" pitchFamily="2" charset="0"/>
              </a:rPr>
              <a:t> (</a:t>
            </a:r>
            <a:r>
              <a:rPr lang="en-US" sz="3200" b="1" dirty="0" err="1" smtClean="0">
                <a:latin typeface="NikoshBAN" pitchFamily="2" charset="0"/>
                <a:cs typeface="NikoshBAN" pitchFamily="2" charset="0"/>
              </a:rPr>
              <a:t>শিক্ষা</a:t>
            </a:r>
            <a:r>
              <a:rPr lang="en-US" sz="3200" b="1" dirty="0" smtClean="0">
                <a:latin typeface="NikoshBAN" pitchFamily="2" charset="0"/>
                <a:cs typeface="NikoshBAN" pitchFamily="2" charset="0"/>
              </a:rPr>
              <a:t>),</a:t>
            </a:r>
            <a:r>
              <a:rPr lang="en-US" sz="3200" b="1" dirty="0" err="1" smtClean="0">
                <a:latin typeface="NikoshBAN" pitchFamily="2" charset="0"/>
                <a:cs typeface="NikoshBAN" pitchFamily="2" charset="0"/>
              </a:rPr>
              <a:t>টিটিসি,রাজশাহী</a:t>
            </a:r>
            <a:r>
              <a:rPr lang="en-US" sz="3200" b="1" dirty="0" smtClean="0">
                <a:latin typeface="NikoshBAN" pitchFamily="2" charset="0"/>
                <a:cs typeface="NikoshBAN" pitchFamily="2" charset="0"/>
              </a:rPr>
              <a:t>।</a:t>
            </a:r>
          </a:p>
          <a:p>
            <a:pPr algn="ctr"/>
            <a:r>
              <a:rPr lang="en-US" sz="3200" b="1" dirty="0" err="1" smtClean="0">
                <a:latin typeface="NikoshBAN" pitchFamily="2" charset="0"/>
                <a:cs typeface="NikoshBAN" pitchFamily="2" charset="0"/>
              </a:rPr>
              <a:t>মো</a:t>
            </a:r>
            <a:r>
              <a:rPr lang="en-US" sz="3200" b="1" dirty="0" smtClean="0">
                <a:latin typeface="NikoshBAN" pitchFamily="2" charset="0"/>
                <a:cs typeface="NikoshBAN" pitchFamily="2" charset="0"/>
              </a:rPr>
              <a:t>: </a:t>
            </a:r>
            <a:r>
              <a:rPr lang="en-US" sz="3200" b="1" dirty="0" err="1" smtClean="0">
                <a:latin typeface="NikoshBAN" pitchFamily="2" charset="0"/>
                <a:cs typeface="NikoshBAN" pitchFamily="2" charset="0"/>
              </a:rPr>
              <a:t>আবু</a:t>
            </a:r>
            <a:r>
              <a:rPr lang="en-US" sz="3200" b="1" dirty="0" smtClean="0">
                <a:latin typeface="NikoshBAN" pitchFamily="2" charset="0"/>
                <a:cs typeface="NikoshBAN" pitchFamily="2" charset="0"/>
              </a:rPr>
              <a:t> </a:t>
            </a:r>
            <a:r>
              <a:rPr lang="en-US" sz="3200" b="1" dirty="0" err="1" smtClean="0">
                <a:latin typeface="NikoshBAN" pitchFamily="2" charset="0"/>
                <a:cs typeface="NikoshBAN" pitchFamily="2" charset="0"/>
              </a:rPr>
              <a:t>বকর</a:t>
            </a:r>
            <a:r>
              <a:rPr lang="en-US" sz="3200" b="1" dirty="0" smtClean="0">
                <a:latin typeface="NikoshBAN" pitchFamily="2" charset="0"/>
                <a:cs typeface="NikoshBAN" pitchFamily="2" charset="0"/>
              </a:rPr>
              <a:t> </a:t>
            </a:r>
            <a:r>
              <a:rPr lang="en-US" sz="3200" b="1" dirty="0" err="1" smtClean="0">
                <a:latin typeface="NikoshBAN" pitchFamily="2" charset="0"/>
                <a:cs typeface="NikoshBAN" pitchFamily="2" charset="0"/>
              </a:rPr>
              <a:t>সিদ্দিক,প্রভাষক,টিটিসি,রাজশাহী</a:t>
            </a:r>
            <a:r>
              <a:rPr lang="en-US" sz="3200" b="1" dirty="0" smtClean="0">
                <a:latin typeface="NikoshBAN" pitchFamily="2" charset="0"/>
                <a:cs typeface="NikoshBAN" pitchFamily="2" charset="0"/>
              </a:rPr>
              <a:t>।</a:t>
            </a:r>
            <a:endParaRPr lang="bn-BD" sz="3200" b="1" dirty="0">
              <a:latin typeface="NikoshBAN" pitchFamily="2" charset="0"/>
              <a:cs typeface="NikoshBAN" pitchFamily="2" charset="0"/>
            </a:endParaRPr>
          </a:p>
        </p:txBody>
      </p:sp>
    </p:spTree>
    <p:extLst>
      <p:ext uri="{BB962C8B-B14F-4D97-AF65-F5344CB8AC3E}">
        <p14:creationId xmlns:p14="http://schemas.microsoft.com/office/powerpoint/2010/main" xmlns="" val="2445286821"/>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1027</Words>
  <Application>Microsoft Office PowerPoint</Application>
  <PresentationFormat>On-screen Show (4:3)</PresentationFormat>
  <Paragraphs>286</Paragraphs>
  <Slides>25</Slides>
  <Notes>25</Notes>
  <HiddenSlides>1</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                      প্রশ্নোত্তর পর্ব</vt:lpstr>
      <vt:lpstr>Slide 23</vt:lpstr>
      <vt:lpstr>Slide 24</vt:lpstr>
      <vt:lpstr>Slide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Harun</dc:creator>
  <cp:lastModifiedBy>Harun</cp:lastModifiedBy>
  <cp:revision>2</cp:revision>
  <dcterms:created xsi:type="dcterms:W3CDTF">2026-10-30T17:40:14Z</dcterms:created>
  <dcterms:modified xsi:type="dcterms:W3CDTF">2026-10-31T07:09:31Z</dcterms:modified>
</cp:coreProperties>
</file>