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4" r:id="rId2"/>
    <p:sldId id="257" r:id="rId3"/>
    <p:sldId id="259" r:id="rId4"/>
    <p:sldId id="260" r:id="rId5"/>
    <p:sldId id="261" r:id="rId6"/>
    <p:sldId id="262" r:id="rId7"/>
    <p:sldId id="275" r:id="rId8"/>
    <p:sldId id="263" r:id="rId9"/>
    <p:sldId id="265" r:id="rId10"/>
    <p:sldId id="266" r:id="rId11"/>
    <p:sldId id="276" r:id="rId12"/>
    <p:sldId id="267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9" autoAdjust="0"/>
    <p:restoredTop sz="94660"/>
  </p:normalViewPr>
  <p:slideViewPr>
    <p:cSldViewPr>
      <p:cViewPr varScale="1">
        <p:scale>
          <a:sx n="60" d="100"/>
          <a:sy n="60" d="100"/>
        </p:scale>
        <p:origin x="1469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AC5730-5A54-435E-B699-9C3C2293A3C7}" type="doc">
      <dgm:prSet loTypeId="urn:microsoft.com/office/officeart/2005/8/layout/cycle7" loCatId="cycle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40412E5A-9ED9-4B19-BE75-C799C3F59B2B}" type="pres">
      <dgm:prSet presAssocID="{6EAC5730-5A54-435E-B699-9C3C2293A3C7}" presName="Name0" presStyleCnt="0">
        <dgm:presLayoutVars>
          <dgm:dir/>
          <dgm:resizeHandles val="exact"/>
        </dgm:presLayoutVars>
      </dgm:prSet>
      <dgm:spPr/>
    </dgm:pt>
  </dgm:ptLst>
  <dgm:cxnLst>
    <dgm:cxn modelId="{6F6BE055-DCF3-498A-A809-E84E7F17412B}" type="presOf" srcId="{6EAC5730-5A54-435E-B699-9C3C2293A3C7}" destId="{40412E5A-9ED9-4B19-BE75-C799C3F59B2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A91155-606B-4F32-A4B4-30708C023A98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E"/>
        </a:p>
      </dgm:t>
    </dgm:pt>
    <dgm:pt modelId="{1AFB034D-7ECF-4EC1-AD1F-0AC85CA25EB5}">
      <dgm:prSet phldrT="[Text]" phldr="0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দুই</a:t>
          </a:r>
          <a:r>
            <a: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প্রকার</a:t>
          </a:r>
          <a:endParaRPr lang="en-AE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B37AB6B-CB18-4E75-A0DE-51693F766226}" type="parTrans" cxnId="{F48AF7F5-289D-43BA-9D00-75AF8A17BF0F}">
      <dgm:prSet/>
      <dgm:spPr/>
      <dgm:t>
        <a:bodyPr/>
        <a:lstStyle/>
        <a:p>
          <a:endParaRPr lang="en-AE"/>
        </a:p>
      </dgm:t>
    </dgm:pt>
    <dgm:pt modelId="{C227742E-957F-4201-A5F5-E0AED1D4072A}" type="sibTrans" cxnId="{F48AF7F5-289D-43BA-9D00-75AF8A17BF0F}">
      <dgm:prSet/>
      <dgm:spPr/>
      <dgm:t>
        <a:bodyPr/>
        <a:lstStyle/>
        <a:p>
          <a:endParaRPr lang="en-AE"/>
        </a:p>
      </dgm:t>
    </dgm:pt>
    <dgm:pt modelId="{184AA244-C0A9-49B3-8E21-CE82B79D6475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বিশেষ</a:t>
          </a:r>
          <a:r>
            <a:rPr lang="en-US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b="1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অন্যান্য</a:t>
          </a:r>
          <a:r>
            <a:rPr lang="en-US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কার্যাবলী</a:t>
          </a:r>
          <a:r>
            <a:rPr lang="en-US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AE" dirty="0">
            <a:solidFill>
              <a:schemeClr val="tx1"/>
            </a:solidFill>
            <a:highlight>
              <a:srgbClr val="FF00FF"/>
            </a:highlight>
          </a:endParaRPr>
        </a:p>
      </dgm:t>
    </dgm:pt>
    <dgm:pt modelId="{B6E0B099-E399-41EE-85C2-5B608F642A4C}" type="parTrans" cxnId="{64B08F30-AC14-463C-AFEE-AC04D7FC7D72}">
      <dgm:prSet/>
      <dgm:spPr/>
      <dgm:t>
        <a:bodyPr/>
        <a:lstStyle/>
        <a:p>
          <a:endParaRPr lang="en-AE"/>
        </a:p>
      </dgm:t>
    </dgm:pt>
    <dgm:pt modelId="{76DEF21F-13FB-4CC3-A775-2B634A18AE1B}" type="sibTrans" cxnId="{64B08F30-AC14-463C-AFEE-AC04D7FC7D72}">
      <dgm:prSet/>
      <dgm:spPr/>
      <dgm:t>
        <a:bodyPr/>
        <a:lstStyle/>
        <a:p>
          <a:endParaRPr lang="en-AE"/>
        </a:p>
      </dgm:t>
    </dgm:pt>
    <dgm:pt modelId="{5C3CA7A6-ECB4-43C9-B484-A975E2AE1182}">
      <dgm:prSet phldrT="[Text]" phldr="0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>
              <a:solidFill>
                <a:schemeClr val="tx1"/>
              </a:solidFill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dirty="0">
              <a:solidFill>
                <a:schemeClr val="tx1"/>
              </a:solidFill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কার্যাবলী</a:t>
          </a:r>
          <a:r>
            <a:rPr lang="en-US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>
              <a:solidFill>
                <a:schemeClr val="tx1"/>
              </a:solidFill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AE" dirty="0">
            <a:solidFill>
              <a:schemeClr val="tx1"/>
            </a:solidFill>
            <a:highlight>
              <a:srgbClr val="FF00FF"/>
            </a:highligh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8EBD8D8-021B-4889-B569-C173CF8A7F40}" type="parTrans" cxnId="{8C65094C-187A-4B16-A46C-4EDE2C89A95B}">
      <dgm:prSet/>
      <dgm:spPr/>
      <dgm:t>
        <a:bodyPr/>
        <a:lstStyle/>
        <a:p>
          <a:endParaRPr lang="en-AE"/>
        </a:p>
      </dgm:t>
    </dgm:pt>
    <dgm:pt modelId="{8C12C5F9-BD55-4633-B9AC-9711398212EC}" type="sibTrans" cxnId="{8C65094C-187A-4B16-A46C-4EDE2C89A95B}">
      <dgm:prSet/>
      <dgm:spPr/>
      <dgm:t>
        <a:bodyPr/>
        <a:lstStyle/>
        <a:p>
          <a:endParaRPr lang="en-AE"/>
        </a:p>
      </dgm:t>
    </dgm:pt>
    <dgm:pt modelId="{0B85EB2A-8950-4251-ACDB-865A94A8A5D1}">
      <dgm:prSet phldrT="[Text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4400" b="1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বানিজ্যিক</a:t>
          </a:r>
          <a:r>
            <a:rPr lang="en-US" sz="4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400" b="1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ব্যাংকের</a:t>
          </a:r>
          <a:r>
            <a:rPr lang="en-US" sz="4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400" b="1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কার্যাবলী</a:t>
          </a:r>
          <a:r>
            <a:rPr lang="en-US" sz="4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AE" sz="4400" dirty="0">
            <a:solidFill>
              <a:schemeClr val="tx1"/>
            </a:solidFill>
            <a:highlight>
              <a:srgbClr val="FF00FF"/>
            </a:highligh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DFF98B-0250-47E2-9604-A36BA8A8F607}" type="sibTrans" cxnId="{A6AA8F75-000A-4EB2-B87A-37AB09EFC502}">
      <dgm:prSet/>
      <dgm:spPr/>
      <dgm:t>
        <a:bodyPr/>
        <a:lstStyle/>
        <a:p>
          <a:endParaRPr lang="en-AE"/>
        </a:p>
      </dgm:t>
    </dgm:pt>
    <dgm:pt modelId="{FE7DA413-FB09-4E6C-818B-9B014910FC70}" type="parTrans" cxnId="{A6AA8F75-000A-4EB2-B87A-37AB09EFC502}">
      <dgm:prSet/>
      <dgm:spPr/>
      <dgm:t>
        <a:bodyPr/>
        <a:lstStyle/>
        <a:p>
          <a:endParaRPr lang="en-AE"/>
        </a:p>
      </dgm:t>
    </dgm:pt>
    <dgm:pt modelId="{FC39920C-4E64-439A-9081-3E209A596548}" type="pres">
      <dgm:prSet presAssocID="{50A91155-606B-4F32-A4B4-30708C023A9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5A6B29D-B38E-41D9-8B6B-6BC706D0F848}" type="pres">
      <dgm:prSet presAssocID="{1AFB034D-7ECF-4EC1-AD1F-0AC85CA25EB5}" presName="singleCycle" presStyleCnt="0"/>
      <dgm:spPr/>
    </dgm:pt>
    <dgm:pt modelId="{DF28626E-AA23-4985-8A6B-73D5B7B29B33}" type="pres">
      <dgm:prSet presAssocID="{1AFB034D-7ECF-4EC1-AD1F-0AC85CA25EB5}" presName="singleCenter" presStyleLbl="node1" presStyleIdx="0" presStyleCnt="4" custScaleX="137500" custScaleY="53943" custLinFactNeighborX="-1764" custLinFactNeighborY="-21730">
        <dgm:presLayoutVars>
          <dgm:chMax val="7"/>
          <dgm:chPref val="7"/>
        </dgm:presLayoutVars>
      </dgm:prSet>
      <dgm:spPr/>
    </dgm:pt>
    <dgm:pt modelId="{88FD00B0-6114-4E50-A3E7-0301FE54B2FA}" type="pres">
      <dgm:prSet presAssocID="{FE7DA413-FB09-4E6C-818B-9B014910FC70}" presName="Name56" presStyleLbl="parChTrans1D2" presStyleIdx="0" presStyleCnt="3"/>
      <dgm:spPr/>
    </dgm:pt>
    <dgm:pt modelId="{76D61C0B-FD6C-4966-84EB-DDC85C873DB0}" type="pres">
      <dgm:prSet presAssocID="{0B85EB2A-8950-4251-ACDB-865A94A8A5D1}" presName="text0" presStyleLbl="node1" presStyleIdx="1" presStyleCnt="4" custScaleX="494085" custScaleY="82789">
        <dgm:presLayoutVars>
          <dgm:bulletEnabled val="1"/>
        </dgm:presLayoutVars>
      </dgm:prSet>
      <dgm:spPr/>
    </dgm:pt>
    <dgm:pt modelId="{89C6162E-DB2C-4CAB-AFD4-8B3D9B30A05E}" type="pres">
      <dgm:prSet presAssocID="{B6E0B099-E399-41EE-85C2-5B608F642A4C}" presName="Name56" presStyleLbl="parChTrans1D2" presStyleIdx="1" presStyleCnt="3"/>
      <dgm:spPr/>
    </dgm:pt>
    <dgm:pt modelId="{F3E85526-D39C-41A3-A3B9-41919588637E}" type="pres">
      <dgm:prSet presAssocID="{184AA244-C0A9-49B3-8E21-CE82B79D6475}" presName="text0" presStyleLbl="node1" presStyleIdx="2" presStyleCnt="4" custScaleX="330415" custRadScaleRad="96400" custRadScaleInc="2072">
        <dgm:presLayoutVars>
          <dgm:bulletEnabled val="1"/>
        </dgm:presLayoutVars>
      </dgm:prSet>
      <dgm:spPr/>
    </dgm:pt>
    <dgm:pt modelId="{EC6C1E96-1033-45CC-91E7-72969E336B59}" type="pres">
      <dgm:prSet presAssocID="{B8EBD8D8-021B-4889-B569-C173CF8A7F40}" presName="Name56" presStyleLbl="parChTrans1D2" presStyleIdx="2" presStyleCnt="3"/>
      <dgm:spPr/>
    </dgm:pt>
    <dgm:pt modelId="{6495D972-6773-4BD2-B7CA-77FB324BEC0B}" type="pres">
      <dgm:prSet presAssocID="{5C3CA7A6-ECB4-43C9-B484-A975E2AE1182}" presName="text0" presStyleLbl="node1" presStyleIdx="3" presStyleCnt="4" custScaleX="311757">
        <dgm:presLayoutVars>
          <dgm:bulletEnabled val="1"/>
        </dgm:presLayoutVars>
      </dgm:prSet>
      <dgm:spPr/>
    </dgm:pt>
  </dgm:ptLst>
  <dgm:cxnLst>
    <dgm:cxn modelId="{DF790223-B5F8-417E-9272-5817BDFD4CAD}" type="presOf" srcId="{5C3CA7A6-ECB4-43C9-B484-A975E2AE1182}" destId="{6495D972-6773-4BD2-B7CA-77FB324BEC0B}" srcOrd="0" destOrd="0" presId="urn:microsoft.com/office/officeart/2008/layout/RadialCluster"/>
    <dgm:cxn modelId="{64B08F30-AC14-463C-AFEE-AC04D7FC7D72}" srcId="{1AFB034D-7ECF-4EC1-AD1F-0AC85CA25EB5}" destId="{184AA244-C0A9-49B3-8E21-CE82B79D6475}" srcOrd="1" destOrd="0" parTransId="{B6E0B099-E399-41EE-85C2-5B608F642A4C}" sibTransId="{76DEF21F-13FB-4CC3-A775-2B634A18AE1B}"/>
    <dgm:cxn modelId="{FE6F4F67-C129-4E28-A762-2435B604D58C}" type="presOf" srcId="{0B85EB2A-8950-4251-ACDB-865A94A8A5D1}" destId="{76D61C0B-FD6C-4966-84EB-DDC85C873DB0}" srcOrd="0" destOrd="0" presId="urn:microsoft.com/office/officeart/2008/layout/RadialCluster"/>
    <dgm:cxn modelId="{8C65094C-187A-4B16-A46C-4EDE2C89A95B}" srcId="{1AFB034D-7ECF-4EC1-AD1F-0AC85CA25EB5}" destId="{5C3CA7A6-ECB4-43C9-B484-A975E2AE1182}" srcOrd="2" destOrd="0" parTransId="{B8EBD8D8-021B-4889-B569-C173CF8A7F40}" sibTransId="{8C12C5F9-BD55-4633-B9AC-9711398212EC}"/>
    <dgm:cxn modelId="{A6AA8F75-000A-4EB2-B87A-37AB09EFC502}" srcId="{1AFB034D-7ECF-4EC1-AD1F-0AC85CA25EB5}" destId="{0B85EB2A-8950-4251-ACDB-865A94A8A5D1}" srcOrd="0" destOrd="0" parTransId="{FE7DA413-FB09-4E6C-818B-9B014910FC70}" sibTransId="{1ADFF98B-0250-47E2-9604-A36BA8A8F607}"/>
    <dgm:cxn modelId="{1BAF9559-09FF-478D-AFBF-E86190D58021}" type="presOf" srcId="{B6E0B099-E399-41EE-85C2-5B608F642A4C}" destId="{89C6162E-DB2C-4CAB-AFD4-8B3D9B30A05E}" srcOrd="0" destOrd="0" presId="urn:microsoft.com/office/officeart/2008/layout/RadialCluster"/>
    <dgm:cxn modelId="{72E1D18B-039B-4530-BF81-1E7747A04AAE}" type="presOf" srcId="{B8EBD8D8-021B-4889-B569-C173CF8A7F40}" destId="{EC6C1E96-1033-45CC-91E7-72969E336B59}" srcOrd="0" destOrd="0" presId="urn:microsoft.com/office/officeart/2008/layout/RadialCluster"/>
    <dgm:cxn modelId="{79C3E8C7-12E7-4A79-9D0B-68C177404CB5}" type="presOf" srcId="{50A91155-606B-4F32-A4B4-30708C023A98}" destId="{FC39920C-4E64-439A-9081-3E209A596548}" srcOrd="0" destOrd="0" presId="urn:microsoft.com/office/officeart/2008/layout/RadialCluster"/>
    <dgm:cxn modelId="{79EB5CCD-C635-4F2A-89B7-52CF5B0FFD7F}" type="presOf" srcId="{FE7DA413-FB09-4E6C-818B-9B014910FC70}" destId="{88FD00B0-6114-4E50-A3E7-0301FE54B2FA}" srcOrd="0" destOrd="0" presId="urn:microsoft.com/office/officeart/2008/layout/RadialCluster"/>
    <dgm:cxn modelId="{8991AEF4-A370-4298-85BF-271210A59953}" type="presOf" srcId="{1AFB034D-7ECF-4EC1-AD1F-0AC85CA25EB5}" destId="{DF28626E-AA23-4985-8A6B-73D5B7B29B33}" srcOrd="0" destOrd="0" presId="urn:microsoft.com/office/officeart/2008/layout/RadialCluster"/>
    <dgm:cxn modelId="{F48AF7F5-289D-43BA-9D00-75AF8A17BF0F}" srcId="{50A91155-606B-4F32-A4B4-30708C023A98}" destId="{1AFB034D-7ECF-4EC1-AD1F-0AC85CA25EB5}" srcOrd="0" destOrd="0" parTransId="{2B37AB6B-CB18-4E75-A0DE-51693F766226}" sibTransId="{C227742E-957F-4201-A5F5-E0AED1D4072A}"/>
    <dgm:cxn modelId="{52F9ABFF-38EB-4F4D-91C4-AA690A71ACFF}" type="presOf" srcId="{184AA244-C0A9-49B3-8E21-CE82B79D6475}" destId="{F3E85526-D39C-41A3-A3B9-41919588637E}" srcOrd="0" destOrd="0" presId="urn:microsoft.com/office/officeart/2008/layout/RadialCluster"/>
    <dgm:cxn modelId="{8B501A93-6A1D-4BCA-8095-05A10F40B973}" type="presParOf" srcId="{FC39920C-4E64-439A-9081-3E209A596548}" destId="{A5A6B29D-B38E-41D9-8B6B-6BC706D0F848}" srcOrd="0" destOrd="0" presId="urn:microsoft.com/office/officeart/2008/layout/RadialCluster"/>
    <dgm:cxn modelId="{ED264D8A-896E-41A4-9C1D-429A5FA9E3D2}" type="presParOf" srcId="{A5A6B29D-B38E-41D9-8B6B-6BC706D0F848}" destId="{DF28626E-AA23-4985-8A6B-73D5B7B29B33}" srcOrd="0" destOrd="0" presId="urn:microsoft.com/office/officeart/2008/layout/RadialCluster"/>
    <dgm:cxn modelId="{7FC64243-EC35-4586-A54B-CF3FA1000D9B}" type="presParOf" srcId="{A5A6B29D-B38E-41D9-8B6B-6BC706D0F848}" destId="{88FD00B0-6114-4E50-A3E7-0301FE54B2FA}" srcOrd="1" destOrd="0" presId="urn:microsoft.com/office/officeart/2008/layout/RadialCluster"/>
    <dgm:cxn modelId="{7A4A721B-5BA9-4375-97F0-2DF370AA6D46}" type="presParOf" srcId="{A5A6B29D-B38E-41D9-8B6B-6BC706D0F848}" destId="{76D61C0B-FD6C-4966-84EB-DDC85C873DB0}" srcOrd="2" destOrd="0" presId="urn:microsoft.com/office/officeart/2008/layout/RadialCluster"/>
    <dgm:cxn modelId="{BA06AD46-18BE-464D-9149-F5288305A4C9}" type="presParOf" srcId="{A5A6B29D-B38E-41D9-8B6B-6BC706D0F848}" destId="{89C6162E-DB2C-4CAB-AFD4-8B3D9B30A05E}" srcOrd="3" destOrd="0" presId="urn:microsoft.com/office/officeart/2008/layout/RadialCluster"/>
    <dgm:cxn modelId="{92F6E140-B6CA-4C02-AAB6-881B6C2631A3}" type="presParOf" srcId="{A5A6B29D-B38E-41D9-8B6B-6BC706D0F848}" destId="{F3E85526-D39C-41A3-A3B9-41919588637E}" srcOrd="4" destOrd="0" presId="urn:microsoft.com/office/officeart/2008/layout/RadialCluster"/>
    <dgm:cxn modelId="{B3946168-64AD-4FDD-A615-7BBD11A380CA}" type="presParOf" srcId="{A5A6B29D-B38E-41D9-8B6B-6BC706D0F848}" destId="{EC6C1E96-1033-45CC-91E7-72969E336B59}" srcOrd="5" destOrd="0" presId="urn:microsoft.com/office/officeart/2008/layout/RadialCluster"/>
    <dgm:cxn modelId="{CD6C6C8F-B82B-470E-AE24-C73BA2D6BA9A}" type="presParOf" srcId="{A5A6B29D-B38E-41D9-8B6B-6BC706D0F848}" destId="{6495D972-6773-4BD2-B7CA-77FB324BEC0B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8626E-AA23-4985-8A6B-73D5B7B29B33}">
      <dsp:nvSpPr>
        <dsp:cNvPr id="0" name=""/>
        <dsp:cNvSpPr/>
      </dsp:nvSpPr>
      <dsp:spPr>
        <a:xfrm>
          <a:off x="2812753" y="1933737"/>
          <a:ext cx="2451735" cy="961846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দুই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প্রকার</a:t>
          </a:r>
          <a:endParaRPr lang="en-AE" sz="36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59706" y="1980690"/>
        <a:ext cx="2357829" cy="867940"/>
      </dsp:txXfrm>
    </dsp:sp>
    <dsp:sp modelId="{88FD00B0-6114-4E50-A3E7-0301FE54B2FA}">
      <dsp:nvSpPr>
        <dsp:cNvPr id="0" name=""/>
        <dsp:cNvSpPr/>
      </dsp:nvSpPr>
      <dsp:spPr>
        <a:xfrm rot="16414232">
          <a:off x="3799197" y="1646969"/>
          <a:ext cx="57465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465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61C0B-FD6C-4966-84EB-DDC85C873DB0}">
      <dsp:nvSpPr>
        <dsp:cNvPr id="0" name=""/>
        <dsp:cNvSpPr/>
      </dsp:nvSpPr>
      <dsp:spPr>
        <a:xfrm>
          <a:off x="1183948" y="371150"/>
          <a:ext cx="5902653" cy="989050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বানিজ্যিক</a:t>
          </a:r>
          <a:r>
            <a:rPr lang="en-US" sz="4400" b="1" kern="12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400" b="1" kern="1200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ব্যাংকের</a:t>
          </a:r>
          <a:r>
            <a:rPr lang="en-US" sz="4400" b="1" kern="12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400" b="1" kern="1200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কার্যাবলী</a:t>
          </a:r>
          <a:r>
            <a:rPr lang="en-US" sz="4400" b="1" kern="12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AE" sz="4400" kern="1200" dirty="0">
            <a:solidFill>
              <a:schemeClr val="tx1"/>
            </a:solidFill>
            <a:highlight>
              <a:srgbClr val="FF00FF"/>
            </a:highligh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232229" y="419431"/>
        <a:ext cx="5806091" cy="892488"/>
      </dsp:txXfrm>
    </dsp:sp>
    <dsp:sp modelId="{89C6162E-DB2C-4CAB-AFD4-8B3D9B30A05E}">
      <dsp:nvSpPr>
        <dsp:cNvPr id="0" name=""/>
        <dsp:cNvSpPr/>
      </dsp:nvSpPr>
      <dsp:spPr>
        <a:xfrm rot="2843868">
          <a:off x="4155583" y="3636684"/>
          <a:ext cx="20136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1366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85526-D39C-41A3-A3B9-41919588637E}">
      <dsp:nvSpPr>
        <dsp:cNvPr id="0" name=""/>
        <dsp:cNvSpPr/>
      </dsp:nvSpPr>
      <dsp:spPr>
        <a:xfrm>
          <a:off x="4419587" y="4377784"/>
          <a:ext cx="3947347" cy="119466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বিশেষ</a:t>
          </a:r>
          <a:r>
            <a:rPr lang="en-US" sz="3400" b="1" kern="12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400" b="1" kern="1200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অন্যান্য</a:t>
          </a:r>
          <a:r>
            <a:rPr lang="en-US" sz="3400" b="1" kern="12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b="1" kern="1200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কার্যাবলী</a:t>
          </a:r>
          <a:r>
            <a:rPr lang="en-US" sz="3400" b="1" kern="12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AE" sz="3400" kern="1200" dirty="0">
            <a:solidFill>
              <a:schemeClr val="tx1"/>
            </a:solidFill>
            <a:highlight>
              <a:srgbClr val="FF00FF"/>
            </a:highlight>
          </a:endParaRPr>
        </a:p>
      </dsp:txBody>
      <dsp:txXfrm>
        <a:off x="4477906" y="4436103"/>
        <a:ext cx="3830709" cy="1078025"/>
      </dsp:txXfrm>
    </dsp:sp>
    <dsp:sp modelId="{EC6C1E96-1033-45CC-91E7-72969E336B59}">
      <dsp:nvSpPr>
        <dsp:cNvPr id="0" name=""/>
        <dsp:cNvSpPr/>
      </dsp:nvSpPr>
      <dsp:spPr>
        <a:xfrm rot="7897992">
          <a:off x="1960836" y="3636685"/>
          <a:ext cx="19831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8310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5D972-6773-4BD2-B7CA-77FB324BEC0B}">
      <dsp:nvSpPr>
        <dsp:cNvPr id="0" name=""/>
        <dsp:cNvSpPr/>
      </dsp:nvSpPr>
      <dsp:spPr>
        <a:xfrm>
          <a:off x="-99536" y="4377785"/>
          <a:ext cx="3724447" cy="1194663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>
              <a:solidFill>
                <a:schemeClr val="tx1"/>
              </a:solidFill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3400" kern="1200" dirty="0">
              <a:solidFill>
                <a:schemeClr val="tx1"/>
              </a:solidFill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b="1" kern="1200" dirty="0" err="1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কার্যাবলী</a:t>
          </a:r>
          <a:r>
            <a:rPr lang="en-US" sz="3400" b="1" kern="12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>
              <a:solidFill>
                <a:schemeClr val="tx1"/>
              </a:solidFill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AE" sz="3400" kern="1200" dirty="0">
            <a:solidFill>
              <a:schemeClr val="tx1"/>
            </a:solidFill>
            <a:highlight>
              <a:srgbClr val="FF00FF"/>
            </a:highligh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-41217" y="4436104"/>
        <a:ext cx="3607809" cy="1078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E8665-DA89-4597-A7CF-87F8EB8566E4}" type="datetimeFigureOut">
              <a:rPr lang="en-AE" smtClean="0"/>
              <a:t>03/09/2026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8DFE9-BD39-4EBD-BAE2-991C541665B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94734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78DFE9-BD39-4EBD-BAE2-991C541665B9}" type="slidenum">
              <a:rPr lang="en-AE" smtClean="0"/>
              <a:t>11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01038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68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2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1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04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8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9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4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73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7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5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0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990975"/>
            <a:ext cx="8077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GB" sz="16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"/>
            <a:ext cx="670560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6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>
            <a:spLocks noGrp="1"/>
          </p:cNvSpPr>
          <p:nvPr>
            <p:ph sz="half" idx="2"/>
          </p:nvPr>
        </p:nvSpPr>
        <p:spPr>
          <a:xfrm>
            <a:off x="20782" y="3657600"/>
            <a:ext cx="4495800" cy="2819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1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1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ফিরোজ</a:t>
            </a:r>
            <a:r>
              <a:rPr lang="en-US" sz="1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marL="0" indent="0">
              <a:buNone/>
            </a:pP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</a:p>
          <a:p>
            <a:pPr marL="0" indent="0">
              <a:buNone/>
            </a:pP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করিম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উল্যাহ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মাতুভূঞা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দাগনভূঞা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ফেনি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মোবাইলঃ01815256368</a:t>
            </a:r>
          </a:p>
          <a:p>
            <a:pPr marL="0" indent="0">
              <a:buNone/>
            </a:pP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583" y="1466850"/>
            <a:ext cx="4627418" cy="4381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1AB30E-3AB9-A45E-EA52-53FCCE54F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20800"/>
            <a:ext cx="2895601" cy="29020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CFFD53-CAEB-0DA0-2553-01358EF5C5C2}"/>
              </a:ext>
            </a:extLst>
          </p:cNvPr>
          <p:cNvSpPr txBox="1"/>
          <p:nvPr/>
        </p:nvSpPr>
        <p:spPr>
          <a:xfrm>
            <a:off x="3314700" y="2286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AE" sz="5400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1716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629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</a:rPr>
              <a:t>#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b="1" dirty="0">
              <a:solidFill>
                <a:schemeClr val="tx1"/>
              </a:solidFill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#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ভিত্তিক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#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মেয়াদী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</p:spTree>
    <p:extLst>
      <p:ext uri="{BB962C8B-B14F-4D97-AF65-F5344CB8AC3E}">
        <p14:creationId xmlns:p14="http://schemas.microsoft.com/office/powerpoint/2010/main" val="329020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762000" y="0"/>
            <a:ext cx="7467600" cy="21336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urveDown">
              <a:avLst/>
            </a:prstTxWarp>
          </a:bodyPr>
          <a:lstStyle/>
          <a:p>
            <a:pPr algn="ctr"/>
            <a:r>
              <a:rPr lang="en-US" sz="4000" b="1" dirty="0" err="1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b="1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1066800" y="3200400"/>
            <a:ext cx="7924800" cy="1981200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8000" b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ব্যাংক</a:t>
            </a:r>
            <a:endParaRPr lang="en-GB" sz="8000" b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9633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1752600" y="0"/>
            <a:ext cx="5334000" cy="1146048"/>
          </a:xfrm>
          <a:prstGeom prst="flowChartDecision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4000" b="1" dirty="0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000" b="1" dirty="0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1371600"/>
            <a:ext cx="9067800" cy="5486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. . . </a:t>
            </a:r>
          </a:p>
          <a:p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বানিজ্যিক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/>
              <a:buChar char="Ø"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বাংকের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/>
              <a:buChar char="Ø"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বাংকের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কার্যাবলী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34494040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0"/>
            <a:ext cx="64008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elaxed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বানিজ্যিক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4000" b="1" dirty="0">
                <a:solidFill>
                  <a:srgbClr val="002060"/>
                </a:solidFill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762000"/>
            <a:ext cx="9144000" cy="6019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সাধারনত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ব্যাংককেই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জনগনের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অতিরিক্ত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সঞ্চিত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গ্রাহকদের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ভিত্তিক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মেয়াদী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প্রেক্ষিতে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মেয়াদী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মেয়াদী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দীর্ঘ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মেয়াদী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</p:spTree>
    <p:extLst>
      <p:ext uri="{BB962C8B-B14F-4D97-AF65-F5344CB8AC3E}">
        <p14:creationId xmlns:p14="http://schemas.microsoft.com/office/powerpoint/2010/main" val="9170595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" y="0"/>
            <a:ext cx="8839200" cy="10668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ArchDown">
              <a:avLst/>
            </a:prstTxWarp>
            <a:scene3d>
              <a:camera prst="perspectiveBelow"/>
              <a:lightRig rig="threePt" dir="t"/>
            </a:scene3d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বানিজ্যিক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4800" y="1828800"/>
            <a:ext cx="3505200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1.মুনাফা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2.মূলধন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3.বিনিয়োগের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4.জনকল্যাণ</a:t>
            </a: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5.ঋণ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6.পরিকল্পণা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প্রণয়ন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বাস্তবায়নে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সহযোগিতা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7.সম্পদের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সুষম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বন্টন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24400" y="1676400"/>
            <a:ext cx="3962400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8.কর্মসংস্থান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9.ধনী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দরিদ্রদের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বৈষম্য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হ্রাসকরন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10.সঞ্চয়ের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প্রবনতা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11.অর্থনৈতিক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স্থিতিশীলতা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12.শিল্প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13.জীবনযাত্রার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953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457200" y="1600200"/>
            <a:ext cx="7315200" cy="987552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200400"/>
            <a:ext cx="9040090" cy="2667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#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জনগনের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প্রবনতা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সঞ্চয়ের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প্রবণতা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। </a:t>
            </a:r>
          </a:p>
        </p:txBody>
      </p:sp>
    </p:spTree>
    <p:extLst>
      <p:ext uri="{BB962C8B-B14F-4D97-AF65-F5344CB8AC3E}">
        <p14:creationId xmlns:p14="http://schemas.microsoft.com/office/powerpoint/2010/main" val="407427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54519802"/>
              </p:ext>
            </p:extLst>
          </p:nvPr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5436C15-E0A8-D4EA-A022-B1143CDDA3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0015275"/>
              </p:ext>
            </p:extLst>
          </p:nvPr>
        </p:nvGraphicFramePr>
        <p:xfrm>
          <a:off x="533400" y="533400"/>
          <a:ext cx="8382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61727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524000" y="457200"/>
            <a:ext cx="5105400" cy="99060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কার্যবলী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618A5E-726D-4A20-EAFD-6A2AFD373E2B}"/>
              </a:ext>
            </a:extLst>
          </p:cNvPr>
          <p:cNvSpPr txBox="1"/>
          <p:nvPr/>
        </p:nvSpPr>
        <p:spPr>
          <a:xfrm>
            <a:off x="685800" y="1828800"/>
            <a:ext cx="3810000" cy="440120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আমানত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মঞ্জুর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ঋণ-আমানত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ইস্যু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AE" sz="2800" b="1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03601E-E067-5A39-9BA8-80CD91C9421C}"/>
              </a:ext>
            </a:extLst>
          </p:cNvPr>
          <p:cNvSpPr txBox="1"/>
          <p:nvPr/>
        </p:nvSpPr>
        <p:spPr>
          <a:xfrm>
            <a:off x="4953000" y="1905000"/>
            <a:ext cx="3505200" cy="39703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৭।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অছি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৮।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আমদানি-রপ্তানিতে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৯।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কোষাগার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১০।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ভাঙ্গানো</a:t>
            </a:r>
            <a:endParaRPr lang="en-AE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77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8A587-B4A0-59C5-6A49-2F94064D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id="{F03A033D-47F0-FCA1-030B-4E4F9EAC4D0F}"/>
              </a:ext>
            </a:extLst>
          </p:cNvPr>
          <p:cNvSpPr/>
          <p:nvPr/>
        </p:nvSpPr>
        <p:spPr>
          <a:xfrm>
            <a:off x="1524000" y="457200"/>
            <a:ext cx="6019800" cy="99060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>
                <a:latin typeface="Nikoshban" panose="02000000000000000000" pitchFamily="2" charset="0"/>
                <a:cs typeface="Nikoshban" panose="02000000000000000000" pitchFamily="2" charset="0"/>
              </a:rPr>
              <a:t>কার্যাবলী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E1300E-249C-436C-CDB0-533B6935EF64}"/>
              </a:ext>
            </a:extLst>
          </p:cNvPr>
          <p:cNvSpPr txBox="1"/>
          <p:nvPr/>
        </p:nvSpPr>
        <p:spPr>
          <a:xfrm>
            <a:off x="457200" y="1828800"/>
            <a:ext cx="4038600" cy="421653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বিনিয়োগ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স্থানান্তর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পরামর্শ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AE" sz="2800" b="1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907154-088F-4B03-7D0E-0C20AF7AD3DA}"/>
              </a:ext>
            </a:extLst>
          </p:cNvPr>
          <p:cNvSpPr txBox="1"/>
          <p:nvPr/>
        </p:nvSpPr>
        <p:spPr>
          <a:xfrm>
            <a:off x="4953000" y="1905000"/>
            <a:ext cx="3733800" cy="34778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৭।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৮।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৯।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শিল্পোন্নয়ন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১০।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আঞ্চলিক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endParaRPr lang="en-AE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71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600200" y="0"/>
            <a:ext cx="4724400" cy="76200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2514600"/>
            <a:ext cx="8382000" cy="3200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উদ্দেশ্যে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২। L C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অর্জনের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২। Letter of Credit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12954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০৫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666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ক্লাস তৈরি ছবি\IMG_20200222_1203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067800" cy="274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0" y="3657600"/>
            <a:ext cx="9144000" cy="3200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বিনিময়ের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প্রচলন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হিসাবের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আমানত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১।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চেক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হুন্ডি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২। ৩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7237"/>
            <a:ext cx="71628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০৮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634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447800" y="-6927"/>
            <a:ext cx="6096000" cy="914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hevronInverted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 rot="10800000" flipH="1" flipV="1">
            <a:off x="114300" y="1600200"/>
            <a:ext cx="8915400" cy="304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মুনাফাভিত্তিক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জনগনের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প্রবনতা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LC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বিনিময়ের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প্রচলন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উদ্দেশ্যে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237768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12AA05D-E23D-ACA9-997A-38F0C1E1D336}"/>
              </a:ext>
            </a:extLst>
          </p:cNvPr>
          <p:cNvSpPr/>
          <p:nvPr/>
        </p:nvSpPr>
        <p:spPr>
          <a:xfrm>
            <a:off x="2286000" y="0"/>
            <a:ext cx="4495800" cy="998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AE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6C2DDC24-FB2D-DCFE-5A42-13D8C0EB3948}"/>
              </a:ext>
            </a:extLst>
          </p:cNvPr>
          <p:cNvSpPr/>
          <p:nvPr/>
        </p:nvSpPr>
        <p:spPr>
          <a:xfrm>
            <a:off x="228600" y="998636"/>
            <a:ext cx="8686800" cy="5257800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কার্যাবলী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93362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8991600" cy="5334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7C932EE6-29F6-1E11-6398-CE305AB18619}"/>
              </a:ext>
            </a:extLst>
          </p:cNvPr>
          <p:cNvSpPr/>
          <p:nvPr/>
        </p:nvSpPr>
        <p:spPr>
          <a:xfrm>
            <a:off x="1219200" y="304800"/>
            <a:ext cx="6705600" cy="1066800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ক্লাসটি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565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Words>496</Words>
  <Application>Microsoft Office PowerPoint</Application>
  <PresentationFormat>On-screen Show (4:3)</PresentationFormat>
  <Paragraphs>95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 সবাইকে স্বাগতম</dc:title>
  <dc:creator>Walton</dc:creator>
  <cp:lastModifiedBy>sm mohsin</cp:lastModifiedBy>
  <cp:revision>80</cp:revision>
  <dcterms:created xsi:type="dcterms:W3CDTF">2006-08-16T00:00:00Z</dcterms:created>
  <dcterms:modified xsi:type="dcterms:W3CDTF">2026-09-03T17:21:56Z</dcterms:modified>
</cp:coreProperties>
</file>