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720" r:id="rId4"/>
    <p:sldMasterId id="2147483732" r:id="rId5"/>
    <p:sldMasterId id="2147483744" r:id="rId6"/>
    <p:sldMasterId id="2147483756" r:id="rId7"/>
    <p:sldMasterId id="2147483768" r:id="rId8"/>
    <p:sldMasterId id="2147483792" r:id="rId9"/>
    <p:sldMasterId id="2147483804" r:id="rId10"/>
    <p:sldMasterId id="2147483816" r:id="rId11"/>
    <p:sldMasterId id="2147483828" r:id="rId12"/>
    <p:sldMasterId id="2147483852" r:id="rId13"/>
    <p:sldMasterId id="2147483864" r:id="rId14"/>
    <p:sldMasterId id="2147483876" r:id="rId15"/>
    <p:sldMasterId id="2147483888" r:id="rId16"/>
    <p:sldMasterId id="2147483900" r:id="rId17"/>
    <p:sldMasterId id="2147483912" r:id="rId18"/>
    <p:sldMasterId id="2147483924" r:id="rId19"/>
    <p:sldMasterId id="2147483936" r:id="rId20"/>
    <p:sldMasterId id="2147483948" r:id="rId21"/>
  </p:sldMasterIdLst>
  <p:sldIdLst>
    <p:sldId id="257" r:id="rId22"/>
    <p:sldId id="282" r:id="rId23"/>
    <p:sldId id="259" r:id="rId24"/>
    <p:sldId id="262" r:id="rId25"/>
    <p:sldId id="263" r:id="rId26"/>
    <p:sldId id="264" r:id="rId27"/>
    <p:sldId id="265" r:id="rId28"/>
    <p:sldId id="266" r:id="rId29"/>
    <p:sldId id="268" r:id="rId30"/>
    <p:sldId id="269" r:id="rId31"/>
    <p:sldId id="270" r:id="rId32"/>
    <p:sldId id="271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8.xml"/><Relationship Id="rId41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48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899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7545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155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42157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6404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9932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5883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0840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63619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9065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261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313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2540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9311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11945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19195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2952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1515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6276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76019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47362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205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8893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15474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2748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6616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89943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5523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96232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14143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98911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0686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22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5827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96061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7882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28271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7177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4248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78211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35272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92353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80486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49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15493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72817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5487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5199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8186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3733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3853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00381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0412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72301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846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38477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45366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5678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6117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751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32473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55405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6470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1912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86429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033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8509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4507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401289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58281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28756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52410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5436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01510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0520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5269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32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53764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36695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9028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7921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957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303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55258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9424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92112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3011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77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59367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10051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7427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95512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45534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79547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036431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7259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1260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67429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8013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517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861258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33322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17131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8805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75279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38298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5655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0776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1114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7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2502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129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3037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324259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07575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2549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800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67826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128244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2380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02516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9283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1400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109978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5488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43755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47103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874460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476089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59271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334173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22308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913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9895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27751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3712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817939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8946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26576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7357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36610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50569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153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6498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95097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60942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362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509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8575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1160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368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1043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9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94110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195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17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216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9220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453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550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919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8969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19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853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745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9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84846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9836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47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196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5877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842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14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9506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3911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26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236561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40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71619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7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336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4729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919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7119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149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5798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012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1945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526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75178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09252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3939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10925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7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31097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34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47000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594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5813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450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9263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227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211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93389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3084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60247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698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5770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27506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031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8583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59660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38987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374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2851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75585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4493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4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11481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200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2320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7553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12414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4759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505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3482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8100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6294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774A61D9-8E3C-4657-8014-F0B09086D14D}" type="datetimeFigureOut">
              <a:rPr lang="en-US">
                <a:solidFill>
                  <a:prstClr val="black"/>
                </a:solidFill>
              </a:rPr>
              <a:pPr defTabSz="457200"/>
              <a:t>9/3/2026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17855666-CDD0-47AD-9DF7-5B28A2B6E1D5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3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15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61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3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83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324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26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3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190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20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3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096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69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1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15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84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20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026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5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3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820"/>
            </a:avLst>
          </a:prstGeom>
          <a:solidFill>
            <a:schemeClr val="accent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0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7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9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8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9173" y="483605"/>
            <a:ext cx="70856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bn-BD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আইসিটি ক্লাসে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pic>
        <p:nvPicPr>
          <p:cNvPr id="1026" name="Picture 2" descr="http://www.jugantor.com/old/assets/images/news_images/2015/09/30/thumbnails/3_3300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464" y="1828800"/>
            <a:ext cx="6556536" cy="41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1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9" t="5540" r="5913" b="9122"/>
          <a:stretch/>
        </p:blipFill>
        <p:spPr>
          <a:xfrm>
            <a:off x="0" y="270336"/>
            <a:ext cx="4475018" cy="29787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05" y="3574472"/>
            <a:ext cx="4369377" cy="26137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747" y="575136"/>
            <a:ext cx="4133850" cy="2480310"/>
          </a:xfrm>
          <a:prstGeom prst="rect">
            <a:avLst/>
          </a:prstGeom>
          <a:noFill/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024872" y="3249063"/>
            <a:ext cx="3657600" cy="230832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ঘরে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বসেই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টেলিফোন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ব্যবস্থার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মাধ্যেমে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দূর থেকে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স্বাস্থ্য সেবা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গ্রহণ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প্রদান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যায়।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যাকে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টেলিমেডিসিন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0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3836" y="339437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কৃষি ক্ষেত্রে  তথ্য ও যোগাযোগ প্রযুক্তির ব্যবহার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05" y="1600200"/>
            <a:ext cx="3925168" cy="21682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136" y="1091726"/>
            <a:ext cx="4114800" cy="50042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4" b="21970"/>
          <a:stretch/>
        </p:blipFill>
        <p:spPr>
          <a:xfrm>
            <a:off x="563705" y="3951859"/>
            <a:ext cx="3925168" cy="259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179689"/>
            <a:ext cx="7924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মাঠে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বসেই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চাষিরা ইন্টারনেট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মোবাইল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ব্যবহার করে কৃষি বিষয়ক সমস্যার সমাধান পেয়ে যাচ্ছে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7762" y="445715"/>
            <a:ext cx="9019311" cy="3694347"/>
            <a:chOff x="117762" y="445715"/>
            <a:chExt cx="9019311" cy="369434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70" r="8134"/>
            <a:stretch/>
          </p:blipFill>
          <p:spPr>
            <a:xfrm>
              <a:off x="117762" y="445715"/>
              <a:ext cx="4267201" cy="369434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879"/>
            <a:stretch/>
          </p:blipFill>
          <p:spPr>
            <a:xfrm>
              <a:off x="4495800" y="445715"/>
              <a:ext cx="4641273" cy="3612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91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60191" y="1219200"/>
            <a:ext cx="8742421" cy="2750127"/>
            <a:chOff x="196071" y="1600200"/>
            <a:chExt cx="8742421" cy="2750127"/>
          </a:xfrm>
        </p:grpSpPr>
        <p:pic>
          <p:nvPicPr>
            <p:cNvPr id="1026" name="Picture 2" descr="https://www.jagonews24.com/media/imgAll/2016January/ATM-Card20160216051225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071" y="1610807"/>
              <a:ext cx="4320713" cy="2739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2855" y="1600200"/>
              <a:ext cx="4225637" cy="2750127"/>
            </a:xfrm>
            <a:prstGeom prst="rect">
              <a:avLst/>
            </a:prstGeom>
          </p:spPr>
        </p:pic>
      </p:grpSp>
      <p:pic>
        <p:nvPicPr>
          <p:cNvPr id="1028" name="Picture 4" descr="http://cdn-rr1mu0hhwzsuhkwd.stackpathdns.com/media/imgAll/2016October/bg/m-bank_Bg2017100420220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r="20397" b="54545"/>
          <a:stretch/>
        </p:blipFill>
        <p:spPr bwMode="auto">
          <a:xfrm>
            <a:off x="152601" y="3560619"/>
            <a:ext cx="4281055" cy="173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cdn-rr1mu0hhwzsuhkwd.stackpathdns.com/media/imgAll/2016October/bg/m-bank_Bg2017100420220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53455" r="19996"/>
          <a:stretch/>
        </p:blipFill>
        <p:spPr bwMode="auto">
          <a:xfrm>
            <a:off x="4433656" y="3560619"/>
            <a:ext cx="3976255" cy="177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57200" y="5475982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মোবাইল ব্যাংকিং ও অনলাইন ব্যাংকিং</a:t>
            </a:r>
            <a:r>
              <a:rPr lang="en-US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এটি</a:t>
            </a:r>
            <a:r>
              <a:rPr lang="en-US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এম</a:t>
            </a:r>
            <a:r>
              <a:rPr lang="en-US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কার্ড</a:t>
            </a:r>
            <a:r>
              <a:rPr lang="en-US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এর মাধ্যমে খুবই দ্রুত ও অতি সহজেই টাকা আদানপ্রদান করা যায়। 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9075" y="3244334"/>
            <a:ext cx="3805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bn-BD" b="1" dirty="0">
                <a:solidFill>
                  <a:srgbClr val="70AD47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ব্যাংকিং ক্ষেত্রে</a:t>
            </a:r>
            <a:r>
              <a:rPr lang="bn-BD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90600" y="533400"/>
            <a:ext cx="7010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bn-BD" sz="2800" b="1" dirty="0">
                <a:solidFill>
                  <a:srgbClr val="70AD47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ব্যাংকিং ক্ষেত্রে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28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4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54888" y="321434"/>
            <a:ext cx="746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গবেষণায়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12" y="1523999"/>
            <a:ext cx="7855688" cy="248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41" b="6189"/>
          <a:stretch/>
        </p:blipFill>
        <p:spPr>
          <a:xfrm>
            <a:off x="1790700" y="4197921"/>
            <a:ext cx="5715000" cy="234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10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7145" y="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সরকারি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কর্মকান্ডে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32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681757"/>
            <a:ext cx="7301345" cy="45633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475982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ই –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পুর্জি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ই-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স্বাস্থ্যসেবা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পরিষেবার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বিল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পরিশোধ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 ই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পরিবহন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তথা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ই গভর্নেন্স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প্রযুক্তির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68012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38200"/>
            <a:ext cx="8437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সামাজিক যোগাযোগে তথ্য ও যোগাযোগ প্রযুক্তির ব্যবহার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225" y="5114744"/>
            <a:ext cx="78797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as-IN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সামাজিক যোগাযোগ মাধ্যম ফেসবুক, টুইটার হোয়াটসঅ্যাপ, ভাইবারসহ 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ইমু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ইত্যাদীর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ব্যবস্থার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আমূল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সাধিত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dirty="0">
                <a:solidFill>
                  <a:srgbClr val="33333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33599"/>
            <a:ext cx="6934200" cy="2684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32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6049" y="478672"/>
            <a:ext cx="8018352" cy="120032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bn-BD" sz="3600" b="1" dirty="0">
                <a:solidFill>
                  <a:srgbClr val="70AD47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বিনোদনে</a:t>
            </a:r>
            <a:r>
              <a:rPr lang="en-US" sz="3600" b="1" dirty="0">
                <a:solidFill>
                  <a:srgbClr val="70AD47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rgbClr val="70AD47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73194" y="3952828"/>
            <a:ext cx="4642206" cy="181588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মোবাইলে 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‍ও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টেলিভিশনে বিনোদনমুলক অনুষ্ঠান দেখা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গান শোনা গেইম উপভোগ করা ।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48" y="1679001"/>
            <a:ext cx="8018353" cy="22196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3" t="5648" r="14897"/>
          <a:stretch/>
        </p:blipFill>
        <p:spPr>
          <a:xfrm>
            <a:off x="516048" y="3952828"/>
            <a:ext cx="3560619" cy="272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8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2512874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1।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ক্ষেত্র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অনুযায়ী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500759"/>
            <a:ext cx="5722610" cy="1107996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perspectiveRight"/>
              <a:lightRig rig="threePt" dir="t"/>
            </a:scene3d>
          </a:bodyPr>
          <a:lstStyle/>
          <a:p>
            <a:pPr algn="ctr" defTabSz="457200"/>
            <a:r>
              <a:rPr lang="en-US" sz="6000" b="1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6600" b="1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600" b="1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3970991"/>
            <a:ext cx="79248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2।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আমাদের জীবনের 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কার্যক্রমকে সহজ ও গতিময় করে দিয়েছে?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9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7666" y="388013"/>
            <a:ext cx="32004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bn-IN" sz="6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মূ</a:t>
            </a:r>
            <a:r>
              <a:rPr lang="en-US" sz="6000" b="1" dirty="0" err="1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ল্যায়ন</a:t>
            </a:r>
            <a:endParaRPr lang="en-US" sz="6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202066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টেলিমেডিসিন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1945" y="2858869"/>
            <a:ext cx="70242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as-IN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 গভর্নেন্স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360269"/>
            <a:ext cx="800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তথ্যপ্রযুক্তির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বুঝ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?  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1945" y="3609569"/>
            <a:ext cx="754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৩।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ঘরে বসে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কিসের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আয় </a:t>
            </a:r>
            <a:r>
              <a:rPr lang="bn-BD" sz="28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 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সম্ভব? </a:t>
            </a:r>
            <a:endParaRPr lang="bn-IN" sz="28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defTabSz="457200"/>
            <a:endParaRPr lang="bn-IN" sz="2800" b="1" dirty="0" smtClean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defTabSz="457200"/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1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/>
        </p:nvSpPr>
        <p:spPr>
          <a:xfrm>
            <a:off x="11394" y="0"/>
            <a:ext cx="9120249" cy="6858000"/>
          </a:xfrm>
          <a:prstGeom prst="frame">
            <a:avLst>
              <a:gd name="adj1" fmla="val 2886"/>
            </a:avLst>
          </a:prstGeom>
          <a:solidFill>
            <a:srgbClr val="FFFF00"/>
          </a:solidFill>
          <a:ln w="38100"/>
          <a:effectLst>
            <a:innerShdw blurRad="114300">
              <a:prstClr val="black"/>
            </a:inn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29" y="190500"/>
            <a:ext cx="8735291" cy="6477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914399" y="3581400"/>
            <a:ext cx="42672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মোঃ </a:t>
            </a:r>
            <a:r>
              <a:rPr lang="bn-IN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ইউসুফ আলী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সহকারী শিক্ষক(আই সি টি)</a:t>
            </a:r>
            <a:endParaRPr lang="bn-BD" sz="24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শৈলকুপা পাইলট</a:t>
            </a:r>
            <a:r>
              <a:rPr lang="bn-BD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উচ্চ </a:t>
            </a:r>
            <a:r>
              <a:rPr lang="bn-IN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বালিকা </a:t>
            </a:r>
            <a:r>
              <a:rPr lang="bn-BD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bn-IN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y.yusufali@gmail.com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7691" y="3489167"/>
            <a:ext cx="3873829" cy="23083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 তথ্য ও যোগাযোগ প্রযুক্তি</a:t>
            </a:r>
          </a:p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 ৮ম</a:t>
            </a:r>
          </a:p>
          <a:p>
            <a:pPr algn="ctr"/>
            <a:r>
              <a:rPr lang="bn-IN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অধ্যায়ঃ-১ম</a:t>
            </a:r>
          </a:p>
          <a:p>
            <a:pPr algn="ctr"/>
            <a:r>
              <a:rPr lang="bn-IN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পাঠঃ ১-৫</a:t>
            </a:r>
            <a:endParaRPr lang="en-US" sz="2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IN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৬০</a:t>
            </a:r>
            <a:r>
              <a:rPr lang="bn-BD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মিনিট</a:t>
            </a:r>
            <a:endParaRPr lang="bn-IN" sz="2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তাং-০৬/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05</a:t>
            </a:r>
            <a:r>
              <a:rPr lang="bn-IN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/২০</a:t>
            </a:r>
            <a:r>
              <a:rPr lang="en-US" sz="2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26</a:t>
            </a:r>
            <a:r>
              <a:rPr lang="bn-IN" sz="2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Alternate Process 2"/>
          <p:cNvSpPr/>
          <p:nvPr/>
        </p:nvSpPr>
        <p:spPr>
          <a:xfrm>
            <a:off x="2511591" y="2057400"/>
            <a:ext cx="4267200" cy="767244"/>
          </a:xfrm>
          <a:prstGeom prst="flowChartAlternateProcess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599105"/>
      </p:ext>
    </p:extLst>
  </p:cSld>
  <p:clrMapOvr>
    <a:masterClrMapping/>
  </p:clrMapOvr>
  <p:transition>
    <p:wipe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81602" y="3526416"/>
            <a:ext cx="7968721" cy="15081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defTabSz="457200"/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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দৈনন্দিন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  <a:sym typeface="Wingdings"/>
              </a:rPr>
              <a:t>জীবনে</a:t>
            </a:r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“তথ্য ও যোগাযোগ প্রযুক্তি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28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”  </a:t>
            </a:r>
          </a:p>
          <a:p>
            <a:pPr defTabSz="457200"/>
            <a:r>
              <a:rPr lang="en-US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ও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5957" y="687043"/>
            <a:ext cx="49530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457200"/>
            <a:r>
              <a:rPr lang="en-US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r>
              <a:rPr lang="bn-IN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ড়ি</a:t>
            </a:r>
            <a:r>
              <a:rPr lang="en-US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র </a:t>
            </a:r>
            <a:r>
              <a:rPr lang="en-US" sz="60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09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nd donnoba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9425" y="3214863"/>
            <a:ext cx="3034747" cy="329447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86445" y="389575"/>
            <a:ext cx="3999885" cy="151638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prstTxWarp prst="textPlain">
              <a:avLst/>
            </a:prstTxWarp>
            <a:spAutoFit/>
          </a:bodyPr>
          <a:lstStyle/>
          <a:p>
            <a:pPr algn="ctr" defTabSz="457200"/>
            <a:r>
              <a:rPr lang="bn-BD" sz="16600" b="1" dirty="0">
                <a:ln w="38100" cmpd="sng">
                  <a:solidFill>
                    <a:srgbClr val="0070C0"/>
                  </a:solidFill>
                  <a:prstDash val="solid"/>
                </a:ln>
                <a:blipFill dpi="0"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dirty="0">
              <a:ln w="38100" cmpd="sng">
                <a:solidFill>
                  <a:srgbClr val="0070C0"/>
                </a:solidFill>
                <a:prstDash val="solid"/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0193" y="1981791"/>
            <a:ext cx="4388807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 defTabSz="457200"/>
            <a:r>
              <a:rPr lang="bn-BD" sz="72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সকলকে</a:t>
            </a:r>
            <a:endParaRPr lang="en-US" sz="7200" b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72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608" y="385044"/>
            <a:ext cx="4963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bn-BD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গুলি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দেখি</a:t>
            </a:r>
            <a:r>
              <a:rPr lang="bn-BD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113313"/>
            <a:ext cx="4308763" cy="26887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238475"/>
            <a:ext cx="8442616" cy="27672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 t="40404" r="40150" b="9091"/>
          <a:stretch/>
        </p:blipFill>
        <p:spPr>
          <a:xfrm>
            <a:off x="4880332" y="4212874"/>
            <a:ext cx="4019484" cy="258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7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9625" y="2445969"/>
            <a:ext cx="8497283" cy="917417"/>
            <a:chOff x="129433" y="1515318"/>
            <a:chExt cx="8771156" cy="917417"/>
          </a:xfrm>
        </p:grpSpPr>
        <p:sp>
          <p:nvSpPr>
            <p:cNvPr id="3" name="Rounded Rectangle 2"/>
            <p:cNvSpPr/>
            <p:nvPr/>
          </p:nvSpPr>
          <p:spPr>
            <a:xfrm>
              <a:off x="1018718" y="1515318"/>
              <a:ext cx="7881871" cy="91741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বিভিন্ন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ক্ষেত্রে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যোগাযোগ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প্রযুক্তির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ব্যবহার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সর্ম্পকে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বলতে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Rounded Rectangle 3"/>
            <p:cNvSpPr/>
            <p:nvPr/>
          </p:nvSpPr>
          <p:spPr>
            <a:xfrm>
              <a:off x="129433" y="1515318"/>
              <a:ext cx="875762" cy="91741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s-IN" sz="32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১</a:t>
              </a:r>
              <a:r>
                <a:rPr lang="en-US" sz="32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69625" y="3524255"/>
            <a:ext cx="8497283" cy="917417"/>
            <a:chOff x="142956" y="2986088"/>
            <a:chExt cx="8757633" cy="917417"/>
          </a:xfrm>
        </p:grpSpPr>
        <p:sp>
          <p:nvSpPr>
            <p:cNvPr id="6" name="Rounded Rectangle 5"/>
            <p:cNvSpPr/>
            <p:nvPr/>
          </p:nvSpPr>
          <p:spPr>
            <a:xfrm>
              <a:off x="1018718" y="2986088"/>
              <a:ext cx="7881871" cy="91741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যোগাযোগ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প্রযুক্তির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বর্ণনা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3200" dirty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42956" y="2986088"/>
              <a:ext cx="875762" cy="917417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3200" b="1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2।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69625" y="4763409"/>
            <a:ext cx="8497283" cy="979268"/>
            <a:chOff x="254505" y="3492339"/>
            <a:chExt cx="8863791" cy="782261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9" name="Rounded Rectangle 8"/>
            <p:cNvSpPr/>
            <p:nvPr/>
          </p:nvSpPr>
          <p:spPr>
            <a:xfrm>
              <a:off x="1117148" y="3492339"/>
              <a:ext cx="8001148" cy="782261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200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en-US" sz="3200" b="1" dirty="0" smtClean="0">
                  <a:solidFill>
                    <a:srgbClr val="00B05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r>
                <a:rPr lang="bn-BD" sz="3200" dirty="0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শিক্ষাক্ষেত্রে </a:t>
              </a:r>
              <a:r>
                <a:rPr lang="bn-BD" sz="32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তথ্য ও যোগাযোগ প্রযুক্তির ব্যবহার </a:t>
              </a:r>
              <a:r>
                <a:rPr lang="en-US" sz="3200" dirty="0" err="1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বিশ্লেষণ</a:t>
              </a:r>
              <a:r>
                <a:rPr lang="bn-BD" sz="3200" dirty="0" smtClean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dirty="0">
                  <a:solidFill>
                    <a:prstClr val="black"/>
                  </a:solidFill>
                  <a:latin typeface="NikoshBAN" pitchFamily="2" charset="0"/>
                  <a:cs typeface="NikoshBAN" pitchFamily="2" charset="0"/>
                </a:rPr>
                <a:t>করতে পারবে।</a:t>
              </a:r>
            </a:p>
            <a:p>
              <a:r>
                <a:rPr lang="en-US" sz="3200" dirty="0" smtClean="0">
                  <a:solidFill>
                    <a:prstClr val="white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  <a:p>
              <a:endParaRPr lang="en-US" sz="32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254505" y="3492339"/>
              <a:ext cx="875762" cy="782261"/>
            </a:xfrm>
            <a:prstGeom prst="roundRect">
              <a:avLst/>
            </a:prstGeom>
            <a:grpFill/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as-IN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r>
                <a:rPr lang="en-US" sz="3200" dirty="0" smtClean="0">
                  <a:solidFill>
                    <a:prstClr val="black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32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473509" y="381000"/>
            <a:ext cx="4076768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5400" b="1" dirty="0" err="1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5400" b="1" dirty="0">
              <a:ln w="0"/>
              <a:solidFill>
                <a:srgbClr val="5B9BD5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53425" y="1396038"/>
            <a:ext cx="6581104" cy="646331"/>
          </a:xfrm>
          <a:prstGeom prst="rect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5383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457200"/>
            <a:ext cx="8077200" cy="12191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 defTabSz="457200"/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যোগাযোগে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 </a:t>
            </a:r>
            <a:r>
              <a:rPr lang="en-US" sz="36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প্রযুক্তির ব্যবহার </a:t>
            </a:r>
            <a:endParaRPr lang="en-US" sz="36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625" y="1676400"/>
            <a:ext cx="4019484" cy="26763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4909" y="4953000"/>
            <a:ext cx="8104909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defTabSz="457200"/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ব্যবস্থায়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আধুনিকতা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এনেছে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 ও যোগাযোগ প্রযুক্তি 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আমরা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নিমিষেই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একে অপরের সাথে যোগাযোগ করতে পারি।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76399"/>
            <a:ext cx="4038600" cy="267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54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2564"/>
            <a:ext cx="784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8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শিক্ষায়  তথ্য ও যোগাযোগ প্রযুক্তির ব্যবহার </a:t>
            </a:r>
            <a:endParaRPr lang="en-US" sz="28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31"/>
          <a:stretch/>
        </p:blipFill>
        <p:spPr>
          <a:xfrm>
            <a:off x="570006" y="1330037"/>
            <a:ext cx="4268694" cy="24532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7" t="9651" r="14091"/>
          <a:stretch/>
        </p:blipFill>
        <p:spPr>
          <a:xfrm>
            <a:off x="4981476" y="1330037"/>
            <a:ext cx="3939618" cy="24676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964" y="4191000"/>
            <a:ext cx="861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as-IN" sz="2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ডিজিটাল উপকরণ তৈরী ও মাল্টিমিডিয়া ক্লাস  </a:t>
            </a:r>
            <a:r>
              <a:rPr lang="en-US" sz="2000" b="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0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শিক্ষার্থীরা</a:t>
            </a:r>
            <a:endParaRPr lang="en-US" sz="2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defTabSz="457200"/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সহজেই 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জটিল বিষয়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রপ্ত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শিক্ষা গ্রহণ আনন্দদায়ক হয়।</a:t>
            </a:r>
            <a:endParaRPr lang="en-US" sz="2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5288340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২। কম্পিউটার  ল্যাবে  শিক্ষার্থীরা  হাতে কলমে তথ্য ও যোগাযোগ প্রযুক্তির ব্যবহার</a:t>
            </a:r>
            <a:endParaRPr lang="en-US" sz="20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defTabSz="457200"/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2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51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4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" y="3735531"/>
            <a:ext cx="3993874" cy="27761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5"/>
          <a:stretch/>
        </p:blipFill>
        <p:spPr>
          <a:xfrm>
            <a:off x="360217" y="618259"/>
            <a:ext cx="3993874" cy="2591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8783" y="3735531"/>
            <a:ext cx="43742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তথ্যপ্রযুক্তির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বিভিন্ন পরীক্ষার ফলাফল 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কলেজে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বিশ্ববিদ্যালয়ে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পরীক্ষাও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দেয়া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24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183" y="618259"/>
            <a:ext cx="4041762" cy="26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7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1" y="512805"/>
            <a:ext cx="8079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কর্ম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সৃজন</a:t>
            </a:r>
            <a:r>
              <a:rPr lang="en-US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কর্মপ্রাপ্তিতে</a:t>
            </a:r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তথ্য ও যোগাযোগ প্রযুক্তির ব্যবহার 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jjjjjjjjjjjj.jpg"/>
          <p:cNvPicPr>
            <a:picLocks noChangeAspect="1"/>
          </p:cNvPicPr>
          <p:nvPr/>
        </p:nvPicPr>
        <p:blipFill>
          <a:blip r:embed="rId2" cstate="print"/>
          <a:srcRect l="1806" t="5557" b="7520"/>
          <a:stretch>
            <a:fillRect/>
          </a:stretch>
        </p:blipFill>
        <p:spPr>
          <a:xfrm>
            <a:off x="4114800" y="1511157"/>
            <a:ext cx="4000499" cy="2819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18438" y="4712963"/>
            <a:ext cx="80633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আউটসোর্সিং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মাধম্যে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আয়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নিশ্চিন্তভাবে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88" y="1447800"/>
            <a:ext cx="3784712" cy="277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7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8763" y="304800"/>
            <a:ext cx="8264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bn-BD" sz="32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চিকিৎসা ক্ষেত্রে  তথ্য ও যোগাযোগ প্রযুক্তির ব্যবহার </a:t>
            </a:r>
            <a:endParaRPr lang="en-US" sz="32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" y="1246907"/>
            <a:ext cx="3956125" cy="28787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9" r="13444"/>
          <a:stretch/>
        </p:blipFill>
        <p:spPr>
          <a:xfrm>
            <a:off x="4655127" y="1246908"/>
            <a:ext cx="4239491" cy="28787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4571" r="2898" b="5833"/>
          <a:stretch/>
        </p:blipFill>
        <p:spPr>
          <a:xfrm>
            <a:off x="171321" y="4421432"/>
            <a:ext cx="4283567" cy="21335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27" y="4328562"/>
            <a:ext cx="4239491" cy="22264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6996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1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0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2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2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2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434</Words>
  <Application>Microsoft Office PowerPoint</Application>
  <PresentationFormat>On-screen Show (4:3)</PresentationFormat>
  <Paragraphs>63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21</vt:i4>
      </vt:variant>
      <vt:variant>
        <vt:lpstr>Slide Titles</vt:lpstr>
      </vt:variant>
      <vt:variant>
        <vt:i4>21</vt:i4>
      </vt:variant>
    </vt:vector>
  </HeadingPairs>
  <TitlesOfParts>
    <vt:vector size="42" baseType="lpstr">
      <vt:lpstr>1_Office Theme</vt:lpstr>
      <vt:lpstr>Office Theme</vt:lpstr>
      <vt:lpstr>2_Office Theme</vt:lpstr>
      <vt:lpstr>5_Office Theme</vt:lpstr>
      <vt:lpstr>6_Office Theme</vt:lpstr>
      <vt:lpstr>7_Office Theme</vt:lpstr>
      <vt:lpstr>8_Office Theme</vt:lpstr>
      <vt:lpstr>9_Office Theme</vt:lpstr>
      <vt:lpstr>11_Office Theme</vt:lpstr>
      <vt:lpstr>12_Office Theme</vt:lpstr>
      <vt:lpstr>13_Office Theme</vt:lpstr>
      <vt:lpstr>14_Office Theme</vt:lpstr>
      <vt:lpstr>16_Office Theme</vt:lpstr>
      <vt:lpstr>17_Office Theme</vt:lpstr>
      <vt:lpstr>18_Office Theme</vt:lpstr>
      <vt:lpstr>19_Office Theme</vt:lpstr>
      <vt:lpstr>20_Office Theme</vt:lpstr>
      <vt:lpstr>21_Office Theme</vt:lpstr>
      <vt:lpstr>22_Office Theme</vt:lpstr>
      <vt:lpstr>23_Office Theme</vt:lpstr>
      <vt:lpstr>24_Office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ABDUS SOBHAN</dc:creator>
  <cp:lastModifiedBy>HP</cp:lastModifiedBy>
  <cp:revision>20</cp:revision>
  <dcterms:created xsi:type="dcterms:W3CDTF">2018-01-09T11:04:10Z</dcterms:created>
  <dcterms:modified xsi:type="dcterms:W3CDTF">2026-09-03T17:37:31Z</dcterms:modified>
</cp:coreProperties>
</file>