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Default Extension="png" ContentType="image/png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6256000" cy="9144000"/>
  <p:notesSz cx="16256000" cy="9144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Relationship Id="rId3" Type="http://schemas.openxmlformats.org/officeDocument/2006/relationships/image" Target="../media/image2.jp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10071" y="2362200"/>
            <a:ext cx="6507480" cy="64617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108349" y="2371420"/>
            <a:ext cx="6165215" cy="5746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jp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jp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g"/><Relationship Id="rId3" Type="http://schemas.openxmlformats.org/officeDocument/2006/relationships/image" Target="../media/image8.png"/><Relationship Id="rId4" Type="http://schemas.openxmlformats.org/officeDocument/2006/relationships/image" Target="../media/image9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jp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jp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5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6.jp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7.jp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8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6255365" cy="9067800"/>
            <a:chOff x="0" y="0"/>
            <a:chExt cx="16255365" cy="90678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6254984" cy="906779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539215" y="3480815"/>
              <a:ext cx="457200" cy="45720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1862816" y="3505200"/>
              <a:ext cx="152400" cy="2286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r" marL="12700" marR="5080">
              <a:lnSpc>
                <a:spcPct val="100000"/>
              </a:lnSpc>
              <a:spcBef>
                <a:spcPts val="100"/>
              </a:spcBef>
            </a:pPr>
            <a:r>
              <a:rPr dirty="0"/>
              <a:t>...... </a:t>
            </a:r>
            <a:r>
              <a:rPr dirty="0"/>
              <a:t>نا</a:t>
            </a:r>
            <a:r>
              <a:rPr dirty="0" spc="10"/>
              <a:t> </a:t>
            </a:r>
            <a:r>
              <a:rPr dirty="0" spc="-225"/>
              <a:t>بالطلا</a:t>
            </a:r>
            <a:r>
              <a:rPr dirty="0" spc="-30"/>
              <a:t> </a:t>
            </a:r>
            <a:r>
              <a:rPr dirty="0" spc="-910"/>
              <a:t>عيطتسي</a:t>
            </a:r>
            <a:r>
              <a:rPr dirty="0"/>
              <a:t> </a:t>
            </a:r>
            <a:r>
              <a:rPr dirty="0" spc="-150"/>
              <a:t>سردلا</a:t>
            </a:r>
            <a:r>
              <a:rPr dirty="0" spc="10"/>
              <a:t> </a:t>
            </a:r>
            <a:r>
              <a:rPr dirty="0" spc="-340"/>
              <a:t>ةياهن</a:t>
            </a:r>
            <a:r>
              <a:rPr dirty="0" spc="15"/>
              <a:t> </a:t>
            </a:r>
            <a:r>
              <a:rPr dirty="0" spc="-715"/>
              <a:t>دعب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6255365" cy="9144000"/>
            <a:chOff x="0" y="0"/>
            <a:chExt cx="16255365" cy="9144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6254984" cy="9143998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2548616" y="1828800"/>
              <a:ext cx="381000" cy="344805"/>
            </a:xfrm>
            <a:custGeom>
              <a:avLst/>
              <a:gdLst/>
              <a:ahLst/>
              <a:cxnLst/>
              <a:rect l="l" t="t" r="r" b="b"/>
              <a:pathLst>
                <a:path w="381000" h="344805">
                  <a:moveTo>
                    <a:pt x="381000" y="0"/>
                  </a:moveTo>
                  <a:lnTo>
                    <a:pt x="0" y="0"/>
                  </a:lnTo>
                  <a:lnTo>
                    <a:pt x="0" y="344424"/>
                  </a:lnTo>
                  <a:lnTo>
                    <a:pt x="381000" y="344424"/>
                  </a:lnTo>
                  <a:lnTo>
                    <a:pt x="381000" y="0"/>
                  </a:lnTo>
                  <a:close/>
                </a:path>
              </a:pathLst>
            </a:custGeom>
            <a:solidFill>
              <a:srgbClr val="FCEADA"/>
            </a:solidFill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6248887" cy="914399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9622"/>
            <a:ext cx="16254984" cy="9067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2026-09-04T16:40:24Z</dcterms:created>
  <dcterms:modified xsi:type="dcterms:W3CDTF">2026-09-04T16:40:24Z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2026-09-04T00:00:00Z</vt:filetime>
  </property>
  <property fmtid="{D5CDD505-2E9C-101B-9397-08002B2CF9AE}" pid="4" name="Creator">
    <vt:lpwstr>Microsoft® PowerPoint® 2016</vt:lpwstr>
  </property>
  <property fmtid="{D5CDD505-2E9C-101B-9397-08002B2CF9AE}" pid="5" name="LastSaved">
    <vt:filetime>2026-09-04T00:00:00Z</vt:filetime>
  </property>
  <property fmtid="{D5CDD505-2E9C-101B-9397-08002B2CF9AE}" pid="6" name="Producer">
    <vt:lpwstr>www.ilovepdf.com</vt:lpwstr>
  </property>
</Properties>
</file>