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75" r:id="rId5"/>
    <p:sldId id="260" r:id="rId6"/>
    <p:sldId id="273" r:id="rId7"/>
    <p:sldId id="274" r:id="rId8"/>
    <p:sldId id="276" r:id="rId9"/>
    <p:sldId id="277" r:id="rId10"/>
    <p:sldId id="278" r:id="rId11"/>
    <p:sldId id="279" r:id="rId12"/>
    <p:sldId id="280" r:id="rId13"/>
    <p:sldId id="281" r:id="rId14"/>
    <p:sldId id="261" r:id="rId15"/>
    <p:sldId id="259" r:id="rId16"/>
    <p:sldId id="264" r:id="rId17"/>
    <p:sldId id="263" r:id="rId18"/>
    <p:sldId id="262" r:id="rId19"/>
    <p:sldId id="266" r:id="rId20"/>
    <p:sldId id="267" r:id="rId21"/>
    <p:sldId id="268" r:id="rId22"/>
    <p:sldId id="270" r:id="rId23"/>
    <p:sldId id="269" r:id="rId24"/>
    <p:sldId id="271" r:id="rId25"/>
    <p:sldId id="27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6CE9C-4F70-44F6-9E9D-39BA4FF2E110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BA568-7C5F-46C9-89DC-5D0CB46B3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03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CBA568-7C5F-46C9-89DC-5D0CB46B35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59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4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61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558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09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43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344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7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000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811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407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2753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60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479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7410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692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792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F6DB0-D0EB-4AC0-9424-ABFFD81415B1}" type="datetimeFigureOut">
              <a:rPr lang="en-US" smtClean="0"/>
              <a:t>23-Jun-24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DB62E2-E82A-4D39-9A62-7E25DDF6A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33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126838" y="471054"/>
            <a:ext cx="7112000" cy="2669309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9900" b="1" dirty="0">
                <a:ln w="9525">
                  <a:noFill/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¯^</a:t>
            </a:r>
            <a:r>
              <a:rPr lang="en-US" sz="19900" b="1" dirty="0" err="1">
                <a:ln w="9525">
                  <a:noFill/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vMZg</a:t>
            </a:r>
            <a:endParaRPr lang="en-US" sz="19900" b="1" dirty="0">
              <a:ln w="9525">
                <a:noFill/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utonnyMJ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704" y="2918690"/>
            <a:ext cx="5691910" cy="314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5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736435" y="387926"/>
            <a:ext cx="3140364" cy="701963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SutonnyMJ" pitchFamily="2" charset="0"/>
              </a:rPr>
              <a:t>wkÿK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cwiwPwZ</a:t>
            </a:r>
            <a:endParaRPr lang="en-US" sz="3200" dirty="0">
              <a:latin typeface="SutonnyMJ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71488" y="1930400"/>
            <a:ext cx="6129337" cy="2913063"/>
          </a:xfrm>
          <a:prstGeom prst="round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bvgt</a:t>
            </a:r>
            <a:r>
              <a:rPr lang="en-US" sz="4800" dirty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Rv‡n`yj</a:t>
            </a:r>
            <a:r>
              <a:rPr lang="en-US" sz="4800" dirty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Bmjvg</a:t>
            </a:r>
            <a:endParaRPr lang="en-US" sz="4800" dirty="0">
              <a:solidFill>
                <a:srgbClr val="7030A0"/>
              </a:solidFill>
              <a:latin typeface="SutonnyMJ" pitchFamily="2" charset="0"/>
            </a:endParaRPr>
          </a:p>
          <a:p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mnKvix</a:t>
            </a:r>
            <a:r>
              <a:rPr lang="en-US" sz="4800" dirty="0">
                <a:solidFill>
                  <a:srgbClr val="7030A0"/>
                </a:solidFill>
                <a:latin typeface="SutonnyMJ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wkÿK</a:t>
            </a:r>
            <a:r>
              <a:rPr lang="en-US" sz="4800" dirty="0">
                <a:solidFill>
                  <a:srgbClr val="7030A0"/>
                </a:solidFill>
                <a:latin typeface="SutonnyMJ" pitchFamily="2" charset="0"/>
              </a:rPr>
              <a:t> (</a:t>
            </a:r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Kw¤úDUvi</a:t>
            </a:r>
            <a:r>
              <a:rPr lang="en-US" sz="4800" dirty="0">
                <a:solidFill>
                  <a:srgbClr val="7030A0"/>
                </a:solidFill>
                <a:latin typeface="SutonnyMJ" pitchFamily="2" charset="0"/>
              </a:rPr>
              <a:t>)</a:t>
            </a:r>
          </a:p>
          <a:p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gvóvi</a:t>
            </a:r>
            <a:r>
              <a:rPr lang="en-US" sz="4800" dirty="0">
                <a:solidFill>
                  <a:srgbClr val="7030A0"/>
                </a:solidFill>
                <a:latin typeface="SutonnyMJ" pitchFamily="2" charset="0"/>
              </a:rPr>
              <a:t> ‡</a:t>
            </a:r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UªBbvi</a:t>
            </a:r>
            <a:r>
              <a:rPr lang="en-US" sz="4800" dirty="0">
                <a:solidFill>
                  <a:srgbClr val="7030A0"/>
                </a:solidFill>
                <a:latin typeface="SutonnyMJ" pitchFamily="2" charset="0"/>
              </a:rPr>
              <a:t> GÛ G¤^</a:t>
            </a:r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v‡mWi</a:t>
            </a:r>
            <a:endParaRPr lang="en-US" sz="4800" dirty="0">
              <a:solidFill>
                <a:srgbClr val="7030A0"/>
              </a:solidFill>
              <a:latin typeface="SutonnyMJ" pitchFamily="2" charset="0"/>
            </a:endParaRPr>
          </a:p>
          <a:p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f‚Tvcyi</a:t>
            </a:r>
            <a:r>
              <a:rPr lang="en-US" sz="4800" dirty="0">
                <a:solidFill>
                  <a:srgbClr val="7030A0"/>
                </a:solidFill>
                <a:latin typeface="SutonnyMJ" pitchFamily="2" charset="0"/>
              </a:rPr>
              <a:t>, </a:t>
            </a:r>
            <a:r>
              <a:rPr lang="en-US" sz="4800" dirty="0" err="1">
                <a:solidFill>
                  <a:srgbClr val="7030A0"/>
                </a:solidFill>
                <a:latin typeface="SutonnyMJ" pitchFamily="2" charset="0"/>
              </a:rPr>
              <a:t>UvsMvBj</a:t>
            </a:r>
            <a:r>
              <a:rPr lang="en-US" sz="4800" dirty="0">
                <a:solidFill>
                  <a:srgbClr val="7030A0"/>
                </a:solidFill>
                <a:latin typeface="SutonnyMJ" pitchFamily="2" charset="0"/>
              </a:rPr>
              <a:t>|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DE8B42-22EA-BF55-2722-E07C5A905C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0336" y="1673216"/>
            <a:ext cx="2871788" cy="357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18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 dir="in"/>
      </p:transition>
    </mc:Choice>
    <mc:Fallback xmlns="">
      <p:transition spd="slow">
        <p:split orient="vert"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10293" y="711200"/>
            <a:ext cx="3260437" cy="74451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SutonnyMJ" pitchFamily="2" charset="0"/>
              </a:rPr>
              <a:t>cv‡Vi</a:t>
            </a:r>
            <a:r>
              <a:rPr lang="en-US" sz="4400" dirty="0">
                <a:latin typeface="SutonnyMJ" pitchFamily="2" charset="0"/>
              </a:rPr>
              <a:t> </a:t>
            </a:r>
            <a:r>
              <a:rPr lang="en-US" sz="4400" dirty="0" err="1">
                <a:latin typeface="SutonnyMJ" pitchFamily="2" charset="0"/>
              </a:rPr>
              <a:t>welq</a:t>
            </a:r>
            <a:endParaRPr lang="en-US" sz="4400" dirty="0">
              <a:latin typeface="SutonnyMJ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0293" y="2004292"/>
            <a:ext cx="8482693" cy="2706254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>
                <a:latin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</a:rPr>
              <a:t>kÖwb</a:t>
            </a:r>
            <a:r>
              <a:rPr lang="en-US" sz="3600" dirty="0">
                <a:latin typeface="SutonnyMJ" pitchFamily="2" charset="0"/>
              </a:rPr>
              <a:t>- 8g</a:t>
            </a:r>
          </a:p>
          <a:p>
            <a:r>
              <a:rPr lang="en-US" sz="3600" dirty="0" err="1">
                <a:latin typeface="SutonnyMJ" pitchFamily="2" charset="0"/>
              </a:rPr>
              <a:t>welqt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wWwRUvj</a:t>
            </a:r>
            <a:r>
              <a:rPr lang="en-US" sz="3600" dirty="0">
                <a:latin typeface="SutonnyMJ" pitchFamily="2" charset="0"/>
              </a:rPr>
              <a:t> cÖhyw³</a:t>
            </a:r>
          </a:p>
          <a:p>
            <a:r>
              <a:rPr lang="en-US" sz="3600" dirty="0" err="1">
                <a:latin typeface="SutonnyMJ" pitchFamily="2" charset="0"/>
              </a:rPr>
              <a:t>wkLb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AwfÁZv</a:t>
            </a:r>
            <a:r>
              <a:rPr lang="en-US" sz="3600" dirty="0">
                <a:latin typeface="SutonnyMJ" pitchFamily="2" charset="0"/>
              </a:rPr>
              <a:t> t 04</a:t>
            </a:r>
          </a:p>
          <a:p>
            <a:r>
              <a:rPr lang="en-US" sz="3600" dirty="0">
                <a:latin typeface="SutonnyMJ" pitchFamily="2" charset="0"/>
              </a:rPr>
              <a:t>‡</a:t>
            </a:r>
            <a:r>
              <a:rPr lang="en-US" sz="3600" dirty="0" err="1">
                <a:latin typeface="SutonnyMJ" pitchFamily="2" charset="0"/>
              </a:rPr>
              <a:t>mkb</a:t>
            </a:r>
            <a:r>
              <a:rPr lang="en-US" sz="3600" dirty="0">
                <a:latin typeface="SutonnyMJ" pitchFamily="2" charset="0"/>
              </a:rPr>
              <a:t> t 1-2 (</a:t>
            </a:r>
            <a:r>
              <a:rPr lang="en-US" sz="3600" dirty="0" err="1">
                <a:latin typeface="SutonnyMJ" pitchFamily="2" charset="0"/>
              </a:rPr>
              <a:t>h‡š¿i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g‡a</a:t>
            </a:r>
            <a:r>
              <a:rPr lang="en-US" sz="3600" dirty="0">
                <a:latin typeface="SutonnyMJ" pitchFamily="2" charset="0"/>
              </a:rPr>
              <a:t>¨ </a:t>
            </a:r>
            <a:r>
              <a:rPr lang="en-US" sz="3600" dirty="0" err="1">
                <a:latin typeface="SutonnyMJ" pitchFamily="2" charset="0"/>
              </a:rPr>
              <a:t>wewfbœ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Bbcy‡U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jwR‡Ki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mgš^q</a:t>
            </a:r>
            <a:r>
              <a:rPr lang="en-US" sz="3600" dirty="0">
                <a:latin typeface="SutonnyMJ" pitchFamily="2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83989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11" y="464132"/>
            <a:ext cx="6726644" cy="380279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458239" y="1160183"/>
            <a:ext cx="2508195" cy="2410691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COMPUTER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13164" y="4738255"/>
            <a:ext cx="4313381" cy="167178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SutonnyMJ" pitchFamily="2" charset="0"/>
              </a:rPr>
              <a:t>wWfvBm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eÜ</a:t>
            </a:r>
            <a:r>
              <a:rPr lang="en-US" sz="3600" dirty="0">
                <a:latin typeface="SutonnyMJ" pitchFamily="2" charset="0"/>
              </a:rPr>
              <a:t> = 0</a:t>
            </a:r>
          </a:p>
          <a:p>
            <a:pPr algn="ctr"/>
            <a:r>
              <a:rPr lang="en-US" sz="3600" dirty="0" err="1">
                <a:latin typeface="SutonnyMJ" pitchFamily="2" charset="0"/>
              </a:rPr>
              <a:t>wWfvBm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Pvjy</a:t>
            </a:r>
            <a:r>
              <a:rPr lang="en-US" sz="3600" dirty="0">
                <a:latin typeface="SutonnyMJ" pitchFamily="2" charset="0"/>
              </a:rPr>
              <a:t> = 1</a:t>
            </a:r>
          </a:p>
        </p:txBody>
      </p:sp>
    </p:spTree>
    <p:extLst>
      <p:ext uri="{BB962C8B-B14F-4D97-AF65-F5344CB8AC3E}">
        <p14:creationId xmlns:p14="http://schemas.microsoft.com/office/powerpoint/2010/main" val="259613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Five Fingers - Free hands and gesture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046" y="1049320"/>
            <a:ext cx="6153686" cy="408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10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55" y="782016"/>
            <a:ext cx="6971132" cy="522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99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41" y="815860"/>
            <a:ext cx="3278910" cy="2669033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302327" y="4184073"/>
            <a:ext cx="5477164" cy="182880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/>
              <a:t>সুইচ</a:t>
            </a:r>
            <a:r>
              <a:rPr lang="en-US" sz="4000" dirty="0"/>
              <a:t> </a:t>
            </a:r>
            <a:r>
              <a:rPr lang="en-US" sz="4000" dirty="0" err="1"/>
              <a:t>বন্ধ</a:t>
            </a:r>
            <a:r>
              <a:rPr lang="en-US" sz="4000" dirty="0"/>
              <a:t> = 0</a:t>
            </a:r>
          </a:p>
          <a:p>
            <a:pPr algn="ctr"/>
            <a:r>
              <a:rPr lang="en-US" sz="4000" dirty="0" err="1"/>
              <a:t>সুইচ</a:t>
            </a:r>
            <a:r>
              <a:rPr lang="en-US" sz="4000" dirty="0"/>
              <a:t> </a:t>
            </a:r>
            <a:r>
              <a:rPr lang="en-US" sz="4000" dirty="0" err="1"/>
              <a:t>অন</a:t>
            </a:r>
            <a:r>
              <a:rPr lang="en-US" sz="4000" dirty="0"/>
              <a:t> =1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673" y="663678"/>
            <a:ext cx="3137412" cy="2749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91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36" y="1154545"/>
            <a:ext cx="5157355" cy="403619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50718" y="1256045"/>
            <a:ext cx="2918691" cy="3934691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>
                <a:latin typeface="SutonnyMJ" pitchFamily="2" charset="0"/>
              </a:rPr>
              <a:t>K = </a:t>
            </a:r>
            <a:r>
              <a:rPr lang="en-US" sz="2800" dirty="0" err="1">
                <a:latin typeface="SutonnyMJ" pitchFamily="2" charset="0"/>
              </a:rPr>
              <a:t>Av¸b</a:t>
            </a:r>
            <a:r>
              <a:rPr lang="en-US" sz="2800" dirty="0">
                <a:latin typeface="SutonnyMJ" pitchFamily="2" charset="0"/>
              </a:rPr>
              <a:t> kbv³</a:t>
            </a:r>
          </a:p>
          <a:p>
            <a:pPr algn="just"/>
            <a:r>
              <a:rPr lang="en-US" sz="2800" dirty="0">
                <a:latin typeface="SutonnyMJ" pitchFamily="2" charset="0"/>
              </a:rPr>
              <a:t>L = </a:t>
            </a:r>
            <a:r>
              <a:rPr lang="en-US" sz="2800" dirty="0" err="1">
                <a:latin typeface="SutonnyMJ" pitchFamily="2" charset="0"/>
              </a:rPr>
              <a:t>cvwb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Xvjv</a:t>
            </a:r>
            <a:endParaRPr lang="en-US" sz="2800" dirty="0">
              <a:latin typeface="SutonnyMJ" pitchFamily="2" charset="0"/>
            </a:endParaRPr>
          </a:p>
          <a:p>
            <a:pPr algn="ctr"/>
            <a:endParaRPr lang="en-US" dirty="0">
              <a:latin typeface="SutonnyMJ" pitchFamily="2" charset="0"/>
            </a:endParaRPr>
          </a:p>
          <a:p>
            <a:pPr algn="ctr">
              <a:lnSpc>
                <a:spcPct val="200000"/>
              </a:lnSpc>
            </a:pPr>
            <a:r>
              <a:rPr lang="en-US" sz="2800" dirty="0">
                <a:latin typeface="SutonnyMJ" pitchFamily="2" charset="0"/>
              </a:rPr>
              <a:t>K           L </a:t>
            </a:r>
          </a:p>
          <a:p>
            <a:pPr algn="ctr">
              <a:lnSpc>
                <a:spcPct val="200000"/>
              </a:lnSpc>
            </a:pPr>
            <a:r>
              <a:rPr lang="en-US" sz="2800" dirty="0">
                <a:latin typeface="SutonnyMJ" pitchFamily="2" charset="0"/>
              </a:rPr>
              <a:t> K              L </a:t>
            </a:r>
          </a:p>
          <a:p>
            <a:pPr algn="ctr"/>
            <a:endParaRPr lang="en-US" sz="2800" dirty="0">
              <a:latin typeface="SutonnyMJ" pitchFamily="2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732973" y="3223390"/>
            <a:ext cx="591127" cy="9236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55780" y="4040901"/>
            <a:ext cx="3509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06762" y="4040901"/>
            <a:ext cx="0" cy="20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1545358" y="4063996"/>
            <a:ext cx="591127" cy="9236"/>
          </a:xfrm>
          <a:prstGeom prst="straightConnector1">
            <a:avLst/>
          </a:prstGeom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324100" y="4063996"/>
            <a:ext cx="35098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675082" y="4073232"/>
            <a:ext cx="0" cy="20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6142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921163" y="2687785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BbcyU</a:t>
            </a:r>
            <a:r>
              <a:rPr lang="en-US" sz="2800" dirty="0">
                <a:latin typeface="SutonnyMJ" pitchFamily="2" charset="0"/>
              </a:rPr>
              <a:t> 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44291" y="2687788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BbcyU</a:t>
            </a:r>
            <a:r>
              <a:rPr lang="en-US" sz="2800" dirty="0">
                <a:latin typeface="SutonnyMJ" pitchFamily="2" charset="0"/>
              </a:rPr>
              <a:t> 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21163" y="3380513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44291" y="3389750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21163" y="4073241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44291" y="4064004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738582" y="628073"/>
            <a:ext cx="3352800" cy="74814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SutonnyMJ" pitchFamily="2" charset="0"/>
              </a:rPr>
              <a:t>Uªy</a:t>
            </a:r>
            <a:r>
              <a:rPr lang="en-US" sz="4800" dirty="0">
                <a:latin typeface="SutonnyMJ" pitchFamily="2" charset="0"/>
              </a:rPr>
              <a:t>_ †</a:t>
            </a:r>
            <a:r>
              <a:rPr lang="en-US" sz="4800" dirty="0" err="1">
                <a:latin typeface="SutonnyMJ" pitchFamily="2" charset="0"/>
              </a:rPr>
              <a:t>Uwej</a:t>
            </a:r>
            <a:endParaRPr lang="en-US" sz="4800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658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7309" y="2078181"/>
            <a:ext cx="4174837" cy="307570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3200" dirty="0">
                <a:latin typeface="SutonnyMJ" pitchFamily="2" charset="0"/>
              </a:rPr>
              <a:t>K = 1g </a:t>
            </a:r>
            <a:r>
              <a:rPr lang="en-US" sz="3200" dirty="0" err="1">
                <a:latin typeface="SutonnyMJ" pitchFamily="2" charset="0"/>
              </a:rPr>
              <a:t>BbcyU</a:t>
            </a:r>
            <a:r>
              <a:rPr lang="en-US" sz="3200" dirty="0">
                <a:latin typeface="SutonnyMJ" pitchFamily="2" charset="0"/>
              </a:rPr>
              <a:t> (</a:t>
            </a:r>
            <a:r>
              <a:rPr lang="en-US" sz="3200" dirty="0" err="1">
                <a:latin typeface="SutonnyMJ" pitchFamily="2" charset="0"/>
              </a:rPr>
              <a:t>cÖ_g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myBP</a:t>
            </a:r>
            <a:r>
              <a:rPr lang="en-US" sz="3200" dirty="0">
                <a:latin typeface="SutonnyMJ" pitchFamily="2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SutonnyMJ" pitchFamily="2" charset="0"/>
              </a:rPr>
              <a:t>L = 2q </a:t>
            </a:r>
            <a:r>
              <a:rPr lang="en-US" sz="3200" dirty="0" err="1">
                <a:latin typeface="SutonnyMJ" pitchFamily="2" charset="0"/>
              </a:rPr>
              <a:t>BbcyU</a:t>
            </a:r>
            <a:r>
              <a:rPr lang="en-US" sz="3200" dirty="0">
                <a:latin typeface="SutonnyMJ" pitchFamily="2" charset="0"/>
              </a:rPr>
              <a:t> ( </a:t>
            </a:r>
            <a:r>
              <a:rPr lang="en-US" sz="3200" dirty="0" err="1">
                <a:latin typeface="SutonnyMJ" pitchFamily="2" charset="0"/>
              </a:rPr>
              <a:t>wØZxq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myBU</a:t>
            </a:r>
            <a:r>
              <a:rPr lang="en-US" sz="3200" dirty="0">
                <a:latin typeface="SutonnyMJ" pitchFamily="2" charset="0"/>
              </a:rPr>
              <a:t>)</a:t>
            </a:r>
          </a:p>
          <a:p>
            <a:pPr algn="just">
              <a:lnSpc>
                <a:spcPct val="150000"/>
              </a:lnSpc>
            </a:pPr>
            <a:r>
              <a:rPr lang="en-US" sz="3200" dirty="0">
                <a:latin typeface="SutonnyMJ" pitchFamily="2" charset="0"/>
              </a:rPr>
              <a:t>M = </a:t>
            </a:r>
            <a:r>
              <a:rPr lang="en-US" sz="3200" dirty="0" err="1">
                <a:latin typeface="SutonnyMJ" pitchFamily="2" charset="0"/>
              </a:rPr>
              <a:t>AvDUcyU</a:t>
            </a:r>
            <a:r>
              <a:rPr lang="en-US" sz="3200" dirty="0">
                <a:latin typeface="SutonnyMJ" pitchFamily="2" charset="0"/>
              </a:rPr>
              <a:t> (</a:t>
            </a:r>
            <a:r>
              <a:rPr lang="en-US" sz="3200" dirty="0" err="1">
                <a:latin typeface="SutonnyMJ" pitchFamily="2" charset="0"/>
              </a:rPr>
              <a:t>GKwU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evwZ</a:t>
            </a:r>
            <a:r>
              <a:rPr lang="en-US" sz="3200" dirty="0">
                <a:latin typeface="SutonnyMJ" pitchFamily="2" charset="0"/>
              </a:rPr>
              <a:t>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922" y="2004290"/>
            <a:ext cx="3344375" cy="399934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6978071" y="600363"/>
            <a:ext cx="526472" cy="5634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7518399" y="600363"/>
            <a:ext cx="526474" cy="646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671780" y="447960"/>
            <a:ext cx="2387601" cy="102985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Logical AND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12146" y="600363"/>
            <a:ext cx="1496290" cy="563418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wPý</a:t>
            </a:r>
            <a:endParaRPr lang="en-US" sz="2800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2940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2255" y="2198260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BbcyU</a:t>
            </a:r>
            <a:r>
              <a:rPr lang="en-US" sz="2800" dirty="0">
                <a:latin typeface="SutonnyMJ" pitchFamily="2" charset="0"/>
              </a:rPr>
              <a:t> L</a:t>
            </a:r>
          </a:p>
        </p:txBody>
      </p:sp>
      <p:sp>
        <p:nvSpPr>
          <p:cNvPr id="5" name="Rectangle 4"/>
          <p:cNvSpPr/>
          <p:nvPr/>
        </p:nvSpPr>
        <p:spPr>
          <a:xfrm>
            <a:off x="1182255" y="2900222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6" name="Rectangle 5"/>
          <p:cNvSpPr/>
          <p:nvPr/>
        </p:nvSpPr>
        <p:spPr>
          <a:xfrm>
            <a:off x="1182255" y="3574476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46582" y="1080658"/>
            <a:ext cx="3352800" cy="74814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SutonnyMJ" pitchFamily="2" charset="0"/>
              </a:rPr>
              <a:t>Uªy</a:t>
            </a:r>
            <a:r>
              <a:rPr lang="en-US" sz="4800" dirty="0">
                <a:latin typeface="SutonnyMJ" pitchFamily="2" charset="0"/>
              </a:rPr>
              <a:t>_ †</a:t>
            </a:r>
            <a:r>
              <a:rPr lang="en-US" sz="4800" dirty="0" err="1">
                <a:latin typeface="SutonnyMJ" pitchFamily="2" charset="0"/>
              </a:rPr>
              <a:t>Uwej</a:t>
            </a:r>
            <a:endParaRPr lang="en-US" sz="4800" dirty="0">
              <a:latin typeface="SutonnyMJ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73054" y="2207494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BbcyU</a:t>
            </a:r>
            <a:r>
              <a:rPr lang="en-US" sz="2800" dirty="0">
                <a:latin typeface="SutonnyMJ" pitchFamily="2" charset="0"/>
              </a:rPr>
              <a:t> L</a:t>
            </a:r>
          </a:p>
        </p:txBody>
      </p:sp>
      <p:sp>
        <p:nvSpPr>
          <p:cNvPr id="9" name="Rectangle 8"/>
          <p:cNvSpPr/>
          <p:nvPr/>
        </p:nvSpPr>
        <p:spPr>
          <a:xfrm>
            <a:off x="3773054" y="2909456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73054" y="3583710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96182" y="2198257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AvDUcyU</a:t>
            </a:r>
            <a:r>
              <a:rPr lang="en-US" sz="2800" dirty="0">
                <a:latin typeface="SutonnyMJ" pitchFamily="2" charset="0"/>
              </a:rPr>
              <a:t> M = K    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96182" y="2900219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96182" y="3574473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V="1">
            <a:off x="8345055" y="2424548"/>
            <a:ext cx="161636" cy="2401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506691" y="2424548"/>
            <a:ext cx="120073" cy="2401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182255" y="4276438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773054" y="4285672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396182" y="4276435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166091" y="4946073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56890" y="4955307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80018" y="4946070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41406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90" y="2195959"/>
            <a:ext cx="3306619" cy="4340917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7633855" y="489527"/>
            <a:ext cx="0" cy="1145309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2759362" y="604979"/>
            <a:ext cx="2387601" cy="102985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Logical OR</a:t>
            </a:r>
          </a:p>
        </p:txBody>
      </p:sp>
      <p:sp>
        <p:nvSpPr>
          <p:cNvPr id="7" name="Rectangle 6"/>
          <p:cNvSpPr/>
          <p:nvPr/>
        </p:nvSpPr>
        <p:spPr>
          <a:xfrm>
            <a:off x="5708073" y="838198"/>
            <a:ext cx="1496290" cy="563418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wPý</a:t>
            </a:r>
            <a:endParaRPr lang="en-US" sz="2800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015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246582" y="1080658"/>
            <a:ext cx="3352800" cy="74814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SutonnyMJ" pitchFamily="2" charset="0"/>
              </a:rPr>
              <a:t>Uªy</a:t>
            </a:r>
            <a:r>
              <a:rPr lang="en-US" sz="4800" dirty="0">
                <a:latin typeface="SutonnyMJ" pitchFamily="2" charset="0"/>
              </a:rPr>
              <a:t>_ †</a:t>
            </a:r>
            <a:r>
              <a:rPr lang="en-US" sz="4800" dirty="0" err="1">
                <a:latin typeface="SutonnyMJ" pitchFamily="2" charset="0"/>
              </a:rPr>
              <a:t>Uwej</a:t>
            </a:r>
            <a:endParaRPr lang="en-US" sz="4800" dirty="0">
              <a:latin typeface="SutonnyMJ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82255" y="2198260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BbcyU</a:t>
            </a:r>
            <a:r>
              <a:rPr lang="en-US" sz="2800" dirty="0">
                <a:latin typeface="SutonnyMJ" pitchFamily="2" charset="0"/>
              </a:rPr>
              <a:t> 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182255" y="2900222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182255" y="3574476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73054" y="2207494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BbcyU</a:t>
            </a:r>
            <a:r>
              <a:rPr lang="en-US" sz="2800" dirty="0">
                <a:latin typeface="SutonnyMJ" pitchFamily="2" charset="0"/>
              </a:rPr>
              <a:t> 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773054" y="2909456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73054" y="3583710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396182" y="2198257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SutonnyMJ" pitchFamily="2" charset="0"/>
              </a:rPr>
              <a:t>AvDUcyU</a:t>
            </a:r>
            <a:r>
              <a:rPr lang="en-US" sz="2800" dirty="0">
                <a:latin typeface="SutonnyMJ" pitchFamily="2" charset="0"/>
              </a:rPr>
              <a:t> M = K    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96182" y="2900219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96182" y="3574473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8525164" y="2380677"/>
            <a:ext cx="9236" cy="32788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182255" y="4276438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773054" y="4285672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96182" y="4276435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166091" y="4946073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756890" y="4955307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384634" y="4955307"/>
            <a:ext cx="2623128" cy="6927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SutonnyMJ" pitchFamily="2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9454414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30779" y="942109"/>
            <a:ext cx="7176407" cy="4969164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msL¨v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c×wZ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 04 </a:t>
            </a:r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cÖKvit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SutonnyMJ" pitchFamily="2" charset="0"/>
            </a:endParaRPr>
          </a:p>
          <a:p>
            <a:endParaRPr lang="en-US" dirty="0">
              <a:latin typeface="SutonnyMJ" pitchFamily="2" charset="0"/>
            </a:endParaRPr>
          </a:p>
          <a:p>
            <a:pPr>
              <a:lnSpc>
                <a:spcPct val="200000"/>
              </a:lnSpc>
            </a:pPr>
            <a:r>
              <a:rPr lang="en-US" sz="2400" dirty="0">
                <a:latin typeface="SutonnyMJ" pitchFamily="2" charset="0"/>
              </a:rPr>
              <a:t>1| </a:t>
            </a:r>
            <a:r>
              <a:rPr lang="en-US" sz="2400" dirty="0" err="1">
                <a:latin typeface="SutonnyMJ" pitchFamily="2" charset="0"/>
              </a:rPr>
              <a:t>evBbvwi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msL¨v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c×wZ</a:t>
            </a:r>
            <a:r>
              <a:rPr lang="en-US" sz="2400" dirty="0">
                <a:latin typeface="SutonnyMJ" pitchFamily="2" charset="0"/>
              </a:rPr>
              <a:t> (1010)2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SutonnyMJ" pitchFamily="2" charset="0"/>
              </a:rPr>
              <a:t>2| †</a:t>
            </a:r>
            <a:r>
              <a:rPr lang="en-US" sz="2400" dirty="0" err="1">
                <a:latin typeface="SutonnyMJ" pitchFamily="2" charset="0"/>
              </a:rPr>
              <a:t>Wwmgvj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msL¨v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c×wZ</a:t>
            </a:r>
            <a:r>
              <a:rPr lang="en-US" sz="2400" dirty="0">
                <a:latin typeface="SutonnyMJ" pitchFamily="2" charset="0"/>
              </a:rPr>
              <a:t> (250)10 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SutonnyMJ" pitchFamily="2" charset="0"/>
              </a:rPr>
              <a:t>3| </a:t>
            </a:r>
            <a:r>
              <a:rPr lang="en-US" sz="2400" dirty="0" err="1">
                <a:latin typeface="SutonnyMJ" pitchFamily="2" charset="0"/>
              </a:rPr>
              <a:t>A±vj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msL¨v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c×wZ</a:t>
            </a:r>
            <a:r>
              <a:rPr lang="en-US" sz="2400" dirty="0">
                <a:latin typeface="SutonnyMJ" pitchFamily="2" charset="0"/>
              </a:rPr>
              <a:t> (320)8</a:t>
            </a:r>
          </a:p>
          <a:p>
            <a:pPr>
              <a:lnSpc>
                <a:spcPct val="200000"/>
              </a:lnSpc>
            </a:pPr>
            <a:r>
              <a:rPr lang="en-US" sz="2400" dirty="0">
                <a:latin typeface="SutonnyMJ" pitchFamily="2" charset="0"/>
              </a:rPr>
              <a:t>4| †</a:t>
            </a:r>
            <a:r>
              <a:rPr lang="en-US" sz="2400" dirty="0" err="1">
                <a:latin typeface="SutonnyMJ" pitchFamily="2" charset="0"/>
              </a:rPr>
              <a:t>nK</a:t>
            </a:r>
            <a:r>
              <a:rPr lang="en-US" sz="2400" dirty="0">
                <a:latin typeface="SutonnyMJ" pitchFamily="2" charset="0"/>
              </a:rPr>
              <a:t>&amp;ª</a:t>
            </a:r>
            <a:r>
              <a:rPr lang="en-US" sz="2400" dirty="0" err="1">
                <a:latin typeface="SutonnyMJ" pitchFamily="2" charset="0"/>
              </a:rPr>
              <a:t>v‡Wwmgvj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msL¨v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c×wZ</a:t>
            </a:r>
            <a:r>
              <a:rPr lang="en-US" sz="2400" dirty="0">
                <a:latin typeface="SutonnyMJ" pitchFamily="2" charset="0"/>
              </a:rPr>
              <a:t> (520</a:t>
            </a:r>
            <a:r>
              <a:rPr lang="en-US" sz="2400" dirty="0"/>
              <a:t>AB)</a:t>
            </a:r>
            <a:r>
              <a:rPr lang="en-US" sz="2400" dirty="0">
                <a:latin typeface="SutonnyMJ" pitchFamily="2" charset="0"/>
              </a:rPr>
              <a:t> 16</a:t>
            </a:r>
          </a:p>
          <a:p>
            <a:endParaRPr lang="en-US" dirty="0"/>
          </a:p>
          <a:p>
            <a:endParaRPr lang="en-US" dirty="0">
              <a:latin typeface="SutonnyMJ" pitchFamily="2" charset="0"/>
            </a:endParaRPr>
          </a:p>
          <a:p>
            <a:endParaRPr lang="en-US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00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7204" y="642999"/>
            <a:ext cx="8074478" cy="3910693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SutonnyMJ" pitchFamily="2" charset="0"/>
            </a:endParaRPr>
          </a:p>
          <a:p>
            <a:r>
              <a:rPr lang="en-US" sz="3600" b="1" u="sng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evBbvwi</a:t>
            </a:r>
            <a:r>
              <a:rPr lang="en-US" sz="36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3600" b="1" u="sng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msL¨v</a:t>
            </a:r>
            <a:r>
              <a:rPr lang="en-US" sz="36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3600" b="1" u="sng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c×wZ</a:t>
            </a:r>
            <a:r>
              <a:rPr lang="en-US" sz="36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 </a:t>
            </a:r>
            <a:r>
              <a:rPr lang="en-US" sz="3600" b="1" u="sng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Kxt</a:t>
            </a:r>
            <a:r>
              <a:rPr lang="en-US" sz="36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utonnyMJ" pitchFamily="2" charset="0"/>
              </a:rPr>
              <a:t> </a:t>
            </a:r>
          </a:p>
          <a:p>
            <a:endParaRPr lang="en-US" dirty="0">
              <a:latin typeface="SutonnyMJ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k‡ãi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A_©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n‡jv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2 (`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yB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)| †h </a:t>
            </a:r>
            <a:r>
              <a:rPr lang="en-US" sz="2400" dirty="0" err="1">
                <a:latin typeface="SutonnyMJ" pitchFamily="2" charset="0"/>
              </a:rPr>
              <a:t>msL¨v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cØwZ‡Z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0 I 1 GB `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yBwU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cÖwZK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ev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wPý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latin typeface="SutonnyMJ" pitchFamily="2" charset="0"/>
              </a:rPr>
              <a:t>e¨envi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Kiv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nq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Zv‡K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evBbvwi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msL¨v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c×wZ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e‡j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| †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hgb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(1010)</a:t>
            </a:r>
            <a:r>
              <a:rPr lang="en-US" dirty="0">
                <a:latin typeface="SutonnyMJ" pitchFamily="2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|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evBbvwi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msL¨v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c×wZ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‡Z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†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h‡nZz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0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Ges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1 GB `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yBwU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cÖwZK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ev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wPý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e¨envi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Kiv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nq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ZvB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Gi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†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eR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ev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wfwË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n‡”Q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2| </a:t>
            </a:r>
            <a:r>
              <a:rPr lang="en-US" sz="2400" dirty="0" err="1">
                <a:latin typeface="SutonnyMJ" pitchFamily="2" charset="0"/>
              </a:rPr>
              <a:t>Bsj¨v‡Ûi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MwYZwe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` RR©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eyj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evBbvwi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msL¨v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cØwZ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D™¢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veb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SutonnyMJ" pitchFamily="2" charset="0"/>
                <a:cs typeface="Times New Roman" panose="02020603050405020304" pitchFamily="18" charset="0"/>
              </a:rPr>
              <a:t>K‡ib</a:t>
            </a:r>
            <a:r>
              <a:rPr lang="en-US" sz="2400" dirty="0">
                <a:latin typeface="SutonnyMJ" pitchFamily="2" charset="0"/>
                <a:cs typeface="Times New Roman" panose="02020603050405020304" pitchFamily="18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43634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77455" y="720435"/>
            <a:ext cx="7804727" cy="4932219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600" dirty="0">
                <a:latin typeface="SutonnyMJ" pitchFamily="2" charset="0"/>
              </a:rPr>
              <a:t>‡h </a:t>
            </a:r>
            <a:r>
              <a:rPr lang="en-US" sz="3600" dirty="0" err="1">
                <a:latin typeface="SutonnyMJ" pitchFamily="2" charset="0"/>
              </a:rPr>
              <a:t>mKj</a:t>
            </a:r>
            <a:r>
              <a:rPr lang="en-US" sz="3600" dirty="0">
                <a:latin typeface="SutonnyMJ" pitchFamily="2" charset="0"/>
              </a:rPr>
              <a:t> †MBU </a:t>
            </a:r>
            <a:r>
              <a:rPr lang="en-US" sz="3600" dirty="0" err="1">
                <a:latin typeface="SutonnyMJ" pitchFamily="2" charset="0"/>
              </a:rPr>
              <a:t>Øviv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eywjqvb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A¨vj‡Reivi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gŠwjK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Acv‡ikb</a:t>
            </a:r>
            <a:r>
              <a:rPr lang="en-US" sz="3600" dirty="0">
                <a:latin typeface="SutonnyMJ" pitchFamily="2" charset="0"/>
              </a:rPr>
              <a:t>¸‡</a:t>
            </a:r>
            <a:r>
              <a:rPr lang="en-US" sz="3600" dirty="0" err="1">
                <a:latin typeface="SutonnyMJ" pitchFamily="2" charset="0"/>
              </a:rPr>
              <a:t>jv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ev¯Íevqb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Kiv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hvq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Zv</a:t>
            </a:r>
            <a:r>
              <a:rPr lang="en-US" sz="3600" dirty="0">
                <a:latin typeface="SutonnyMJ" pitchFamily="2" charset="0"/>
              </a:rPr>
              <a:t>‡`</a:t>
            </a:r>
            <a:r>
              <a:rPr lang="en-US" sz="3600" dirty="0" err="1">
                <a:latin typeface="SutonnyMJ" pitchFamily="2" charset="0"/>
              </a:rPr>
              <a:t>i</a:t>
            </a:r>
            <a:r>
              <a:rPr lang="en-US" sz="3600" dirty="0">
                <a:latin typeface="SutonnyMJ" pitchFamily="2" charset="0"/>
              </a:rPr>
              <a:t> ‡K †</a:t>
            </a:r>
            <a:r>
              <a:rPr lang="en-US" sz="3600" dirty="0" err="1">
                <a:latin typeface="SutonnyMJ" pitchFamily="2" charset="0"/>
              </a:rPr>
              <a:t>gŠwjK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jwRK</a:t>
            </a:r>
            <a:r>
              <a:rPr lang="en-US" sz="3600" dirty="0">
                <a:latin typeface="SutonnyMJ" pitchFamily="2" charset="0"/>
              </a:rPr>
              <a:t> †MBU </a:t>
            </a:r>
            <a:r>
              <a:rPr lang="en-US" sz="3600" dirty="0" err="1">
                <a:latin typeface="SutonnyMJ" pitchFamily="2" charset="0"/>
              </a:rPr>
              <a:t>e‡j</a:t>
            </a:r>
            <a:r>
              <a:rPr lang="en-US" sz="3600" dirty="0">
                <a:latin typeface="SutonnyMJ" pitchFamily="2" charset="0"/>
              </a:rPr>
              <a:t>| †</a:t>
            </a:r>
            <a:r>
              <a:rPr lang="en-US" sz="3600" dirty="0" err="1">
                <a:latin typeface="SutonnyMJ" pitchFamily="2" charset="0"/>
              </a:rPr>
              <a:t>gŠwjK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jwRK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MB‡Ui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mvnv‡h</a:t>
            </a:r>
            <a:r>
              <a:rPr lang="en-US" sz="3600" dirty="0">
                <a:latin typeface="SutonnyMJ" pitchFamily="2" charset="0"/>
              </a:rPr>
              <a:t>¨ </a:t>
            </a:r>
            <a:r>
              <a:rPr lang="en-US" sz="3600" dirty="0" err="1">
                <a:latin typeface="SutonnyMJ" pitchFamily="2" charset="0"/>
              </a:rPr>
              <a:t>mKj</a:t>
            </a:r>
            <a:r>
              <a:rPr lang="en-US" sz="3600" dirty="0">
                <a:latin typeface="SutonnyMJ" pitchFamily="2" charset="0"/>
              </a:rPr>
              <a:t> †</a:t>
            </a:r>
            <a:r>
              <a:rPr lang="en-US" sz="3600" dirty="0" err="1">
                <a:latin typeface="SutonnyMJ" pitchFamily="2" charset="0"/>
              </a:rPr>
              <a:t>hŠwMK</a:t>
            </a:r>
            <a:r>
              <a:rPr lang="en-US" sz="3600" dirty="0">
                <a:latin typeface="SutonnyMJ" pitchFamily="2" charset="0"/>
              </a:rPr>
              <a:t> †MBU I †h †</a:t>
            </a:r>
            <a:r>
              <a:rPr lang="en-US" sz="3600" dirty="0" err="1">
                <a:latin typeface="SutonnyMJ" pitchFamily="2" charset="0"/>
              </a:rPr>
              <a:t>Kvb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mvwK©U</a:t>
            </a:r>
            <a:r>
              <a:rPr lang="en-US" sz="3600" dirty="0">
                <a:latin typeface="SutonnyMJ" pitchFamily="2" charset="0"/>
              </a:rPr>
              <a:t> ˆ</a:t>
            </a:r>
            <a:r>
              <a:rPr lang="en-US" sz="3600" dirty="0" err="1">
                <a:latin typeface="SutonnyMJ" pitchFamily="2" charset="0"/>
              </a:rPr>
              <a:t>Zwi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Kiv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err="1">
                <a:latin typeface="SutonnyMJ" pitchFamily="2" charset="0"/>
              </a:rPr>
              <a:t>hvq</a:t>
            </a:r>
            <a:r>
              <a:rPr lang="en-US" sz="3600" dirty="0">
                <a:latin typeface="SutonnyMJ" pitchFamily="2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22889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127" y="1048615"/>
            <a:ext cx="7536873" cy="4232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72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357" y="2172710"/>
            <a:ext cx="2990850" cy="1533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357" y="569334"/>
            <a:ext cx="3571875" cy="1285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082" y="4099213"/>
            <a:ext cx="2819400" cy="14859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5883564" y="398028"/>
            <a:ext cx="1874981" cy="160626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Not Gate</a:t>
            </a:r>
          </a:p>
        </p:txBody>
      </p:sp>
      <p:sp>
        <p:nvSpPr>
          <p:cNvPr id="9" name="Oval 8"/>
          <p:cNvSpPr/>
          <p:nvPr/>
        </p:nvSpPr>
        <p:spPr>
          <a:xfrm>
            <a:off x="5883563" y="2259156"/>
            <a:ext cx="1874981" cy="160626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AND Gate</a:t>
            </a:r>
          </a:p>
        </p:txBody>
      </p:sp>
      <p:sp>
        <p:nvSpPr>
          <p:cNvPr id="10" name="Oval 9"/>
          <p:cNvSpPr/>
          <p:nvPr/>
        </p:nvSpPr>
        <p:spPr>
          <a:xfrm>
            <a:off x="5698837" y="4480500"/>
            <a:ext cx="1874981" cy="160626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OR Gate</a:t>
            </a:r>
          </a:p>
        </p:txBody>
      </p:sp>
    </p:spTree>
    <p:extLst>
      <p:ext uri="{BB962C8B-B14F-4D97-AF65-F5344CB8AC3E}">
        <p14:creationId xmlns:p14="http://schemas.microsoft.com/office/powerpoint/2010/main" val="245764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218" y="1503164"/>
            <a:ext cx="4442691" cy="355769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80291" y="498764"/>
            <a:ext cx="3685309" cy="68349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SutonnyMJ" pitchFamily="2" charset="0"/>
              </a:rPr>
              <a:t>wWwmgvj</a:t>
            </a:r>
            <a:r>
              <a:rPr lang="en-US" sz="2400" dirty="0">
                <a:latin typeface="SutonnyMJ" pitchFamily="2" charset="0"/>
              </a:rPr>
              <a:t> †_‡K </a:t>
            </a:r>
            <a:r>
              <a:rPr lang="en-US" sz="2400" dirty="0" err="1">
                <a:latin typeface="SutonnyMJ" pitchFamily="2" charset="0"/>
              </a:rPr>
              <a:t>evBbvwi‡Z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iæcvšÍit</a:t>
            </a:r>
            <a:endParaRPr lang="en-US" sz="2400" dirty="0">
              <a:latin typeface="SutonnyMJ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93818" y="5597236"/>
            <a:ext cx="3223491" cy="45258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(17)</a:t>
            </a:r>
            <a:r>
              <a:rPr lang="en-US" sz="1400" dirty="0"/>
              <a:t>10</a:t>
            </a:r>
            <a:r>
              <a:rPr lang="en-US" dirty="0"/>
              <a:t> = (10001)</a:t>
            </a:r>
            <a:r>
              <a:rPr lang="en-US" sz="14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291531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109" y="1277670"/>
            <a:ext cx="5338618" cy="481429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480291" y="498764"/>
            <a:ext cx="3685309" cy="68349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latin typeface="SutonnyMJ" pitchFamily="2" charset="0"/>
              </a:rPr>
              <a:t>evBbvwi</a:t>
            </a:r>
            <a:r>
              <a:rPr lang="en-US" sz="2400" dirty="0">
                <a:latin typeface="SutonnyMJ" pitchFamily="2" charset="0"/>
              </a:rPr>
              <a:t> †_‡K </a:t>
            </a:r>
            <a:r>
              <a:rPr lang="en-US" sz="2400" dirty="0" err="1">
                <a:latin typeface="SutonnyMJ" pitchFamily="2" charset="0"/>
              </a:rPr>
              <a:t>wWwmgv‡j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iæcvšÍit</a:t>
            </a:r>
            <a:endParaRPr lang="en-US" sz="2400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97181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436" y="1776460"/>
            <a:ext cx="6044623" cy="251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512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84" y="1847273"/>
            <a:ext cx="8425778" cy="2527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0486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82" y="1632464"/>
            <a:ext cx="8108627" cy="333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809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87" y="140854"/>
            <a:ext cx="3288146" cy="328814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00074" y="4329114"/>
            <a:ext cx="7805593" cy="1639310"/>
          </a:xfrm>
          <a:prstGeom prst="roundRect">
            <a:avLst>
              <a:gd name="adj" fmla="val 20006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SutonnyMJ" pitchFamily="2" charset="0"/>
              </a:rPr>
              <a:t>18 ‡K ‡</a:t>
            </a:r>
            <a:r>
              <a:rPr lang="en-US" sz="4000" dirty="0" err="1">
                <a:latin typeface="SutonnyMJ" pitchFamily="2" charset="0"/>
              </a:rPr>
              <a:t>Wwmgvj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msL¨v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n‡Z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evBbvix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msL¨vq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iæcvšÍi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K‡i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wb‡q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Avm‡e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138B02-1AE5-48FF-6D72-4013D13EBD0C}"/>
              </a:ext>
            </a:extLst>
          </p:cNvPr>
          <p:cNvSpPr txBox="1"/>
          <p:nvPr/>
        </p:nvSpPr>
        <p:spPr>
          <a:xfrm>
            <a:off x="6579033" y="2174943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SutonnyMJ" pitchFamily="2" charset="0"/>
              </a:rPr>
              <a:t>evoxi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KvR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99853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1" y="359888"/>
            <a:ext cx="7300404" cy="546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99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397</TotalTime>
  <Words>502</Words>
  <Application>Microsoft Office PowerPoint</Application>
  <PresentationFormat>Widescreen</PresentationFormat>
  <Paragraphs>88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SutonnyMJ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WALTON</dc:creator>
  <cp:lastModifiedBy>USER</cp:lastModifiedBy>
  <cp:revision>91</cp:revision>
  <dcterms:created xsi:type="dcterms:W3CDTF">2023-12-20T11:55:13Z</dcterms:created>
  <dcterms:modified xsi:type="dcterms:W3CDTF">2024-06-23T11:25:30Z</dcterms:modified>
</cp:coreProperties>
</file>