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1" r:id="rId1"/>
  </p:sldMasterIdLst>
  <p:notesMasterIdLst>
    <p:notesMasterId r:id="rId14"/>
  </p:notesMasterIdLst>
  <p:sldIdLst>
    <p:sldId id="275" r:id="rId2"/>
    <p:sldId id="276" r:id="rId3"/>
    <p:sldId id="274" r:id="rId4"/>
    <p:sldId id="277" r:id="rId5"/>
    <p:sldId id="278" r:id="rId6"/>
    <p:sldId id="265" r:id="rId7"/>
    <p:sldId id="260" r:id="rId8"/>
    <p:sldId id="262" r:id="rId9"/>
    <p:sldId id="261" r:id="rId10"/>
    <p:sldId id="263" r:id="rId11"/>
    <p:sldId id="272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09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92149F-CA95-468D-A69E-DD40AE367CA3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E96E0-E3B4-4B11-A99A-CF1F1AF6A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329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</a:t>
            </a:r>
            <a:r>
              <a:rPr lang="en-US" baseline="0" dirty="0"/>
              <a:t> can be a pair work or teachers can ask few students to describe the picture.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E96E0-E3B4-4B11-A99A-CF1F1AF6A59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845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students can write the paragraph</a:t>
            </a:r>
            <a:r>
              <a:rPr lang="en-US" baseline="0" dirty="0"/>
              <a:t> using the clue. Then the teacher can ask 1 /2  students to read out the paragraph and tell the other students to check their answers. If it is needed teacher can correct their answers here.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E96E0-E3B4-4B11-A99A-CF1F1AF6A59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144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D0792-018C-CC71-ED4E-CA89F7D667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3B4F88-DF9F-34E3-E759-4E2C35376F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06FC15-470C-2B1E-974D-2FE499152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5D99BF-B6AE-5F4B-893E-3C7F5ABED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5CA4C9-6F23-4BA1-5279-A084BE33F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921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2542B-A419-D6CA-BC2E-64DD9410A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946124-D631-85EF-6D41-DFEFF0125E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4AE278-1BFD-CDB8-150B-598980ECD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F21198-BF7F-E72D-1937-8B37DBAE0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2B89DB-4073-E1CB-A4F3-BEE7B978C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900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00C51-2E78-050F-B2F2-6FA8843BA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BDE51-360D-6E26-4874-B1523C47B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6277FF-B275-CAA5-620F-5816BF22D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D9F6F-8159-802C-5C7A-B873B8FE0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906BD9-436D-8688-8835-4F2FE8DDA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082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AF364-EDEC-754A-68B3-0FD9EEC11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C3CBE-C295-2D34-FEBD-1CEE38043B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87601-D2E1-ECA6-C92B-1979FAB20B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E7B05B-D063-D158-0EEA-89B7118DA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40A34F-83E3-3D61-EE47-67FE9F8F8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218BF-07CD-B5EE-B785-2F2187A62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0882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9CAA9-2032-C55D-4C59-68915F5EA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2E581-3E23-A472-D69C-22BE7BBDFC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1E6A7B-1A0B-60DB-DCA2-1F36A5BB4F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BB5AE2-393D-0B86-143D-4F7D304C6E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3A5FF1-A512-53C3-8D4A-37643A7B54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B4EE40-346B-A8CA-73B5-FCD5F801F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847AF1-8696-C6B6-CE32-80C27833F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AD4AA8-5CA4-9197-4CFE-39A958F1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83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B0BE0-ECD4-9DCF-B58D-BC27B7757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459FA7-9C3D-E2C0-2B21-0ACD03E6A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FF2EE8-57AC-830A-93C1-8E0808B0A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858494-04D2-41A1-E12A-B56A356CB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355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CDFD40-A775-B07F-2523-E9DE3DD80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545953-DBDA-2E6B-95EC-F33E9D2D7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ABFF42-A456-0A75-F77E-E49FD773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420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04CEA-1912-6FC3-9D86-ECBBBCAA2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807B4-C3DB-DE30-6387-A9A271B68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47CF7-D188-F5D9-3893-8DCC1542B8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404332-CD35-9280-FC76-C8AA647FE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6622B2-FFC3-2F9F-E3EC-58E335936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785787-E3D9-A8A7-3627-AD4EF1470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591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F5160-66E0-EE6A-7EE4-422390FF2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D8CBBD-AD7F-2912-8100-9E4EFFB229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814FC-77EC-C5B2-1EB6-2DCE3910B9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1A7505-43F3-204E-5B53-738C216B3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89C71C-9BDE-CE11-988E-B9353C8E9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3CDDDE-844E-E19A-1298-B43E3271D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606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C7CC7-DC23-BDD1-A8BB-B5174DF06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516CBA-F315-24C2-0F72-55434D8F9D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2A1D15-6D14-602C-F6E2-451310204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51C14-EB26-697A-7D1D-84506E855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87964D-13EE-79F9-D5B3-CE11FB078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288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FF1869-4A79-C9A4-B8A3-6B121FD909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0FD92C-673F-BDF0-7CF6-D5505EF8B1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F8BDA-3EF7-CD04-E6DF-638070196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2EFFC-42C6-A003-5D66-97183593E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B92DC0-F502-858A-E1CC-F313307F4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31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D0DF0F-DE29-A93D-39FD-3954F179D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313270-7249-122D-5A6F-2E3841742C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7CA2F2-99B1-6973-8779-4984C43CE4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20895-7DC5-9640-B1C4-89226C0B6D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6467C-CAA7-519C-68DF-85EF870326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593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2" r:id="rId1"/>
    <p:sldLayoutId id="2147484043" r:id="rId2"/>
    <p:sldLayoutId id="2147484044" r:id="rId3"/>
    <p:sldLayoutId id="2147484045" r:id="rId4"/>
    <p:sldLayoutId id="2147484046" r:id="rId5"/>
    <p:sldLayoutId id="2147484047" r:id="rId6"/>
    <p:sldLayoutId id="2147484048" r:id="rId7"/>
    <p:sldLayoutId id="2147484049" r:id="rId8"/>
    <p:sldLayoutId id="2147484050" r:id="rId9"/>
    <p:sldLayoutId id="2147484051" r:id="rId10"/>
    <p:sldLayoutId id="214748405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9.jp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3.jpg"/><Relationship Id="rId9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gif"/><Relationship Id="rId4" Type="http://schemas.openxmlformats.org/officeDocument/2006/relationships/image" Target="../media/image9.jpg"/><Relationship Id="rId9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57350" y="4135353"/>
            <a:ext cx="6057900" cy="1419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625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Welcome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00" y="971551"/>
            <a:ext cx="5029200" cy="2878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769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99264" y="771525"/>
            <a:ext cx="6224954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prstTxWarp prst="textCanDown">
              <a:avLst/>
            </a:prstTxWarp>
          </a:bodyPr>
          <a:lstStyle/>
          <a:p>
            <a:r>
              <a:rPr lang="en-US" sz="2100" b="1" dirty="0"/>
              <a:t>Introduce</a:t>
            </a:r>
          </a:p>
        </p:txBody>
      </p:sp>
      <p:sp>
        <p:nvSpPr>
          <p:cNvPr id="9" name="Content Placeholder 5"/>
          <p:cNvSpPr>
            <a:spLocks noGrp="1"/>
          </p:cNvSpPr>
          <p:nvPr>
            <p:ph sz="half" idx="1"/>
          </p:nvPr>
        </p:nvSpPr>
        <p:spPr>
          <a:xfrm>
            <a:off x="4271063" y="2524272"/>
            <a:ext cx="4491937" cy="313357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10800" b="1" dirty="0">
                <a:latin typeface="Nikoshban" panose="02000000000000000000" pitchFamily="2" charset="0"/>
                <a:cs typeface="Nikoshban" panose="02000000000000000000" pitchFamily="2" charset="0"/>
              </a:rPr>
              <a:t>Mohammed Firoj Alam,</a:t>
            </a:r>
          </a:p>
          <a:p>
            <a:pPr marL="0" indent="0">
              <a:buNone/>
            </a:pPr>
            <a:r>
              <a:rPr lang="en-US" sz="9600" b="1" dirty="0">
                <a:latin typeface="Nikoshban" panose="02000000000000000000" pitchFamily="2" charset="0"/>
                <a:cs typeface="Nikoshban" panose="02000000000000000000" pitchFamily="2" charset="0"/>
              </a:rPr>
              <a:t>Assistant Teacher,</a:t>
            </a:r>
            <a:endParaRPr lang="en-US" sz="7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8400" b="1" dirty="0">
                <a:latin typeface="Nikoshban" panose="02000000000000000000" pitchFamily="2" charset="0"/>
                <a:cs typeface="Nikoshban" panose="02000000000000000000" pitchFamily="2" charset="0"/>
              </a:rPr>
              <a:t>Karim Ullah High School, </a:t>
            </a:r>
            <a:r>
              <a:rPr lang="en-US" sz="8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Dagonbhuiyan</a:t>
            </a:r>
            <a:r>
              <a:rPr lang="en-US" sz="84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8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Feni</a:t>
            </a:r>
            <a:endParaRPr lang="en-US" sz="8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8400" b="1" dirty="0">
                <a:latin typeface="Nikoshban" panose="02000000000000000000" pitchFamily="2" charset="0"/>
                <a:cs typeface="Nikoshban" panose="02000000000000000000" pitchFamily="2" charset="0"/>
              </a:rPr>
              <a:t>Mobile: </a:t>
            </a:r>
            <a:r>
              <a:rPr lang="en-US" sz="8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01815256368</a:t>
            </a:r>
            <a:r>
              <a:rPr lang="en-US" sz="84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pPr marL="0" indent="0">
              <a:buNone/>
            </a:pPr>
            <a:r>
              <a:rPr lang="en-US" sz="8400" b="1" dirty="0">
                <a:latin typeface="Nikoshban" panose="02000000000000000000" pitchFamily="2" charset="0"/>
                <a:cs typeface="Nikoshban" panose="02000000000000000000" pitchFamily="2" charset="0"/>
              </a:rPr>
              <a:t>Email: alamfiroj</a:t>
            </a:r>
            <a:r>
              <a:rPr lang="en-US" sz="8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  <a:r>
              <a:rPr lang="en-US" sz="8400" b="1" dirty="0">
                <a:latin typeface="Nikoshban" panose="02000000000000000000" pitchFamily="2" charset="0"/>
                <a:cs typeface="Nikoshban" panose="02000000000000000000" pitchFamily="2" charset="0"/>
              </a:rPr>
              <a:t>@yahoo.com</a:t>
            </a:r>
          </a:p>
          <a:p>
            <a:pPr marL="0" indent="0">
              <a:buNone/>
            </a:pPr>
            <a:endParaRPr lang="en-US" sz="27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48082AE-49DB-7196-D8D5-E142BD112F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19" y="1943174"/>
            <a:ext cx="3602381" cy="36103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78917167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766" y="0"/>
            <a:ext cx="9096233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croll: Vertical 4">
            <a:extLst>
              <a:ext uri="{FF2B5EF4-FFF2-40B4-BE49-F238E27FC236}">
                <a16:creationId xmlns:a16="http://schemas.microsoft.com/office/drawing/2014/main" id="{A89B3350-43E2-B7EE-02B7-5F83A87C5419}"/>
              </a:ext>
            </a:extLst>
          </p:cNvPr>
          <p:cNvSpPr/>
          <p:nvPr/>
        </p:nvSpPr>
        <p:spPr>
          <a:xfrm>
            <a:off x="304800" y="571500"/>
            <a:ext cx="8229600" cy="5715000"/>
          </a:xfrm>
          <a:prstGeom prst="vertic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Subject: English For Today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Class: Six/Seven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Lesson: </a:t>
            </a:r>
            <a:r>
              <a:rPr lang="en-US" sz="4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Paragraph</a:t>
            </a:r>
            <a:endParaRPr lang="en-US" sz="40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42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29DF4490-ADB4-4EE8-6845-57CAB486372A}"/>
              </a:ext>
            </a:extLst>
          </p:cNvPr>
          <p:cNvSpPr/>
          <p:nvPr/>
        </p:nvSpPr>
        <p:spPr>
          <a:xfrm>
            <a:off x="152400" y="152400"/>
            <a:ext cx="8382000" cy="251460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Have you any room to read in your home? 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98EBDAF5-CD2D-4115-F11F-315D25C03AC4}"/>
              </a:ext>
            </a:extLst>
          </p:cNvPr>
          <p:cNvSpPr/>
          <p:nvPr/>
        </p:nvSpPr>
        <p:spPr>
          <a:xfrm>
            <a:off x="228600" y="2667000"/>
            <a:ext cx="8382000" cy="251460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What do we call that room?</a:t>
            </a:r>
            <a:endParaRPr lang="en-US" sz="40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F68960E-37BB-5EDE-6193-4F5B75C3E777}"/>
              </a:ext>
            </a:extLst>
          </p:cNvPr>
          <p:cNvSpPr/>
          <p:nvPr/>
        </p:nvSpPr>
        <p:spPr>
          <a:xfrm>
            <a:off x="685800" y="4876800"/>
            <a:ext cx="6934200" cy="18288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7030A0"/>
                </a:solidFill>
              </a:rPr>
              <a:t>Yes, Reading Room</a:t>
            </a:r>
          </a:p>
        </p:txBody>
      </p:sp>
    </p:spTree>
    <p:extLst>
      <p:ext uri="{BB962C8B-B14F-4D97-AF65-F5344CB8AC3E}">
        <p14:creationId xmlns:p14="http://schemas.microsoft.com/office/powerpoint/2010/main" val="383037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E9F3B05-A1F4-938E-9313-765D334561CF}"/>
              </a:ext>
            </a:extLst>
          </p:cNvPr>
          <p:cNvSpPr/>
          <p:nvPr/>
        </p:nvSpPr>
        <p:spPr>
          <a:xfrm>
            <a:off x="1676400" y="838200"/>
            <a:ext cx="4724400" cy="3048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</a:rPr>
              <a:t>Yes, Today’s Topic is……..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D7D4099A-AFF8-9FA2-380F-4F10A7E48208}"/>
              </a:ext>
            </a:extLst>
          </p:cNvPr>
          <p:cNvSpPr/>
          <p:nvPr/>
        </p:nvSpPr>
        <p:spPr>
          <a:xfrm>
            <a:off x="1981200" y="4191000"/>
            <a:ext cx="4419600" cy="167640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00B0F0"/>
                </a:solidFill>
              </a:rPr>
              <a:t>My Reading Room</a:t>
            </a:r>
          </a:p>
        </p:txBody>
      </p:sp>
    </p:spTree>
    <p:extLst>
      <p:ext uri="{BB962C8B-B14F-4D97-AF65-F5344CB8AC3E}">
        <p14:creationId xmlns:p14="http://schemas.microsoft.com/office/powerpoint/2010/main" val="84383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82768" y="829270"/>
            <a:ext cx="7010252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Learning Outcomes</a:t>
            </a:r>
            <a:endParaRPr lang="en-US" sz="5400" b="1" cap="none" spc="0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hevron 2"/>
          <p:cNvSpPr/>
          <p:nvPr/>
        </p:nvSpPr>
        <p:spPr>
          <a:xfrm>
            <a:off x="942109" y="3945897"/>
            <a:ext cx="429491" cy="381000"/>
          </a:xfrm>
          <a:prstGeom prst="chevron">
            <a:avLst>
              <a:gd name="adj" fmla="val 64545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2007884"/>
            <a:ext cx="85344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After this lesson the students will be able 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96512" y="3728591"/>
            <a:ext cx="7571288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write a paragraph on 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“Your reading room”</a:t>
            </a:r>
          </a:p>
        </p:txBody>
      </p:sp>
      <p:sp>
        <p:nvSpPr>
          <p:cNvPr id="8" name="Chevron 7"/>
          <p:cNvSpPr/>
          <p:nvPr/>
        </p:nvSpPr>
        <p:spPr>
          <a:xfrm>
            <a:off x="882768" y="3102034"/>
            <a:ext cx="429491" cy="381000"/>
          </a:xfrm>
          <a:prstGeom prst="chevron">
            <a:avLst>
              <a:gd name="adj" fmla="val 64545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96512" y="2965174"/>
            <a:ext cx="46482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talk about a picture.</a:t>
            </a:r>
          </a:p>
        </p:txBody>
      </p:sp>
      <p:sp>
        <p:nvSpPr>
          <p:cNvPr id="9" name="Chevron 8"/>
          <p:cNvSpPr/>
          <p:nvPr/>
        </p:nvSpPr>
        <p:spPr>
          <a:xfrm>
            <a:off x="668022" y="5113142"/>
            <a:ext cx="429491" cy="381000"/>
          </a:xfrm>
          <a:prstGeom prst="chevron">
            <a:avLst>
              <a:gd name="adj" fmla="val 64545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96512" y="4876506"/>
            <a:ext cx="7571288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write a paragraph on 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“Your class room”</a:t>
            </a:r>
          </a:p>
        </p:txBody>
      </p:sp>
    </p:spTree>
    <p:extLst>
      <p:ext uri="{BB962C8B-B14F-4D97-AF65-F5344CB8AC3E}">
        <p14:creationId xmlns:p14="http://schemas.microsoft.com/office/powerpoint/2010/main" val="417640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6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00" y="1630068"/>
            <a:ext cx="2817893" cy="169341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858" y="1652652"/>
            <a:ext cx="2618913" cy="198042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62" t="4106" r="18821"/>
          <a:stretch/>
        </p:blipFill>
        <p:spPr>
          <a:xfrm flipH="1">
            <a:off x="602316" y="4262662"/>
            <a:ext cx="1307912" cy="172072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82"/>
          <a:stretch/>
        </p:blipFill>
        <p:spPr>
          <a:xfrm>
            <a:off x="5867400" y="4457950"/>
            <a:ext cx="2169005" cy="149143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656" y="1921243"/>
            <a:ext cx="1809248" cy="184669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659" y="4439753"/>
            <a:ext cx="1865846" cy="186584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TextBox 8"/>
          <p:cNvSpPr txBox="1"/>
          <p:nvPr/>
        </p:nvSpPr>
        <p:spPr>
          <a:xfrm>
            <a:off x="602316" y="315616"/>
            <a:ext cx="8008284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Look at the pictures and find out which things are usually needed in a reading room?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4281" y="3294188"/>
            <a:ext cx="224423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Bookshelf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04305" y="3424326"/>
            <a:ext cx="281789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Refrigerator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9349" y="3707524"/>
            <a:ext cx="266085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Table clock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148" y="6074700"/>
            <a:ext cx="186584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Chair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71175" y="5846995"/>
            <a:ext cx="145322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Bowl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88755" y="5554051"/>
            <a:ext cx="136768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Table</a:t>
            </a:r>
          </a:p>
        </p:txBody>
      </p:sp>
    </p:spTree>
    <p:extLst>
      <p:ext uri="{BB962C8B-B14F-4D97-AF65-F5344CB8AC3E}">
        <p14:creationId xmlns:p14="http://schemas.microsoft.com/office/powerpoint/2010/main" val="49596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3291" y="184219"/>
            <a:ext cx="8915400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Look at the picture. This is Rohan’s reading room. Now describe the picture.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419100" y="1938545"/>
            <a:ext cx="8305800" cy="4419599"/>
            <a:chOff x="0" y="1352729"/>
            <a:chExt cx="9144000" cy="565767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12" t="13531" b="8171"/>
            <a:stretch/>
          </p:blipFill>
          <p:spPr>
            <a:xfrm>
              <a:off x="0" y="1352729"/>
              <a:ext cx="9144000" cy="5657671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2119470"/>
              <a:ext cx="3581718" cy="3343291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DFE"/>
                </a:clrFrom>
                <a:clrTo>
                  <a:srgbClr val="FFFD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248323"/>
              <a:ext cx="3238500" cy="242887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CFD"/>
                </a:clrFrom>
                <a:clrTo>
                  <a:srgbClr val="FEFC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1400" y="3530461"/>
              <a:ext cx="3327539" cy="3327539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7554" y="3530461"/>
              <a:ext cx="540360" cy="54036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2599" y="3301861"/>
              <a:ext cx="846074" cy="846074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9" cstate="print">
              <a:clrChange>
                <a:clrFrom>
                  <a:srgbClr val="DCDADB"/>
                </a:clrFrom>
                <a:clrTo>
                  <a:srgbClr val="DCDAD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37" t="7146" r="13938"/>
            <a:stretch/>
          </p:blipFill>
          <p:spPr>
            <a:xfrm>
              <a:off x="6320121" y="5676666"/>
              <a:ext cx="947456" cy="11466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6559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999" y="938049"/>
            <a:ext cx="263378" cy="263378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249196" y="40039"/>
            <a:ext cx="2846480" cy="2190772"/>
            <a:chOff x="0" y="1"/>
            <a:chExt cx="2846480" cy="219077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12"/>
            <a:stretch/>
          </p:blipFill>
          <p:spPr>
            <a:xfrm>
              <a:off x="0" y="1"/>
              <a:ext cx="2846480" cy="2190772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979" y="602682"/>
              <a:ext cx="1114970" cy="1040749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DFE"/>
                </a:clrFrom>
                <a:clrTo>
                  <a:srgbClr val="FFFD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265383"/>
              <a:ext cx="1008128" cy="756096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FEFCFD"/>
                </a:clrFrom>
                <a:clrTo>
                  <a:srgbClr val="FEFC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0" y="985633"/>
              <a:ext cx="1035846" cy="1035846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4463" y="985633"/>
              <a:ext cx="168211" cy="168211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9" cstate="print">
              <a:clrChange>
                <a:clrFrom>
                  <a:srgbClr val="DCDADB"/>
                </a:clrFrom>
                <a:clrTo>
                  <a:srgbClr val="DCDAD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37" t="7146" r="13938"/>
            <a:stretch/>
          </p:blipFill>
          <p:spPr>
            <a:xfrm>
              <a:off x="1905000" y="1777108"/>
              <a:ext cx="294938" cy="356961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44106" y="0"/>
            <a:ext cx="1699894" cy="22708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sp>
        <p:nvSpPr>
          <p:cNvPr id="14" name="TextBox 13"/>
          <p:cNvSpPr txBox="1"/>
          <p:nvPr/>
        </p:nvSpPr>
        <p:spPr>
          <a:xfrm>
            <a:off x="307020" y="2209800"/>
            <a:ext cx="8587784" cy="50783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Rohan is a student. He has a reading room. It has two windows and one door. There are a        ,a     and a       . On the table there are a       and a      . Books are nicely arranged in the bookshelf. His reading room is very neat and clean. It also serves the purpose  of his           room.       loves his reading room very much.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0" t="5178" r="2673" b="10492"/>
          <a:stretch/>
        </p:blipFill>
        <p:spPr>
          <a:xfrm>
            <a:off x="7375655" y="3429000"/>
            <a:ext cx="797340" cy="5616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989" y="3305566"/>
            <a:ext cx="721382" cy="73821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546" y="3305566"/>
            <a:ext cx="838200" cy="68511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327" y="3897654"/>
            <a:ext cx="588817" cy="58881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0" y="3839931"/>
            <a:ext cx="762000" cy="762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6033048"/>
            <a:ext cx="1008128" cy="75609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10360" y="5974271"/>
            <a:ext cx="584205" cy="7804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</p:pic>
      <p:sp>
        <p:nvSpPr>
          <p:cNvPr id="6" name="TextBox 5"/>
          <p:cNvSpPr txBox="1"/>
          <p:nvPr/>
        </p:nvSpPr>
        <p:spPr>
          <a:xfrm>
            <a:off x="3333027" y="340090"/>
            <a:ext cx="3880872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Re-write the following passage using the name of the pictures. </a:t>
            </a:r>
          </a:p>
        </p:txBody>
      </p:sp>
    </p:spTree>
    <p:extLst>
      <p:ext uri="{BB962C8B-B14F-4D97-AF65-F5344CB8AC3E}">
        <p14:creationId xmlns:p14="http://schemas.microsoft.com/office/powerpoint/2010/main" val="570421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95071"/>
            <a:ext cx="8915400" cy="107721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Answering the following questions about “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Your Reading Room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”. (</a:t>
            </a:r>
            <a:r>
              <a:rPr lang="en-US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minutes)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4978445" y="3915142"/>
            <a:ext cx="3951380" cy="2294767"/>
            <a:chOff x="4610100" y="4280241"/>
            <a:chExt cx="4408580" cy="242535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12"/>
            <a:stretch/>
          </p:blipFill>
          <p:spPr>
            <a:xfrm>
              <a:off x="4610100" y="4280241"/>
              <a:ext cx="4408580" cy="2425359"/>
            </a:xfrm>
            <a:prstGeom prst="rect">
              <a:avLst/>
            </a:prstGeom>
          </p:spPr>
        </p:pic>
        <p:grpSp>
          <p:nvGrpSpPr>
            <p:cNvPr id="15" name="Group 14"/>
            <p:cNvGrpSpPr/>
            <p:nvPr/>
          </p:nvGrpSpPr>
          <p:grpSpPr>
            <a:xfrm>
              <a:off x="4610100" y="4811018"/>
              <a:ext cx="3428821" cy="1808023"/>
              <a:chOff x="4610100" y="4811018"/>
              <a:chExt cx="3428821" cy="1808023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49717" y="4811018"/>
                <a:ext cx="1224449" cy="1208782"/>
              </a:xfrm>
              <a:prstGeom prst="rect">
                <a:avLst/>
              </a:prstGeom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4" cstate="print">
                <a:clrChange>
                  <a:clrFrom>
                    <a:srgbClr val="FFFDFE"/>
                  </a:clrFrom>
                  <a:clrTo>
                    <a:srgbClr val="FFFDFE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10100" y="5520994"/>
                <a:ext cx="1418464" cy="1063849"/>
              </a:xfrm>
              <a:prstGeom prst="rect">
                <a:avLst/>
              </a:prstGeom>
            </p:spPr>
          </p:pic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EFCFD"/>
                  </a:clrFrom>
                  <a:clrTo>
                    <a:srgbClr val="FEFCF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00800" y="5172266"/>
                <a:ext cx="1638121" cy="1412577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14390" y="5066009"/>
                <a:ext cx="320490" cy="320490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7" cstate="print">
                <a:clrChange>
                  <a:clrFrom>
                    <a:srgbClr val="DCDADB"/>
                  </a:clrFrom>
                  <a:clrTo>
                    <a:srgbClr val="DCDADB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637" t="7146" r="13938"/>
              <a:stretch/>
            </p:blipFill>
            <p:spPr>
              <a:xfrm>
                <a:off x="7543800" y="6019800"/>
                <a:ext cx="495121" cy="599241"/>
              </a:xfrm>
              <a:prstGeom prst="rect">
                <a:avLst/>
              </a:prstGeom>
            </p:spPr>
          </p:pic>
        </p:grpSp>
      </p:grpSp>
      <p:sp>
        <p:nvSpPr>
          <p:cNvPr id="10" name="TextBox 9"/>
          <p:cNvSpPr txBox="1"/>
          <p:nvPr/>
        </p:nvSpPr>
        <p:spPr>
          <a:xfrm>
            <a:off x="122129" y="1334869"/>
            <a:ext cx="6356828" cy="584775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What is a reading room?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3436" y="1980003"/>
            <a:ext cx="6598364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What things are there in your reading room?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2129" y="3052420"/>
            <a:ext cx="84582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How is your reading room arranged?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1502" y="3701293"/>
            <a:ext cx="4221271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How does it look?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5490" y="4495879"/>
            <a:ext cx="4462155" cy="1077218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How do you feel in your reading room?</a:t>
            </a:r>
          </a:p>
        </p:txBody>
      </p:sp>
    </p:spTree>
    <p:extLst>
      <p:ext uri="{BB962C8B-B14F-4D97-AF65-F5344CB8AC3E}">
        <p14:creationId xmlns:p14="http://schemas.microsoft.com/office/powerpoint/2010/main" val="34247292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64286" y="152400"/>
            <a:ext cx="3336514" cy="7694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2443" y="5133148"/>
            <a:ext cx="8488157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a paragraph about your own classroom.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A808D7-42E7-ABCA-1885-D4865A3600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933" y="1447800"/>
            <a:ext cx="5962133" cy="334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E58080-E4B2-CF42-0529-0878D766FDA5}"/>
              </a:ext>
            </a:extLst>
          </p:cNvPr>
          <p:cNvSpPr txBox="1"/>
          <p:nvPr/>
        </p:nvSpPr>
        <p:spPr>
          <a:xfrm>
            <a:off x="533400" y="4038600"/>
            <a:ext cx="80772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Thank you all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E0211F-EF38-94E6-E302-EB084C644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366712"/>
            <a:ext cx="4514850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05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840</TotalTime>
  <Words>361</Words>
  <Application>Microsoft Office PowerPoint</Application>
  <PresentationFormat>On-screen Show (4:3)</PresentationFormat>
  <Paragraphs>47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NikoshBAN</vt:lpstr>
      <vt:lpstr>NikoshBAN</vt:lpstr>
      <vt:lpstr>Times New Roman</vt:lpstr>
      <vt:lpstr>Office Theme</vt:lpstr>
      <vt:lpstr>PowerPoint Presentation</vt:lpstr>
      <vt:lpstr>Introduce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sm mohsin</cp:lastModifiedBy>
  <cp:revision>151</cp:revision>
  <dcterms:created xsi:type="dcterms:W3CDTF">2006-08-16T00:00:00Z</dcterms:created>
  <dcterms:modified xsi:type="dcterms:W3CDTF">2026-09-07T06:54:24Z</dcterms:modified>
</cp:coreProperties>
</file>