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FAF1B-AFF9-4609-AFB3-DA0C1AD88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0D80A-13C4-44F5-939F-75B2F54C0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64D29-0A71-486C-AFE5-C199D719A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1710C-9C64-4A3D-84E4-AA672AE01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039A6-611E-4946-B282-338C3987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69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B42C-F841-4B60-ADD1-BA03DD2A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147AE-64E1-4505-BC80-4A1B8AE6C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E537C-E749-4C03-AAC4-3CB33E4C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FA443-9530-4774-B2EA-67CB9981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CD232-B896-4D45-9A18-4395C3B2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2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5C9A4-EA38-4E68-9599-7FEA5AF25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79DCB-5F61-4A16-892C-68DF2185F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EA6DD-DB40-422A-BBF9-0207FDD38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1692D-9E65-4E43-B7A3-669C3183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6A0D6-BEA8-46E0-A9ED-4820E4CC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7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A07FF-40D4-4D95-B752-F234D49E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27018-8F20-4F43-B5A7-51B555743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B2C8D-8859-499E-810D-A7C426172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98A9F-146C-48F1-98A4-33033381C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88A30-3F4F-440B-8FB8-97DC55697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78379-AA44-42B1-A9C3-846E5B7AF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1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B97C6-CCB7-4437-BB6A-A2CEECC9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3B214-4F49-4BDC-B0DD-AEF81A9A5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8DF98-884A-47BC-B3C3-2A13C4C50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7306E-A235-48CD-9555-181F05C5B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688876-B55A-49DD-A364-E69647E1A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98EB07-B625-4CD7-AAD6-91F5C1690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0C009C-E48B-4E57-9E66-1C056E043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25AAB3-E8AA-4A83-BB84-C407E108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6DDD7-3F73-42A2-B372-FDDE8C474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E294CA-0541-467B-B09A-96517063C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6F90D-1D3C-47C0-863A-C073FB570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25AAD-6E12-4522-BAF0-E96EF52DE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2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327FE-E50D-4B1A-9281-84B3C25B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2B2CE0-C97C-4211-B20B-7A03AC6D0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BA5D1-BA88-41CF-A204-CC96B7AF0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37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FB54A-20FB-44CD-B84F-19FB6322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6D798-EA14-4FA5-AB2B-E27ABBC16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C54B5-8EAE-41F1-88FD-E92DFD02E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94FDD-6E40-4EC3-9455-BF1A80644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4B760-6003-4C38-B860-0B3B2514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47154-72E5-4313-A5D9-D155AEF77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02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CCBA-5BC8-45A3-9E00-F006B827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363089-FC07-492A-9157-56E14ED29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81018-DDF4-4C55-8AB3-31FB2E5C6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F9A4A-274F-4C74-BCC8-6CAD7499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14A167-F97F-44E4-A394-254046EA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F4BCE-2973-4804-8FFE-6823726E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5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12DE7-77BC-4358-B645-1BC2C876B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BC7ED-D1B0-4E7B-A89C-C20BFDE27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05890-D0CE-4AF3-8EF6-EFDA336CD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D8159-6BD5-4D9D-93BF-810F21A69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869DC-6306-4DAE-AC08-8EC9963A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17CB80-303B-40FD-A5A1-308CAD25E7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07EDE-02ED-4066-954B-A25A3B2EC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64584-D4C5-429B-BAD6-1DF99C544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6E16F-8A9A-4334-BD9F-238B5399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26884-670B-44C7-9A35-686D2EF6E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D43B5C-4719-42D3-A453-3FBB77ADA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49921-BBBC-4963-94B7-086E7C195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D4C74-DC45-4EC6-A2F3-EE5593450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723C6-D87B-45DE-9685-5F981B66D85F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9ACA5-DACE-4BF9-B141-D63B01C14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DBC38-C114-46EA-8298-539144132C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655CC-B305-4593-9062-C16A3C82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8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7A07-7C9A-4018-9ACA-37C79BD58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7387" y="481985"/>
            <a:ext cx="9144000" cy="2387600"/>
          </a:xfrm>
        </p:spPr>
        <p:txBody>
          <a:bodyPr>
            <a:normAutofit/>
          </a:bodyPr>
          <a:lstStyle/>
          <a:p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50EE4-ADD0-4663-B99F-28030A90A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5BC9E4-3697-4268-8B6D-856D9A666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3528625"/>
            <a:ext cx="11574430" cy="248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8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988DF-758A-4F28-833F-1E9631250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38539"/>
            <a:ext cx="3932237" cy="1600200"/>
          </a:xfrm>
        </p:spPr>
        <p:txBody>
          <a:bodyPr/>
          <a:lstStyle/>
          <a:p>
            <a:pPr algn="ctr"/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4786851-AFE1-427F-9939-99B7AA82500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9" b="26199"/>
          <a:stretch>
            <a:fillRect/>
          </a:stretch>
        </p:blipFill>
        <p:spPr>
          <a:xfrm>
            <a:off x="7204788" y="457201"/>
            <a:ext cx="4598436" cy="515192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17D75-81C4-4557-A5F0-91BF52A41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13468"/>
            <a:ext cx="5887583" cy="381158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আবু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রায়হান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নজিপুর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সিদ্দিকীয়া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ফাজিল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ডিগ্রি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পত্নিতলা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নওগাঁ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7ED22D-2406-4D6E-88AD-8BF23B7C042B}"/>
              </a:ext>
            </a:extLst>
          </p:cNvPr>
          <p:cNvSpPr/>
          <p:nvPr/>
        </p:nvSpPr>
        <p:spPr>
          <a:xfrm>
            <a:off x="1576872" y="354563"/>
            <a:ext cx="3672569" cy="1259633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FD242-F515-412F-BC8A-36BFDB285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4" y="365127"/>
            <a:ext cx="11055220" cy="107178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পাঠ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পরিচিতি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47432-A8FA-4072-85F3-425E61AB6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71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ট্রান্সমিশন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মোড</a:t>
            </a:r>
            <a:endParaRPr lang="en-US" sz="6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6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8E4FF-75ED-499B-A002-32883EFE9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4" y="2565918"/>
            <a:ext cx="11055220" cy="420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4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C88A-3439-4F49-9D6F-17B080E5E42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B119E-EE74-490F-A56D-D7EE4DF6C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err="1"/>
              <a:t>পাঠ</a:t>
            </a:r>
            <a:r>
              <a:rPr lang="en-US" b="1" dirty="0"/>
              <a:t> </a:t>
            </a:r>
            <a:r>
              <a:rPr lang="en-US" b="1" dirty="0" err="1"/>
              <a:t>শেষে</a:t>
            </a:r>
            <a:r>
              <a:rPr lang="en-US" b="1" dirty="0"/>
              <a:t> </a:t>
            </a:r>
            <a:r>
              <a:rPr lang="en-US" b="1" dirty="0" err="1"/>
              <a:t>শিক্ষার্থীর</a:t>
            </a:r>
            <a:r>
              <a:rPr lang="en-US" b="1" dirty="0"/>
              <a:t>…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/>
              <a:t>ডেটা</a:t>
            </a:r>
            <a:r>
              <a:rPr lang="en-US" b="1" dirty="0"/>
              <a:t> </a:t>
            </a:r>
            <a:r>
              <a:rPr lang="en-US" b="1" dirty="0" err="1"/>
              <a:t>ট্রান্সমিশন</a:t>
            </a:r>
            <a:r>
              <a:rPr lang="en-US" b="1" dirty="0"/>
              <a:t> </a:t>
            </a:r>
            <a:r>
              <a:rPr lang="en-US" b="1" dirty="0" err="1"/>
              <a:t>মোডের</a:t>
            </a:r>
            <a:r>
              <a:rPr lang="en-US" b="1" dirty="0"/>
              <a:t> </a:t>
            </a:r>
            <a:r>
              <a:rPr lang="en-US" b="1" dirty="0" err="1"/>
              <a:t>সংজ্ঞা</a:t>
            </a:r>
            <a:r>
              <a:rPr lang="en-US" b="1" dirty="0"/>
              <a:t> </a:t>
            </a:r>
            <a:r>
              <a:rPr lang="en-US" b="1" dirty="0" err="1"/>
              <a:t>বলতে</a:t>
            </a:r>
            <a:r>
              <a:rPr lang="en-US" b="1" dirty="0"/>
              <a:t> </a:t>
            </a:r>
            <a:r>
              <a:rPr lang="en-US" b="1" dirty="0" err="1"/>
              <a:t>পারবে</a:t>
            </a:r>
            <a:r>
              <a:rPr lang="en-US" b="1" dirty="0"/>
              <a:t>।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/>
              <a:t>শ্রেণিবিভাগ</a:t>
            </a:r>
            <a:r>
              <a:rPr lang="en-US" b="1" dirty="0"/>
              <a:t> </a:t>
            </a:r>
            <a:r>
              <a:rPr lang="en-US" b="1" dirty="0" err="1"/>
              <a:t>সম্পর্কে</a:t>
            </a:r>
            <a:r>
              <a:rPr lang="en-US" b="1" dirty="0"/>
              <a:t> </a:t>
            </a:r>
            <a:r>
              <a:rPr lang="en-US" b="1" dirty="0" err="1"/>
              <a:t>বিস্তারিত</a:t>
            </a:r>
            <a:r>
              <a:rPr lang="en-US" b="1" dirty="0"/>
              <a:t> </a:t>
            </a:r>
            <a:r>
              <a:rPr lang="en-US" b="1" dirty="0" err="1"/>
              <a:t>জ্ঞান</a:t>
            </a:r>
            <a:r>
              <a:rPr lang="en-US" b="1" dirty="0"/>
              <a:t> </a:t>
            </a:r>
            <a:r>
              <a:rPr lang="en-US" b="1" dirty="0" err="1"/>
              <a:t>অর্জন</a:t>
            </a:r>
            <a:r>
              <a:rPr lang="en-US" b="1" dirty="0"/>
              <a:t> </a:t>
            </a:r>
            <a:r>
              <a:rPr lang="en-US" b="1" dirty="0" err="1"/>
              <a:t>করবে</a:t>
            </a:r>
            <a:endParaRPr lang="en-US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/>
              <a:t>বাস্তব</a:t>
            </a:r>
            <a:r>
              <a:rPr lang="en-US" b="1" dirty="0"/>
              <a:t> </a:t>
            </a:r>
            <a:r>
              <a:rPr lang="en-US" b="1" dirty="0" err="1"/>
              <a:t>প্রায়োগিক</a:t>
            </a:r>
            <a:r>
              <a:rPr lang="en-US" b="1" dirty="0"/>
              <a:t> </a:t>
            </a:r>
            <a:r>
              <a:rPr lang="en-US" b="1" dirty="0" err="1"/>
              <a:t>জ্ঞান</a:t>
            </a:r>
            <a:r>
              <a:rPr lang="en-US" b="1" dirty="0"/>
              <a:t> </a:t>
            </a:r>
            <a:r>
              <a:rPr lang="en-US" b="1" dirty="0" err="1"/>
              <a:t>অর্জন</a:t>
            </a:r>
            <a:r>
              <a:rPr lang="en-US" b="1" dirty="0"/>
              <a:t> </a:t>
            </a:r>
            <a:r>
              <a:rPr lang="en-US" b="1" dirty="0" err="1"/>
              <a:t>করবে</a:t>
            </a:r>
            <a:r>
              <a:rPr lang="en-US" b="1" dirty="0"/>
              <a:t>।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 </a:t>
            </a:r>
            <a:r>
              <a:rPr lang="en-US" b="1" dirty="0" err="1"/>
              <a:t>উদাহরণসহ</a:t>
            </a:r>
            <a:r>
              <a:rPr lang="en-US" b="1" dirty="0"/>
              <a:t> </a:t>
            </a:r>
            <a:r>
              <a:rPr lang="en-US" b="1" dirty="0" err="1"/>
              <a:t>ব্যাখা</a:t>
            </a:r>
            <a:r>
              <a:rPr lang="en-US" b="1" dirty="0"/>
              <a:t> </a:t>
            </a:r>
            <a:r>
              <a:rPr lang="en-US" b="1" dirty="0" err="1"/>
              <a:t>করবে</a:t>
            </a:r>
            <a:r>
              <a:rPr lang="en-US" b="1" dirty="0"/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5C74A0-1E2C-4308-B00D-07B01C14B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090" y="1898780"/>
            <a:ext cx="4803710" cy="47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8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606F9-8AE4-4F3E-8198-8069462E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6B8D1-8769-41A3-ACA3-6CFD71364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ডেটা ট্রান্সমিশন মোড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pPr marL="0" indent="0">
              <a:buNone/>
            </a:pP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ডেটা ট্রান্সমিশন মোড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হলো ডেটা কমিউনিকেশনের সময় এক ডিভাইস থেকে অন্য ডিভাইসে ডেটা প্রবাহের দিক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্দেশকে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lang="en-US" dirty="0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D78435C6-2CF1-4101-A8D1-25284A8644F7}"/>
              </a:ext>
            </a:extLst>
          </p:cNvPr>
          <p:cNvSpPr/>
          <p:nvPr/>
        </p:nvSpPr>
        <p:spPr>
          <a:xfrm>
            <a:off x="2407298" y="514722"/>
            <a:ext cx="8444204" cy="1026367"/>
          </a:xfrm>
          <a:prstGeom prst="flowChartAlternateProcess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 ট্রান্সমিশন মো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FFA074-4E63-4F1D-B504-8E126832D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116423"/>
            <a:ext cx="10515600" cy="35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2545-3F2C-4E7E-9398-A201F77EE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সিম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D93237-AAF8-4E23-BF1F-40ECB8FAC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74237"/>
            <a:ext cx="10515600" cy="4680435"/>
          </a:xfrm>
        </p:spPr>
      </p:pic>
    </p:spTree>
    <p:extLst>
      <p:ext uri="{BB962C8B-B14F-4D97-AF65-F5344CB8AC3E}">
        <p14:creationId xmlns:p14="http://schemas.microsoft.com/office/powerpoint/2010/main" val="330085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D8D8-41FB-4A62-8011-F7ED4F38B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 err="1"/>
              <a:t>হাফ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ডুপ্লেক্স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মোড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3ABF58-143B-4D7D-9B5F-786CDCC8B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" y="1828800"/>
            <a:ext cx="9927771" cy="4254758"/>
          </a:xfrm>
        </p:spPr>
      </p:pic>
    </p:spTree>
    <p:extLst>
      <p:ext uri="{BB962C8B-B14F-4D97-AF65-F5344CB8AC3E}">
        <p14:creationId xmlns:p14="http://schemas.microsoft.com/office/powerpoint/2010/main" val="119523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243A-03C1-4A33-9A5E-C6DD5041C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োড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F58617-D037-4C41-8E87-6D173F980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" y="1825625"/>
            <a:ext cx="10515600" cy="4565844"/>
          </a:xfrm>
        </p:spPr>
      </p:pic>
    </p:spTree>
    <p:extLst>
      <p:ext uri="{BB962C8B-B14F-4D97-AF65-F5344CB8AC3E}">
        <p14:creationId xmlns:p14="http://schemas.microsoft.com/office/powerpoint/2010/main" val="214872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11EC-6F03-4BAB-A795-404EE230B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2CEB5-792C-421C-A3BB-0B601040D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331" y="139631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ছে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A05D02-25D4-4777-A381-198A0E352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64336"/>
            <a:ext cx="9694507" cy="35096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9AA102-07E4-420E-9188-A19B468A8DDB}"/>
              </a:ext>
            </a:extLst>
          </p:cNvPr>
          <p:cNvSpPr/>
          <p:nvPr/>
        </p:nvSpPr>
        <p:spPr>
          <a:xfrm>
            <a:off x="2939143" y="5635689"/>
            <a:ext cx="4917232" cy="103119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</a:t>
            </a:r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োড</a:t>
            </a:r>
            <a:endParaRPr lang="en-US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42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7E0EA-05D8-4F28-8DC0-5D476F1E1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িখেছি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A418B-AB1C-442B-B7C6-96270839C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োড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উদাহরণসহ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সিমুলেশন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6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C568E-ECB1-4EFF-9F0A-EAAD552F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B520-E988-4143-AE23-160D4D393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894" y="1315616"/>
            <a:ext cx="10515600" cy="4394816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ওয়াকিটকির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ট্রান্সমিশন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ান্সমিশন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E66B36-00D0-499A-B25E-B38F9FC51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06" y="2956265"/>
            <a:ext cx="5171973" cy="2884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4A51C2-5A60-4A32-9A98-EDFEBC65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616" y="1803835"/>
            <a:ext cx="3853542" cy="435133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CCA2254-AE89-4F02-95CC-CAF48F58284C}"/>
              </a:ext>
            </a:extLst>
          </p:cNvPr>
          <p:cNvSpPr/>
          <p:nvPr/>
        </p:nvSpPr>
        <p:spPr>
          <a:xfrm>
            <a:off x="2164702" y="5710432"/>
            <a:ext cx="2724539" cy="9504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হাফ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ডুপ্লেক্স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C8AC540-1EDA-4324-B1AE-77C27EE7409E}"/>
              </a:ext>
            </a:extLst>
          </p:cNvPr>
          <p:cNvSpPr/>
          <p:nvPr/>
        </p:nvSpPr>
        <p:spPr>
          <a:xfrm>
            <a:off x="9004041" y="5823579"/>
            <a:ext cx="2349759" cy="10344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ুপ্লেক্স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24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62B5A-E432-4657-BDE6-7B3BB512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60747-CAA2-460A-AD26-6D3164CD3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ফ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োথায়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লিস্ট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কমিউনিকেশনের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নসম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হ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ডুপ্লেক্স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8941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18AA8-69E7-421B-9033-08C253CD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FA064F-6176-4439-AAEA-74FC77EC3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93" y="1825625"/>
            <a:ext cx="10254342" cy="4351338"/>
          </a:xfrm>
        </p:spPr>
      </p:pic>
    </p:spTree>
    <p:extLst>
      <p:ext uri="{BB962C8B-B14F-4D97-AF65-F5344CB8AC3E}">
        <p14:creationId xmlns:p14="http://schemas.microsoft.com/office/powerpoint/2010/main" val="107278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386</Words>
  <Application>Microsoft Office PowerPoint</Application>
  <PresentationFormat>Widescreen</PresentationFormat>
  <Paragraphs>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NikoshBAN</vt:lpstr>
      <vt:lpstr>Wingdings</vt:lpstr>
      <vt:lpstr>Office Theme</vt:lpstr>
      <vt:lpstr>স্বাগতম</vt:lpstr>
      <vt:lpstr> </vt:lpstr>
      <vt:lpstr> পাঠ পরিচিতি</vt:lpstr>
      <vt:lpstr>শিখনফল</vt:lpstr>
      <vt:lpstr> </vt:lpstr>
      <vt:lpstr>  সিমপ্লেক্স মোড</vt:lpstr>
      <vt:lpstr> হাফ ডুপ্লেক্স মোড</vt:lpstr>
      <vt:lpstr> ফুল ডুপ্লেক্স মোড</vt:lpstr>
      <vt:lpstr>জোড়ায় কাজ             সময়ঃ ২ মিনিট</vt:lpstr>
      <vt:lpstr>আজকের পাঠে যা যা শিখেছি</vt:lpstr>
      <vt:lpstr> শিখনফল মূল্যায়ন </vt:lpstr>
      <vt:lpstr>বাড়ির কাজঃ</vt:lpstr>
      <vt:lpstr>কোন কিছু জানতে চান?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NCS</dc:creator>
  <cp:lastModifiedBy>NCS</cp:lastModifiedBy>
  <cp:revision>26</cp:revision>
  <dcterms:created xsi:type="dcterms:W3CDTF">2026-06-08T01:28:21Z</dcterms:created>
  <dcterms:modified xsi:type="dcterms:W3CDTF">2026-06-08T05:15:20Z</dcterms:modified>
</cp:coreProperties>
</file>