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780" y="-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E4F62-F73C-469C-FC5D-8E8F62ACC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7D9CF4-D20B-EB4B-14EE-BC6E61816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BE706-ADC1-CD69-9213-FEC04AAE7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CDE5-2C5E-5176-87D8-2D9AFC9BB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6ABF1-4D06-BF81-941C-3809A531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6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64DE6-8722-9FC3-B9EB-A40BC7876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E779D-D9FC-AB3B-431F-6AB6BB88D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9BC7F-3D76-37BB-B0BE-06DD6D67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E9BA4-646B-D090-758E-F54D63EBF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8EE0F-AF05-2DAC-9293-4C32B5D0D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19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89F67-CD6E-1CAF-8B48-9C4D8A9066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BC9059-99BD-2BEA-1792-E17F261A5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72342-DE32-5179-6CFF-9766559A9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093A4-5219-5BA3-922A-181DDD769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70239-87BD-8231-572D-0878B0FDD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09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80B5C-B533-6ADD-2BE4-DE3226B0F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2062F-29F0-96D6-EC87-EA2123B57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B3214-F08F-B2A2-54BA-9019DA98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D05A0-AE67-2C43-C902-B83492046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8C03D-B69A-13B8-BE4C-9201C76FD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1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E5325-373F-AC24-04BF-B2368EB86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BE5AE-4583-81C0-FA92-1D966E384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58AA-C817-61CD-7D2B-0CD5C7E7E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0D596-333C-6D97-03BD-1058A9C7E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AFE18-7BC5-13B3-A8D9-2C063D12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92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B632C-8AB3-FB72-26C7-DC2A9976E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B099A-2109-ED81-DCF6-BD81D52B89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4C2051-CE53-505F-CAE1-5043E0A29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7139A-3388-68B6-B44A-5A4163F1D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A5E5E-FF4D-1A21-A979-796A5677A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71B9F-F76E-DF48-A6A9-50354F1C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789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31610-9B51-0832-749A-F76CA782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266F6-57F3-F64A-AAE4-35EE26E8B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0428FD-82DB-E9CA-1850-0568C3AFD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65AD9-A587-69EB-0BED-E727027C11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AA583F-CB8F-FF94-F062-5800CF67D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E490B2-F901-C008-29CC-70C0E5501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83C40-1543-9AA3-EB00-BD6499A29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8CB74B-BAE7-4691-4152-A7286FB08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9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0C7C9-3E2E-CEFD-9B79-FDA386901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0715D2-47DF-D934-7B57-8431FB395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8328-64C3-7BB6-D267-2C342C11D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70A513-F330-9C51-4BA0-FD8BC5F4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62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F3A8CD-1619-D239-8ABA-C5F7C6A20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64770A-FFD3-7059-AADE-889FB77D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A5D57-13B1-12A9-FED2-270CD3EBB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3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F127E-D533-BD16-3FA4-C5F985968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68BDD-D64A-23D6-D35A-E2D8A98A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FAD2C-4298-EEAF-9F07-463737837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D2231-7E4B-8617-EF02-276D0120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E3185-F10E-1673-A962-F7CD0E950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DE44D-3CC7-5ECF-3359-CBDD8B999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1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A9D38-4E68-ECD7-FE8C-B8D39B86E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A9B671-ECB7-D66F-B683-604AB1D622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0B0563-9DEA-4975-893F-E7862A3B7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6A300E-5E0C-594D-0D1F-DB2C90C7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0A8B2-5566-0B06-9E32-0216B3783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A46BF-297A-5CBF-C6F9-FD1232DA5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3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C32B6A-64AF-89A0-7160-D1C412D8E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DABFB-1A13-83C9-062B-E8E44B8E9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51D72-57F0-3ECF-2664-B31C09F163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573623-DB83-43B0-A22D-6FEC964F62C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37E4D-D2BB-B04D-459F-143FB7829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6B4E4-F835-6B20-9C3B-DE9E68A56C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F2FB37-2B80-44B4-BE8B-393C9B57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3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22.jp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1C76EB-58A7-CE39-1608-9A7582921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" y="467360"/>
            <a:ext cx="10566399" cy="589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84DCD6-62E2-91F8-73A3-651791D146B9}"/>
              </a:ext>
            </a:extLst>
          </p:cNvPr>
          <p:cNvSpPr txBox="1"/>
          <p:nvPr/>
        </p:nvSpPr>
        <p:spPr>
          <a:xfrm>
            <a:off x="416560" y="2407920"/>
            <a:ext cx="9652000" cy="1862048"/>
          </a:xfrm>
          <a:prstGeom prst="rect">
            <a:avLst/>
          </a:prstGeom>
          <a:noFill/>
          <a:scene3d>
            <a:camera prst="isometricOffAxis2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WELLCOME</a:t>
            </a:r>
          </a:p>
        </p:txBody>
      </p:sp>
    </p:spTree>
    <p:extLst>
      <p:ext uri="{BB962C8B-B14F-4D97-AF65-F5344CB8AC3E}">
        <p14:creationId xmlns:p14="http://schemas.microsoft.com/office/powerpoint/2010/main" val="2241036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9FF2CB-0A37-7B35-206A-11CB98FA3DD2}"/>
              </a:ext>
            </a:extLst>
          </p:cNvPr>
          <p:cNvSpPr txBox="1"/>
          <p:nvPr/>
        </p:nvSpPr>
        <p:spPr>
          <a:xfrm>
            <a:off x="1348813" y="817900"/>
            <a:ext cx="855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Open your book at page 76,77(activity A and B)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16E7C4-9205-B047-FBA4-A39280A69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76" y="1483360"/>
            <a:ext cx="4893828" cy="4277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6ABFF5-11D1-E44A-CE81-4A7C37763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4" b="43447"/>
          <a:stretch>
            <a:fillRect/>
          </a:stretch>
        </p:blipFill>
        <p:spPr>
          <a:xfrm>
            <a:off x="5626173" y="1767840"/>
            <a:ext cx="5529507" cy="39928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5497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573B1A-F000-237C-6A81-F496F133A057}"/>
              </a:ext>
            </a:extLst>
          </p:cNvPr>
          <p:cNvSpPr txBox="1"/>
          <p:nvPr/>
        </p:nvSpPr>
        <p:spPr>
          <a:xfrm>
            <a:off x="4373880" y="329579"/>
            <a:ext cx="3596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50000"/>
                    <a:lumOff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Group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E827D3-0E1C-9B5A-D0F8-F67E0D6483B8}"/>
              </a:ext>
            </a:extLst>
          </p:cNvPr>
          <p:cNvSpPr txBox="1"/>
          <p:nvPr/>
        </p:nvSpPr>
        <p:spPr>
          <a:xfrm>
            <a:off x="1402080" y="5041529"/>
            <a:ext cx="101904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Make 4/5 Groups and practice the name of objects with proper pronunciation.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E40A71-F2DC-B240-CF0B-17C5D4551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742" y="1077677"/>
            <a:ext cx="4501698" cy="33977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6DEF8-7B92-A04E-C234-B8E8C4DE8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42" y="1176359"/>
            <a:ext cx="4257675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14482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36D6F3-4C6B-BE62-B711-A6B644F635DF}"/>
              </a:ext>
            </a:extLst>
          </p:cNvPr>
          <p:cNvSpPr txBox="1"/>
          <p:nvPr/>
        </p:nvSpPr>
        <p:spPr>
          <a:xfrm>
            <a:off x="3870960" y="40808"/>
            <a:ext cx="4907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Pairwork</a:t>
            </a:r>
            <a:endParaRPr lang="en-US" sz="60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865CD8-5D30-135D-BE2E-F499885DA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457" y="946713"/>
            <a:ext cx="4560846" cy="34424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345C7B-9A3E-E78E-12B4-0C8F6BF627BE}"/>
              </a:ext>
            </a:extLst>
          </p:cNvPr>
          <p:cNvSpPr txBox="1"/>
          <p:nvPr/>
        </p:nvSpPr>
        <p:spPr>
          <a:xfrm>
            <a:off x="944880" y="4492995"/>
            <a:ext cx="10424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One student will point at the picture in your book (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a </a:t>
            </a: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river</a:t>
            </a:r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r>
              <a:rPr lang="en-US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a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bazer</a:t>
            </a:r>
            <a:r>
              <a:rPr lang="en-US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,a</a:t>
            </a:r>
            <a:r>
              <a:rPr lang="en-US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boat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r>
              <a:rPr lang="en-US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a net, </a:t>
            </a:r>
            <a:r>
              <a:rPr lang="en-US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a house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) and the other will say the word.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31E03-1028-442B-DD96-4231D0584E85}"/>
              </a:ext>
            </a:extLst>
          </p:cNvPr>
          <p:cNvSpPr txBox="1"/>
          <p:nvPr/>
        </p:nvSpPr>
        <p:spPr>
          <a:xfrm>
            <a:off x="1529080" y="5520200"/>
            <a:ext cx="9133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Changing the partner and repeat the </a:t>
            </a:r>
            <a:r>
              <a:rPr lang="en-US" sz="28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pairwork</a:t>
            </a:r>
            <a:r>
              <a:rPr lang="en-US" sz="28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0AF946-BAA5-904E-8145-2EE5FC85A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97" y="946712"/>
            <a:ext cx="4465583" cy="34424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24946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6B1E70-7029-592D-9C20-3F4E3A7F64CE}"/>
              </a:ext>
            </a:extLst>
          </p:cNvPr>
          <p:cNvSpPr txBox="1"/>
          <p:nvPr/>
        </p:nvSpPr>
        <p:spPr>
          <a:xfrm>
            <a:off x="4358640" y="247134"/>
            <a:ext cx="3078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Assessment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A00087-622D-D2C7-BBF3-8F240E033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" y="965200"/>
            <a:ext cx="3439179" cy="22526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0BA99C-038C-352F-7250-35D57D866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76" y="939642"/>
            <a:ext cx="3224847" cy="2246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1A3ADE-D1A1-8847-111E-7AC06676D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660" y="893465"/>
            <a:ext cx="2918460" cy="2391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AF34C4-A3D8-4004-E8AE-1E529E2964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79"/>
          <a:stretch>
            <a:fillRect/>
          </a:stretch>
        </p:blipFill>
        <p:spPr>
          <a:xfrm>
            <a:off x="959483" y="4557460"/>
            <a:ext cx="3978277" cy="1920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5C4527-221F-5622-9151-BA94E2396B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770" y="3672048"/>
            <a:ext cx="3534092" cy="28057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87FB1C-BD6C-1DC2-DDCB-B68A94B7AE9E}"/>
              </a:ext>
            </a:extLst>
          </p:cNvPr>
          <p:cNvSpPr txBox="1"/>
          <p:nvPr/>
        </p:nvSpPr>
        <p:spPr>
          <a:xfrm>
            <a:off x="1310639" y="3672048"/>
            <a:ext cx="27660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What’s this?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851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003615-B8F7-A76F-0383-CE94D0CB8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0" y="125921"/>
            <a:ext cx="10290940" cy="14448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FA2BD5-1533-455F-E6C0-E6000CDB3701}"/>
              </a:ext>
            </a:extLst>
          </p:cNvPr>
          <p:cNvSpPr txBox="1"/>
          <p:nvPr/>
        </p:nvSpPr>
        <p:spPr>
          <a:xfrm>
            <a:off x="132080" y="5674790"/>
            <a:ext cx="11755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Today we have learnt the names of objects in the village</a:t>
            </a:r>
            <a:r>
              <a:rPr lang="en-US" sz="44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ADF004-5ED1-D13E-AA30-80EB9B62E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171" y="1143621"/>
            <a:ext cx="7766749" cy="457075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08666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34C823-F155-39D2-CE03-09C014D0A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-417983"/>
            <a:ext cx="10789920" cy="6210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24CB5D-4B95-BD19-E332-EC67DD6BA7C4}"/>
              </a:ext>
            </a:extLst>
          </p:cNvPr>
          <p:cNvSpPr txBox="1"/>
          <p:nvPr/>
        </p:nvSpPr>
        <p:spPr>
          <a:xfrm>
            <a:off x="4739640" y="3618194"/>
            <a:ext cx="7711440" cy="1862048"/>
          </a:xfrm>
          <a:prstGeom prst="rect">
            <a:avLst/>
          </a:prstGeom>
          <a:noFill/>
          <a:scene3d>
            <a:camera prst="isometricOffAxis2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Thankyou</a:t>
            </a:r>
          </a:p>
        </p:txBody>
      </p:sp>
    </p:spTree>
    <p:extLst>
      <p:ext uri="{BB962C8B-B14F-4D97-AF65-F5344CB8AC3E}">
        <p14:creationId xmlns:p14="http://schemas.microsoft.com/office/powerpoint/2010/main" val="3766948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2A75C1-35FE-8CCE-4227-D3F2716C9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77" y="579943"/>
            <a:ext cx="2267663" cy="2507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2B540-F2DF-CCB1-880C-7754D87AE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96" y="3429001"/>
            <a:ext cx="3072084" cy="19659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2552EF-5D22-3957-CB0B-DD6FBBF33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480" y="1351140"/>
            <a:ext cx="3760815" cy="4612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060904-8409-BED7-9DEA-8101190A5401}"/>
              </a:ext>
            </a:extLst>
          </p:cNvPr>
          <p:cNvSpPr txBox="1"/>
          <p:nvPr/>
        </p:nvSpPr>
        <p:spPr>
          <a:xfrm>
            <a:off x="8097520" y="1351140"/>
            <a:ext cx="3629103" cy="4401205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Class: One </a:t>
            </a:r>
          </a:p>
          <a:p>
            <a:r>
              <a:rPr lang="en-US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Sub: English</a:t>
            </a:r>
          </a:p>
          <a:p>
            <a:r>
              <a:rPr lang="en-US" sz="4000" dirty="0">
                <a:solidFill>
                  <a:schemeClr val="accent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Unit: 4</a:t>
            </a:r>
          </a:p>
          <a:p>
            <a:r>
              <a:rPr lang="en-US" sz="4000" dirty="0">
                <a:solidFill>
                  <a:srgbClr val="C0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Lesson: 2</a:t>
            </a:r>
          </a:p>
          <a:p>
            <a:r>
              <a:rPr lang="en-US" sz="40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Session: 1</a:t>
            </a:r>
          </a:p>
          <a:p>
            <a:r>
              <a:rPr lang="en-US" sz="40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Activity:A,B</a:t>
            </a:r>
            <a:r>
              <a:rPr lang="en-US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sz="4000" dirty="0">
                <a:solidFill>
                  <a:srgbClr val="FFC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Page: 76,77</a:t>
            </a:r>
          </a:p>
        </p:txBody>
      </p:sp>
    </p:spTree>
    <p:extLst>
      <p:ext uri="{BB962C8B-B14F-4D97-AF65-F5344CB8AC3E}">
        <p14:creationId xmlns:p14="http://schemas.microsoft.com/office/powerpoint/2010/main" val="1073494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570190-5BE6-19AA-4E8B-B39CBE95C804}"/>
              </a:ext>
            </a:extLst>
          </p:cNvPr>
          <p:cNvSpPr txBox="1"/>
          <p:nvPr/>
        </p:nvSpPr>
        <p:spPr>
          <a:xfrm>
            <a:off x="2651760" y="1202174"/>
            <a:ext cx="71120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Learning outcomes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CE6A5C-93FA-511A-84FD-BD8EFEA95142}"/>
              </a:ext>
            </a:extLst>
          </p:cNvPr>
          <p:cNvSpPr txBox="1"/>
          <p:nvPr/>
        </p:nvSpPr>
        <p:spPr>
          <a:xfrm>
            <a:off x="660400" y="3429000"/>
            <a:ext cx="11094720" cy="1077218"/>
          </a:xfrm>
          <a:prstGeom prst="rect">
            <a:avLst/>
          </a:prstGeom>
          <a:scene3d>
            <a:camera prst="perspectiveAbove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3.3.2 Ask simple questions for getting information and respond accordingly .</a:t>
            </a:r>
          </a:p>
        </p:txBody>
      </p:sp>
    </p:spTree>
    <p:extLst>
      <p:ext uri="{BB962C8B-B14F-4D97-AF65-F5344CB8AC3E}">
        <p14:creationId xmlns:p14="http://schemas.microsoft.com/office/powerpoint/2010/main" val="2773870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4019FA-1882-1AC2-DBD3-84B9DD3D2386}"/>
              </a:ext>
            </a:extLst>
          </p:cNvPr>
          <p:cNvSpPr txBox="1"/>
          <p:nvPr/>
        </p:nvSpPr>
        <p:spPr>
          <a:xfrm>
            <a:off x="1041400" y="1686560"/>
            <a:ext cx="10109200" cy="28623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         </a:t>
            </a:r>
            <a:r>
              <a:rPr lang="en-US" sz="60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Let’s sing a song</a:t>
            </a:r>
          </a:p>
          <a:p>
            <a:r>
              <a:rPr lang="en-US" sz="60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                   Head.</a:t>
            </a:r>
          </a:p>
          <a:p>
            <a:r>
              <a:rPr lang="en-US" sz="6000" dirty="0" err="1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Shoulders,knees</a:t>
            </a:r>
            <a:r>
              <a:rPr lang="en-US" sz="60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and toes</a:t>
            </a:r>
            <a:endParaRPr lang="en-US" sz="4800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27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BCA428-4BD1-AE1C-744D-BBF18D179333}"/>
              </a:ext>
            </a:extLst>
          </p:cNvPr>
          <p:cNvSpPr txBox="1"/>
          <p:nvPr/>
        </p:nvSpPr>
        <p:spPr>
          <a:xfrm>
            <a:off x="975360" y="2092960"/>
            <a:ext cx="10241280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Hi, I’m your English teacher .</a:t>
            </a:r>
          </a:p>
          <a:p>
            <a:r>
              <a:rPr lang="en-US" sz="54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       What’s your name ? </a:t>
            </a:r>
            <a:endParaRPr lang="en-US" sz="32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611DA1-46E0-E5F8-5ACD-BAD7CB9E3983}"/>
              </a:ext>
            </a:extLst>
          </p:cNvPr>
          <p:cNvSpPr txBox="1"/>
          <p:nvPr/>
        </p:nvSpPr>
        <p:spPr>
          <a:xfrm>
            <a:off x="1005840" y="883920"/>
            <a:ext cx="830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Review of the previous session…….</a:t>
            </a:r>
          </a:p>
        </p:txBody>
      </p:sp>
    </p:spTree>
    <p:extLst>
      <p:ext uri="{BB962C8B-B14F-4D97-AF65-F5344CB8AC3E}">
        <p14:creationId xmlns:p14="http://schemas.microsoft.com/office/powerpoint/2010/main" val="1204882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9E31DD-240B-4012-5EB0-341048C84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9" y="731522"/>
            <a:ext cx="11919362" cy="4500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06E9A5-AC98-D915-6DDC-308C912BAA8F}"/>
              </a:ext>
            </a:extLst>
          </p:cNvPr>
          <p:cNvSpPr txBox="1"/>
          <p:nvPr/>
        </p:nvSpPr>
        <p:spPr>
          <a:xfrm>
            <a:off x="1320800" y="5130800"/>
            <a:ext cx="11013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What can you see in the picture?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FF6574-5F63-5808-8848-0ED4872D3BA2}"/>
              </a:ext>
            </a:extLst>
          </p:cNvPr>
          <p:cNvSpPr txBox="1"/>
          <p:nvPr/>
        </p:nvSpPr>
        <p:spPr>
          <a:xfrm>
            <a:off x="1188720" y="5829717"/>
            <a:ext cx="10231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FF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Say the name of the objects either in English or Bangla 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D357B4-BCA9-C8B1-9FBC-71885DA57CE6}"/>
              </a:ext>
            </a:extLst>
          </p:cNvPr>
          <p:cNvSpPr txBox="1"/>
          <p:nvPr/>
        </p:nvSpPr>
        <p:spPr>
          <a:xfrm>
            <a:off x="4163480" y="85191"/>
            <a:ext cx="3304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4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Let’ a picture</a:t>
            </a:r>
          </a:p>
        </p:txBody>
      </p:sp>
    </p:spTree>
    <p:extLst>
      <p:ext uri="{BB962C8B-B14F-4D97-AF65-F5344CB8AC3E}">
        <p14:creationId xmlns:p14="http://schemas.microsoft.com/office/powerpoint/2010/main" val="4046715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5D16A4-02C9-DA2C-87CA-2EC6AEAFBEB5}"/>
              </a:ext>
            </a:extLst>
          </p:cNvPr>
          <p:cNvSpPr txBox="1"/>
          <p:nvPr/>
        </p:nvSpPr>
        <p:spPr>
          <a:xfrm>
            <a:off x="2956560" y="172720"/>
            <a:ext cx="627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Let’s see more picture……</a:t>
            </a:r>
            <a:endParaRPr lang="en-US" sz="2400" dirty="0">
              <a:solidFill>
                <a:srgbClr val="00B05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AA3DD1-3EE9-5C0A-9862-01D8314EB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83" y="757495"/>
            <a:ext cx="3163887" cy="22295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78226F-FAC8-BF63-7DD4-9FCC5A8A9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71" y="757495"/>
            <a:ext cx="3274408" cy="22295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5BA355-609E-6C9B-C3ED-567389FC5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679" y="775336"/>
            <a:ext cx="3274408" cy="22295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14350C-1CAB-9E45-E9EF-D8DFA16B0E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82" y="2987040"/>
            <a:ext cx="3163887" cy="2419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840FA9-3206-91EE-7A60-745D54FCB0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71" y="3004882"/>
            <a:ext cx="3274408" cy="2419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87BEAF-D8C8-DF54-10E5-617A831C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236" y="3025837"/>
            <a:ext cx="3274408" cy="2362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FA5DEC-977E-20A7-1358-558BEDE49BED}"/>
              </a:ext>
            </a:extLst>
          </p:cNvPr>
          <p:cNvSpPr txBox="1"/>
          <p:nvPr/>
        </p:nvSpPr>
        <p:spPr>
          <a:xfrm>
            <a:off x="650240" y="5638840"/>
            <a:ext cx="10647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FF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Where do you see the objects of the picture ? Are the objects in the city /village?</a:t>
            </a:r>
          </a:p>
        </p:txBody>
      </p:sp>
    </p:spTree>
    <p:extLst>
      <p:ext uri="{BB962C8B-B14F-4D97-AF65-F5344CB8AC3E}">
        <p14:creationId xmlns:p14="http://schemas.microsoft.com/office/powerpoint/2010/main" val="185132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0C48E08-5803-486A-01EC-857132A4B188}"/>
              </a:ext>
            </a:extLst>
          </p:cNvPr>
          <p:cNvSpPr txBox="1"/>
          <p:nvPr/>
        </p:nvSpPr>
        <p:spPr>
          <a:xfrm>
            <a:off x="853440" y="267007"/>
            <a:ext cx="1002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Today we are going to learn the names of objects in the village.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6AF37B-B6AB-28DA-9D62-F3D3C7830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20" y="728672"/>
            <a:ext cx="9631680" cy="5712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5468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8E00D7-4DE3-3962-F5A1-2396A754D43B}"/>
              </a:ext>
            </a:extLst>
          </p:cNvPr>
          <p:cNvSpPr txBox="1"/>
          <p:nvPr/>
        </p:nvSpPr>
        <p:spPr>
          <a:xfrm>
            <a:off x="3781827" y="5382709"/>
            <a:ext cx="5335552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00FF"/>
                </a:solidFill>
                <a:latin typeface="Nikosh" panose="02000000000000000000" pitchFamily="2" charset="0"/>
                <a:ea typeface="+mj-ea"/>
                <a:cs typeface="Nikosh" panose="02000000000000000000" pitchFamily="2" charset="0"/>
              </a:rPr>
              <a:t>Let’s see some picture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A0A170-8B52-7D85-1F3F-D0396AEDF240}"/>
              </a:ext>
            </a:extLst>
          </p:cNvPr>
          <p:cNvSpPr txBox="1"/>
          <p:nvPr/>
        </p:nvSpPr>
        <p:spPr>
          <a:xfrm>
            <a:off x="4128370" y="3945418"/>
            <a:ext cx="4937936" cy="57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kern="1200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What’s this ?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D5D1A2D-4A74-FED8-9E5F-FEF553AF4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0852"/>
          <a:stretch>
            <a:fillRect/>
          </a:stretch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7B54B3-A042-A761-7E6F-E0A374B59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8929"/>
          <a:stretch>
            <a:fillRect/>
          </a:stretch>
        </p:blipFill>
        <p:spPr>
          <a:xfrm>
            <a:off x="20" y="2288331"/>
            <a:ext cx="3564618" cy="4021029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0C9F78-0AD8-AB10-FAC8-2E96774DA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8" r="3" b="10554"/>
          <a:stretch>
            <a:fillRect/>
          </a:stretch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B5FFB8-84B5-9AB7-92DC-2C19CFE6BB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1" r="21905" b="3"/>
          <a:stretch>
            <a:fillRect/>
          </a:stretch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1FF530-02FA-EEAA-0994-027E5E3971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5" r="28885"/>
          <a:stretch>
            <a:fillRect/>
          </a:stretch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28711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223</Words>
  <Application>Microsoft Office PowerPoint</Application>
  <PresentationFormat>Widescreen</PresentationFormat>
  <Paragraphs>34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Nikosh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Hosnara Khtun</dc:creator>
  <cp:lastModifiedBy>Hosnara Khtun</cp:lastModifiedBy>
  <cp:revision>53</cp:revision>
  <dcterms:created xsi:type="dcterms:W3CDTF">2026-09-06T06:03:24Z</dcterms:created>
  <dcterms:modified xsi:type="dcterms:W3CDTF">2026-09-06T09:58:16Z</dcterms:modified>
</cp:coreProperties>
</file>