
<file path=[Content_Types].xml><?xml version="1.0" encoding="utf-8"?>
<Types xmlns="http://schemas.openxmlformats.org/package/2006/content-types">
  <Default Extension="png" ContentType="image/png"/>
  <Default Extension="jfif" ContentType="image/jpe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vml" ContentType="application/vnd.openxmlformats-officedocument.vmlDrawing"/>
  <Default Extension="jpg" ContentType="image/jpeg"/>
  <Default Extension="sldx" ContentType="application/vnd.openxmlformats-officedocument.presentationml.slide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3.xml" ContentType="application/vnd.openxmlformats-officedocument.theme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theme/theme4.xml" ContentType="application/vnd.openxmlformats-officedocument.theme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theme/theme5.xml" ContentType="application/vnd.openxmlformats-officedocument.theme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theme/theme6.xml" ContentType="application/vnd.openxmlformats-officedocument.theme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theme/theme7.xml" ContentType="application/vnd.openxmlformats-officedocument.theme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theme/theme8.xml" ContentType="application/vnd.openxmlformats-officedocument.theme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theme/theme9.xml" ContentType="application/vnd.openxmlformats-officedocument.theme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theme/theme10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91" r:id="rId2"/>
    <p:sldMasterId id="2147483726" r:id="rId3"/>
    <p:sldMasterId id="2147483738" r:id="rId4"/>
    <p:sldMasterId id="2147483757" r:id="rId5"/>
    <p:sldMasterId id="2147483775" r:id="rId6"/>
    <p:sldMasterId id="2147483787" r:id="rId7"/>
    <p:sldMasterId id="2147483828" r:id="rId8"/>
    <p:sldMasterId id="2147483858" r:id="rId9"/>
    <p:sldMasterId id="2147483875" r:id="rId10"/>
  </p:sldMasterIdLst>
  <p:sldIdLst>
    <p:sldId id="256" r:id="rId11"/>
    <p:sldId id="257" r:id="rId12"/>
    <p:sldId id="258" r:id="rId13"/>
    <p:sldId id="259" r:id="rId14"/>
    <p:sldId id="274" r:id="rId15"/>
    <p:sldId id="260" r:id="rId16"/>
    <p:sldId id="261" r:id="rId17"/>
    <p:sldId id="276" r:id="rId18"/>
    <p:sldId id="263" r:id="rId19"/>
    <p:sldId id="277" r:id="rId20"/>
    <p:sldId id="278" r:id="rId21"/>
    <p:sldId id="279" r:id="rId22"/>
    <p:sldId id="280" r:id="rId23"/>
    <p:sldId id="265" r:id="rId24"/>
    <p:sldId id="266" r:id="rId25"/>
    <p:sldId id="267" r:id="rId26"/>
    <p:sldId id="268" r:id="rId27"/>
    <p:sldId id="269" r:id="rId28"/>
    <p:sldId id="270" r:id="rId29"/>
    <p:sldId id="271" r:id="rId30"/>
    <p:sldId id="273" r:id="rId31"/>
    <p:sldId id="272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FF00"/>
    <a:srgbClr val="FF0066"/>
    <a:srgbClr val="14B6D6"/>
    <a:srgbClr val="B10B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>
        <p:scale>
          <a:sx n="76" d="100"/>
          <a:sy n="76" d="100"/>
        </p:scale>
        <p:origin x="-504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1.xml"/><Relationship Id="rId34" Type="http://schemas.openxmlformats.org/officeDocument/2006/relationships/viewProps" Target="view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slide" Target="slides/slide22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openxmlformats.org/officeDocument/2006/relationships/tableStyles" Target="tableStyles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9.xml"/><Relationship Id="rId31" Type="http://schemas.openxmlformats.org/officeDocument/2006/relationships/slide" Target="slides/slide21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slide" Target="slides/slide20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emf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4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1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1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 useBgFill="1">
        <p:nvSpPr>
          <p:cNvPr id="12" name="Freeform 11"/>
          <p:cNvSpPr/>
          <p:nvPr/>
        </p:nvSpPr>
        <p:spPr>
          <a:xfrm>
            <a:off x="-15876" y="2"/>
            <a:ext cx="11683811" cy="6588125"/>
          </a:xfrm>
          <a:custGeom>
            <a:avLst/>
            <a:gdLst/>
            <a:ahLst/>
            <a:cxnLst/>
            <a:rect l="l" t="t" r="r" b="b"/>
            <a:pathLst>
              <a:path w="11683810" h="6588125">
                <a:moveTo>
                  <a:pt x="0" y="0"/>
                </a:moveTo>
                <a:lnTo>
                  <a:pt x="11318691" y="0"/>
                </a:lnTo>
                <a:lnTo>
                  <a:pt x="11683810" y="5976938"/>
                </a:lnTo>
                <a:lnTo>
                  <a:pt x="15875" y="6588125"/>
                </a:lnTo>
                <a:cubicBezTo>
                  <a:pt x="10583" y="4386792"/>
                  <a:pt x="5292" y="2185458"/>
                  <a:pt x="0" y="0"/>
                </a:cubicBezTo>
                <a:close/>
              </a:path>
            </a:pathLst>
          </a:custGeom>
          <a:ln>
            <a:noFill/>
          </a:ln>
          <a:effectLst>
            <a:outerShdw blurRad="101600" dist="152400" dir="4380000" algn="tl" rotWithShape="0">
              <a:srgbClr val="000000">
                <a:alpha val="43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4" name="Freeform 13"/>
          <p:cNvSpPr/>
          <p:nvPr/>
        </p:nvSpPr>
        <p:spPr>
          <a:xfrm>
            <a:off x="1" y="4282259"/>
            <a:ext cx="11329257" cy="2028845"/>
          </a:xfrm>
          <a:custGeom>
            <a:avLst/>
            <a:gdLst/>
            <a:ahLst/>
            <a:cxnLst/>
            <a:rect l="l" t="t" r="r" b="b"/>
            <a:pathLst>
              <a:path w="11329257" h="2028845">
                <a:moveTo>
                  <a:pt x="0" y="588520"/>
                </a:moveTo>
                <a:lnTo>
                  <a:pt x="11244075" y="0"/>
                </a:lnTo>
                <a:lnTo>
                  <a:pt x="11329257" y="1424838"/>
                </a:lnTo>
                <a:lnTo>
                  <a:pt x="0" y="2028845"/>
                </a:lnTo>
                <a:lnTo>
                  <a:pt x="0" y="58852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6" name="Freeform 25"/>
          <p:cNvSpPr/>
          <p:nvPr/>
        </p:nvSpPr>
        <p:spPr>
          <a:xfrm>
            <a:off x="1" y="2"/>
            <a:ext cx="8719579" cy="456877"/>
          </a:xfrm>
          <a:custGeom>
            <a:avLst/>
            <a:gdLst/>
            <a:ahLst/>
            <a:cxnLst/>
            <a:rect l="l" t="t" r="r" b="b"/>
            <a:pathLst>
              <a:path w="8719579" h="456877">
                <a:moveTo>
                  <a:pt x="0" y="0"/>
                </a:moveTo>
                <a:lnTo>
                  <a:pt x="8719579" y="0"/>
                </a:lnTo>
                <a:lnTo>
                  <a:pt x="0" y="456877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34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5" name="Freeform 14"/>
          <p:cNvSpPr/>
          <p:nvPr/>
        </p:nvSpPr>
        <p:spPr>
          <a:xfrm rot="21420000">
            <a:off x="-161799" y="293317"/>
            <a:ext cx="11367116" cy="5751804"/>
          </a:xfrm>
          <a:custGeom>
            <a:avLst/>
            <a:gdLst/>
            <a:ahLst/>
            <a:cxnLst/>
            <a:rect l="l" t="t" r="r" b="b"/>
            <a:pathLst>
              <a:path w="11367116" h="5751804">
                <a:moveTo>
                  <a:pt x="11346705" y="0"/>
                </a:moveTo>
                <a:cubicBezTo>
                  <a:pt x="11353509" y="1915114"/>
                  <a:pt x="11360312" y="3830229"/>
                  <a:pt x="11367116" y="5745343"/>
                </a:cubicBezTo>
                <a:lnTo>
                  <a:pt x="0" y="5751804"/>
                </a:lnTo>
              </a:path>
            </a:pathLst>
          </a:custGeom>
          <a:ln w="82550">
            <a:solidFill>
              <a:schemeClr val="tx1">
                <a:lumMod val="50000"/>
                <a:lumOff val="50000"/>
              </a:schemeClr>
            </a:solidFill>
            <a:miter lim="800000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21420000">
            <a:off x="891201" y="662656"/>
            <a:ext cx="9755187" cy="2766528"/>
          </a:xfrm>
        </p:spPr>
        <p:txBody>
          <a:bodyPr anchor="b">
            <a:normAutofit/>
          </a:bodyPr>
          <a:lstStyle>
            <a:lvl1pPr algn="r">
              <a:defRPr sz="8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21420000">
            <a:off x="983063" y="3505211"/>
            <a:ext cx="9755187" cy="550333"/>
          </a:xfrm>
        </p:spPr>
        <p:txBody>
          <a:bodyPr anchor="t">
            <a:noAutofit/>
          </a:bodyPr>
          <a:lstStyle>
            <a:lvl1pPr marL="0" indent="0" algn="r">
              <a:buNone/>
              <a:defRPr sz="2800">
                <a:solidFill>
                  <a:schemeClr val="bg1">
                    <a:lumMod val="5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1420000">
            <a:off x="4948542" y="4578463"/>
            <a:ext cx="6143653" cy="1163112"/>
          </a:xfrm>
        </p:spPr>
        <p:txBody>
          <a:bodyPr/>
          <a:lstStyle>
            <a:lvl1pPr algn="ctr">
              <a:defRPr sz="5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1420000">
            <a:off x="-5559" y="4883024"/>
            <a:ext cx="4047239" cy="1195538"/>
          </a:xfrm>
        </p:spPr>
        <p:txBody>
          <a:bodyPr vert="horz" lIns="91440" tIns="45720" rIns="91440" bIns="45720" rtlCol="0" anchor="ctr"/>
          <a:lstStyle>
            <a:lvl1pPr algn="r">
              <a:defRPr lang="en-US" sz="5400" dirty="0"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1420000">
            <a:off x="9851757" y="3832648"/>
            <a:ext cx="907187" cy="498470"/>
          </a:xfrm>
        </p:spPr>
        <p:txBody>
          <a:bodyPr/>
          <a:lstStyle>
            <a:lvl1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sp>
        <p:nvSpPr>
          <p:cNvPr id="25" name="5-Point Star 24"/>
          <p:cNvSpPr/>
          <p:nvPr/>
        </p:nvSpPr>
        <p:spPr>
          <a:xfrm rot="21420000">
            <a:off x="4221385" y="5111356"/>
            <a:ext cx="515387" cy="515386"/>
          </a:xfrm>
          <a:prstGeom prst="star5">
            <a:avLst>
              <a:gd name="adj" fmla="val 26693"/>
              <a:gd name="hf" fmla="val 105146"/>
              <a:gd name="vf" fmla="val 110557"/>
            </a:avLst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056932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1" y="2063396"/>
            <a:ext cx="10394707" cy="331118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110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2"/>
            <a:ext cx="10394707" cy="3193487"/>
          </a:xfrm>
        </p:spPr>
        <p:txBody>
          <a:bodyPr anchor="b">
            <a:normAutofit/>
          </a:bodyPr>
          <a:lstStyle>
            <a:lvl1pPr algn="l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3742267"/>
            <a:ext cx="10394707" cy="1639614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6381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3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5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9" cy="3311189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8991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4707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8357" y="2063396"/>
            <a:ext cx="4856159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803" y="2861733"/>
            <a:ext cx="5088712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8192" y="2063396"/>
            <a:ext cx="4864491" cy="679994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buNone/>
              <a:defRPr sz="26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5993970" y="2861733"/>
            <a:ext cx="5088713" cy="2512852"/>
          </a:xfrm>
        </p:spPr>
        <p:txBody>
          <a:bodyPr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0507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905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90949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3643" y="685800"/>
            <a:ext cx="4126860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46134" y="685802"/>
            <a:ext cx="6034375" cy="468878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3643" y="2709054"/>
            <a:ext cx="4126861" cy="2665533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194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6345303" cy="2023252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82361" y="2"/>
            <a:ext cx="3598147" cy="507153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2" y="2709054"/>
            <a:ext cx="6345301" cy="2362481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34639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4106333"/>
            <a:ext cx="10394708" cy="588846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5802" y="685801"/>
            <a:ext cx="10392513" cy="3194903"/>
          </a:xfr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0" y="4702923"/>
            <a:ext cx="10394728" cy="682472"/>
          </a:xfrm>
        </p:spPr>
        <p:txBody>
          <a:bodyPr anchor="t"/>
          <a:lstStyle>
            <a:lvl1pPr marL="0" indent="0" algn="l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97815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685802"/>
            <a:ext cx="10396903" cy="3194903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781" y="4106333"/>
            <a:ext cx="10394729" cy="127360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628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1733" y="685800"/>
            <a:ext cx="9525020" cy="2916704"/>
          </a:xfrm>
        </p:spPr>
        <p:txBody>
          <a:bodyPr anchor="ctr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550265" y="3610032"/>
            <a:ext cx="8667956" cy="377768"/>
          </a:xfrm>
        </p:spPr>
        <p:txBody>
          <a:bodyPr anchor="t">
            <a:normAutofit/>
          </a:bodyPr>
          <a:lstStyle>
            <a:lvl1pPr marL="0" indent="0" algn="r">
              <a:buNone/>
              <a:defRPr sz="14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106334"/>
            <a:ext cx="10396883" cy="1268252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685801" y="89262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473083" y="292282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27881140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723856"/>
            <a:ext cx="10394707" cy="2511835"/>
          </a:xfrm>
        </p:spPr>
        <p:txBody>
          <a:bodyPr anchor="b">
            <a:normAutofit/>
          </a:bodyPr>
          <a:lstStyle>
            <a:lvl1pPr algn="l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1" y="4247468"/>
            <a:ext cx="10394707" cy="114064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4327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801" y="685802"/>
            <a:ext cx="10394707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803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803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4623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234621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70380" y="206339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4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770380" y="2639658"/>
            <a:ext cx="3310128" cy="273492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810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801" y="685802"/>
            <a:ext cx="10396883" cy="115196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91840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780" y="2063397"/>
            <a:ext cx="3310128" cy="1536725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91840" y="4389289"/>
            <a:ext cx="3310128" cy="98529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37411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235999" y="2063397"/>
            <a:ext cx="3310128" cy="1535237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235999" y="4389286"/>
            <a:ext cx="3310128" cy="98530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768944" y="3813025"/>
            <a:ext cx="33101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90000"/>
              </a:lnSpc>
              <a:buNone/>
              <a:defRPr sz="22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768819" y="2063394"/>
            <a:ext cx="3310128" cy="1537196"/>
          </a:xfrm>
          <a:prstGeom prst="roundRect">
            <a:avLst>
              <a:gd name="adj" fmla="val 0"/>
            </a:avLst>
          </a:prstGeom>
          <a:ln w="57150" cmpd="thinThick">
            <a:solidFill>
              <a:schemeClr val="bg1">
                <a:lumMod val="50000"/>
              </a:schemeClr>
            </a:solidFill>
            <a:miter lim="800000"/>
          </a:ln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768819" y="4389284"/>
            <a:ext cx="3310128" cy="985302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2858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1" y="2063396"/>
            <a:ext cx="10394707" cy="331119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437454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15862" y="685802"/>
            <a:ext cx="2264647" cy="4688785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802" y="685802"/>
            <a:ext cx="7904431" cy="4688785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666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F4F8CD1-95A0-91B1-484C-E053CB1A0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827798C-E0E3-D470-22A6-35B2BD8C5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BED5659-DF24-DD9A-B03F-53765785C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1D6F62B-93DC-3918-4E17-FF8EDECDB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3E57737-36F5-C70E-20C0-A9AB1A2D4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4153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7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6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5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41"/>
            <a:ext cx="8144135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7" y="2750337"/>
            <a:ext cx="1171888" cy="1356442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8450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1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8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16547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6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3" y="4232173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7" y="2869897"/>
            <a:ext cx="1154151" cy="1090789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4456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8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1" y="2336873"/>
            <a:ext cx="469835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9" cy="35993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523517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1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8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31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1" y="2336875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3" y="3030010"/>
            <a:ext cx="4698355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5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4" y="3030010"/>
            <a:ext cx="4700059" cy="29061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22440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1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8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497215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8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28762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8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7" y="2336875"/>
            <a:ext cx="5608336" cy="359931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4"/>
            <a:ext cx="3790079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799924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8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5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4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5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6052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8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4711618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3" y="609599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5"/>
            <a:ext cx="9613863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7" y="4711311"/>
            <a:ext cx="1154151" cy="1090789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96102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1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8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609597"/>
            <a:ext cx="9613859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4711617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7" y="4711617"/>
            <a:ext cx="1154151" cy="1090789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456623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1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8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600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9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4711617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7" y="4709927"/>
            <a:ext cx="1154151" cy="1090789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964182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1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8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7"/>
            <a:ext cx="9613863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1" y="5300151"/>
            <a:ext cx="9613863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7" y="4709927"/>
            <a:ext cx="1154151" cy="1090789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7239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1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8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3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5" y="2336873"/>
            <a:ext cx="307003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5"/>
            <a:ext cx="3049703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1" y="3022675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7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7" y="3022675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6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1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8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20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20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20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1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8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80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8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74642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7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1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8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08086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6"/>
            <a:ext cx="5106988" cy="1368199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3" y="5372404"/>
            <a:ext cx="1602997" cy="13681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3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9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5" y="5936189"/>
            <a:ext cx="2743200" cy="365125"/>
          </a:xfrm>
        </p:spPr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2" y="5936190"/>
            <a:ext cx="61268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1" y="5398635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53129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1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89" indent="0" algn="ctr">
              <a:buNone/>
              <a:defRPr sz="2400"/>
            </a:lvl2pPr>
            <a:lvl3pPr marL="914377" indent="0" algn="ctr">
              <a:buNone/>
              <a:defRPr sz="2400"/>
            </a:lvl3pPr>
            <a:lvl4pPr marL="1371566" indent="0" algn="ctr">
              <a:buNone/>
              <a:defRPr sz="2000"/>
            </a:lvl4pPr>
            <a:lvl5pPr marL="1828754" indent="0" algn="ctr">
              <a:buNone/>
              <a:defRPr sz="2000"/>
            </a:lvl5pPr>
            <a:lvl6pPr marL="2285943" indent="0" algn="ctr">
              <a:buNone/>
              <a:defRPr sz="2000"/>
            </a:lvl6pPr>
            <a:lvl7pPr marL="2743131" indent="0" algn="ctr">
              <a:buNone/>
              <a:defRPr sz="2000"/>
            </a:lvl7pPr>
            <a:lvl8pPr marL="3200320" indent="0" algn="ctr">
              <a:buNone/>
              <a:defRPr sz="2000"/>
            </a:lvl8pPr>
            <a:lvl9pPr marL="3657509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2873891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24772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9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9334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17438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249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706266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76440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8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3" y="6459787"/>
            <a:ext cx="2618511" cy="365125"/>
          </a:xfrm>
        </p:spPr>
        <p:txBody>
          <a:bodyPr/>
          <a:lstStyle>
            <a:lvl1pPr algn="l">
              <a:defRPr/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7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22865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7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57872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22830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7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7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414780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09864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7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2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427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3" y="2367094"/>
            <a:ext cx="10363827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96653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828565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3657459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8829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6" y="618519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3" y="2367094"/>
            <a:ext cx="5106027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4"/>
            <a:ext cx="5105400" cy="34241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19721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6" y="618519"/>
            <a:ext cx="10364451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5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5" y="3051014"/>
            <a:ext cx="5106027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1" y="3051014"/>
            <a:ext cx="5105401" cy="27401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38279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95979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277889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3" y="609602"/>
            <a:ext cx="6200163" cy="518159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6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79927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6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9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2632854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683231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5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60062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1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842106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372798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9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2659791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3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189" indent="0">
              <a:buNone/>
              <a:defRPr sz="1400"/>
            </a:lvl2pPr>
            <a:lvl3pPr marL="914377" indent="0">
              <a:buNone/>
              <a:defRPr sz="1200"/>
            </a:lvl3pPr>
            <a:lvl4pPr marL="1371566" indent="0">
              <a:buNone/>
              <a:defRPr sz="1000"/>
            </a:lvl4pPr>
            <a:lvl5pPr marL="1828754" indent="0">
              <a:buNone/>
              <a:defRPr sz="1000"/>
            </a:lvl5pPr>
            <a:lvl6pPr marL="2285943" indent="0">
              <a:buNone/>
              <a:defRPr sz="1000"/>
            </a:lvl6pPr>
            <a:lvl7pPr marL="2743131" indent="0">
              <a:buNone/>
              <a:defRPr sz="1000"/>
            </a:lvl7pPr>
            <a:lvl8pPr marL="3200320" indent="0">
              <a:buNone/>
              <a:defRPr sz="1000"/>
            </a:lvl8pPr>
            <a:lvl9pPr marL="3657509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714617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10364452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5" y="2943357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90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50" y="2943357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9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9" y="2943357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59350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5" y="610772"/>
            <a:ext cx="10364452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6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6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6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2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300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9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4" y="4781080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759241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5"/>
            <a:ext cx="10364452" cy="34241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08509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609603"/>
            <a:ext cx="2553327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3"/>
            <a:ext cx="7658724" cy="518159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96316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F4F8CD1-95A0-91B1-484C-E053CB1A0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9827798C-E0E3-D470-22A6-35B2BD8C57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DBED5659-DF24-DD9A-B03F-53765785CD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91D6F62B-93DC-3918-4E17-FF8EDECDB6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83E57737-36F5-C70E-20C0-A9AB1A2D4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929782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3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9" y="1871133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9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3" y="5037663"/>
            <a:ext cx="897467" cy="279400"/>
          </a:xfrm>
        </p:spPr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2" y="5037663"/>
            <a:ext cx="551167" cy="279400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424648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03952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3"/>
            <a:ext cx="8158691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7665689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669567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4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4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23494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86998895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069613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3"/>
            <a:ext cx="5469467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3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845648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2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85915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7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401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7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24620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9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9" y="4343401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9279795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4" y="982132"/>
            <a:ext cx="9296399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3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401"/>
            <a:ext cx="9609667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2584989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3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7768630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4" y="982132"/>
            <a:ext cx="9296399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2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158845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7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2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470401"/>
            <a:ext cx="9609671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727440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9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1308760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8" y="982133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400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1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911104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1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1" y="3869636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189" indent="0" algn="ctr">
              <a:buNone/>
              <a:defRPr sz="2200"/>
            </a:lvl2pPr>
            <a:lvl3pPr marL="914377" indent="0" algn="ctr">
              <a:buNone/>
              <a:defRPr sz="2200"/>
            </a:lvl3pPr>
            <a:lvl4pPr marL="1371566" indent="0" algn="ctr">
              <a:buNone/>
              <a:defRPr sz="2000"/>
            </a:lvl4pPr>
            <a:lvl5pPr marL="1828754" indent="0" algn="ctr">
              <a:buNone/>
              <a:defRPr sz="2000"/>
            </a:lvl5pPr>
            <a:lvl6pPr marL="2285943" indent="0" algn="ctr">
              <a:buNone/>
              <a:defRPr sz="2000"/>
            </a:lvl6pPr>
            <a:lvl7pPr marL="2743131" indent="0" algn="ctr">
              <a:buNone/>
              <a:defRPr sz="2000"/>
            </a:lvl7pPr>
            <a:lvl8pPr marL="3200320" indent="0" algn="ctr">
              <a:buNone/>
              <a:defRPr sz="2000"/>
            </a:lvl8pPr>
            <a:lvl9pPr marL="3657509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1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3527282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870677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1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7771114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264040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944910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85762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4525248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436173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189" indent="0">
              <a:buNone/>
              <a:defRPr sz="2800"/>
            </a:lvl2pPr>
            <a:lvl3pPr marL="914377" indent="0">
              <a:buNone/>
              <a:defRPr sz="2400"/>
            </a:lvl3pPr>
            <a:lvl4pPr marL="1371566" indent="0">
              <a:buNone/>
              <a:defRPr sz="2000"/>
            </a:lvl4pPr>
            <a:lvl5pPr marL="1828754" indent="0">
              <a:buNone/>
              <a:defRPr sz="2000"/>
            </a:lvl5pPr>
            <a:lvl6pPr marL="2285943" indent="0">
              <a:buNone/>
              <a:defRPr sz="2000"/>
            </a:lvl6pPr>
            <a:lvl7pPr marL="2743131" indent="0">
              <a:buNone/>
              <a:defRPr sz="2000"/>
            </a:lvl7pPr>
            <a:lvl8pPr marL="3200320" indent="0">
              <a:buNone/>
              <a:defRPr sz="2000"/>
            </a:lvl8pPr>
            <a:lvl9pPr marL="3657509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84896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229328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1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3674076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5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1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3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373799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58179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9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10428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5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69" y="2160590"/>
            <a:ext cx="4184035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520150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6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6" y="2737247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189" indent="0">
              <a:buNone/>
              <a:defRPr sz="2000" b="1"/>
            </a:lvl2pPr>
            <a:lvl3pPr marL="914377" indent="0">
              <a:buNone/>
              <a:defRPr sz="1800" b="1"/>
            </a:lvl3pPr>
            <a:lvl4pPr marL="1371566" indent="0">
              <a:buNone/>
              <a:defRPr sz="1600" b="1"/>
            </a:lvl4pPr>
            <a:lvl5pPr marL="1828754" indent="0">
              <a:buNone/>
              <a:defRPr sz="1600" b="1"/>
            </a:lvl5pPr>
            <a:lvl6pPr marL="2285943" indent="0">
              <a:buNone/>
              <a:defRPr sz="1600" b="1"/>
            </a:lvl6pPr>
            <a:lvl7pPr marL="2743131" indent="0">
              <a:buNone/>
              <a:defRPr sz="1600" b="1"/>
            </a:lvl7pPr>
            <a:lvl8pPr marL="3200320" indent="0">
              <a:buNone/>
              <a:defRPr sz="1600" b="1"/>
            </a:lvl8pPr>
            <a:lvl9pPr marL="3657509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5" y="2737247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5276757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87426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755227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2" y="514926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51" indent="0">
              <a:buNone/>
              <a:defRPr sz="1400"/>
            </a:lvl2pPr>
            <a:lvl3pPr marL="914104" indent="0">
              <a:buNone/>
              <a:defRPr sz="1200"/>
            </a:lvl3pPr>
            <a:lvl4pPr marL="1371155" indent="0">
              <a:buNone/>
              <a:defRPr sz="1000"/>
            </a:lvl4pPr>
            <a:lvl5pPr marL="1828205" indent="0">
              <a:buNone/>
              <a:defRPr sz="1000"/>
            </a:lvl5pPr>
            <a:lvl6pPr marL="2285258" indent="0">
              <a:buNone/>
              <a:defRPr sz="1000"/>
            </a:lvl6pPr>
            <a:lvl7pPr marL="2742309" indent="0">
              <a:buNone/>
              <a:defRPr sz="1000"/>
            </a:lvl7pPr>
            <a:lvl8pPr marL="3199360" indent="0">
              <a:buNone/>
              <a:defRPr sz="1000"/>
            </a:lvl8pPr>
            <a:lvl9pPr marL="3656411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833721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5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189" indent="0">
              <a:buNone/>
              <a:defRPr sz="1600"/>
            </a:lvl2pPr>
            <a:lvl3pPr marL="914377" indent="0">
              <a:buNone/>
              <a:defRPr sz="1600"/>
            </a:lvl3pPr>
            <a:lvl4pPr marL="1371566" indent="0">
              <a:buNone/>
              <a:defRPr sz="1600"/>
            </a:lvl4pPr>
            <a:lvl5pPr marL="1828754" indent="0">
              <a:buNone/>
              <a:defRPr sz="1600"/>
            </a:lvl5pPr>
            <a:lvl6pPr marL="2285943" indent="0">
              <a:buNone/>
              <a:defRPr sz="1600"/>
            </a:lvl6pPr>
            <a:lvl7pPr marL="2743131" indent="0">
              <a:buNone/>
              <a:defRPr sz="1600"/>
            </a:lvl7pPr>
            <a:lvl8pPr marL="3200320" indent="0">
              <a:buNone/>
              <a:defRPr sz="1600"/>
            </a:lvl8pPr>
            <a:lvl9pPr marL="3657509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5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189" indent="0">
              <a:buNone/>
              <a:defRPr sz="1200"/>
            </a:lvl2pPr>
            <a:lvl3pPr marL="914377" indent="0">
              <a:buNone/>
              <a:defRPr sz="1000"/>
            </a:lvl3pPr>
            <a:lvl4pPr marL="1371566" indent="0">
              <a:buNone/>
              <a:defRPr sz="900"/>
            </a:lvl4pPr>
            <a:lvl5pPr marL="1828754" indent="0">
              <a:buNone/>
              <a:defRPr sz="900"/>
            </a:lvl5pPr>
            <a:lvl6pPr marL="2285943" indent="0">
              <a:buNone/>
              <a:defRPr sz="900"/>
            </a:lvl6pPr>
            <a:lvl7pPr marL="2743131" indent="0">
              <a:buNone/>
              <a:defRPr sz="900"/>
            </a:lvl7pPr>
            <a:lvl8pPr marL="3200320" indent="0">
              <a:buNone/>
              <a:defRPr sz="900"/>
            </a:lvl8pPr>
            <a:lvl9pPr marL="3657509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954313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255950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sz="1800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8457596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78493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5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1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4314169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189" indent="0">
              <a:buFontTx/>
              <a:buNone/>
              <a:defRPr/>
            </a:lvl2pPr>
            <a:lvl3pPr marL="914377" indent="0">
              <a:buFontTx/>
              <a:buNone/>
              <a:defRPr/>
            </a:lvl3pPr>
            <a:lvl4pPr marL="1371566" indent="0">
              <a:buFontTx/>
              <a:buNone/>
              <a:defRPr/>
            </a:lvl4pPr>
            <a:lvl5pPr marL="1828754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189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085924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30167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4" y="609601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1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876448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5544019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291346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3293521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6704857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706374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4208297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0450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0497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066605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810502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257771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051656821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348638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36749584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688892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804527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4668321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609697"/>
      </p:ext>
    </p:extLst>
  </p:cSld>
  <p:clrMapOvr>
    <a:masterClrMapping/>
  </p:clrMapOvr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826994"/>
      </p:ext>
    </p:extLst>
  </p:cSld>
  <p:clrMapOvr>
    <a:masterClrMapping/>
  </p:clrMapOvr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184485"/>
      </p:ext>
    </p:extLst>
  </p:cSld>
  <p:clrMapOvr>
    <a:masterClrMapping/>
  </p:clrMapOvr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533799"/>
      </p:ext>
    </p:extLst>
  </p:cSld>
  <p:clrMapOvr>
    <a:masterClrMapping/>
  </p:clrMapOvr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471429"/>
      </p:ext>
    </p:extLst>
  </p:cSld>
  <p:clrMapOvr>
    <a:masterClrMapping/>
  </p:clrMapOvr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7705575"/>
      </p:ext>
    </p:extLst>
  </p:cSld>
  <p:clrMapOvr>
    <a:masterClrMapping/>
  </p:clrMapOvr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3360635"/>
      </p:ext>
    </p:extLst>
  </p:cSld>
  <p:clrMapOvr>
    <a:masterClrMapping/>
  </p:clrMapOvr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6737496"/>
      </p:ext>
    </p:extLst>
  </p:cSld>
  <p:clrMapOvr>
    <a:masterClrMapping/>
  </p:clrMapOvr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672257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9606793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593787460"/>
      </p:ext>
    </p:extLst>
  </p:cSld>
  <p:clrMapOvr>
    <a:masterClrMapping/>
  </p:clrMapOvr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5435970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75604667"/>
      </p:ext>
    </p:extLst>
  </p:cSld>
  <p:clrMapOvr>
    <a:masterClrMapping/>
  </p:clrMapOvr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5574583"/>
      </p:ext>
    </p:extLst>
  </p:cSld>
  <p:clrMapOvr>
    <a:masterClrMapping/>
  </p:clrMapOvr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7703329"/>
      </p:ext>
    </p:extLst>
  </p:cSld>
  <p:clrMapOvr>
    <a:masterClrMapping/>
  </p:clrMapOvr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064366"/>
      </p:ext>
    </p:extLst>
  </p:cSld>
  <p:clrMapOvr>
    <a:masterClrMapping/>
  </p:clrMapOvr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20657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6658065"/>
      </p:ext>
    </p:extLst>
  </p:cSld>
  <p:clrMapOvr>
    <a:masterClrMapping/>
  </p:clrMapOvr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2173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048252"/>
      </p:ext>
    </p:extLst>
  </p:cSld>
  <p:clrMapOvr>
    <a:masterClrMapping/>
  </p:clrMapOvr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0782375"/>
      </p:ext>
    </p:extLst>
  </p:cSld>
  <p:clrMapOvr>
    <a:masterClrMapping/>
  </p:clrMapOvr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479504"/>
      </p:ext>
    </p:extLst>
  </p:cSld>
  <p:clrMapOvr>
    <a:masterClrMapping/>
  </p:clrMapOvr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29549"/>
      </p:ext>
    </p:extLst>
  </p:cSld>
  <p:clrMapOvr>
    <a:masterClrMapping/>
  </p:clrMapOvr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3622680"/>
      </p:ext>
    </p:extLst>
  </p:cSld>
  <p:clrMapOvr>
    <a:masterClrMapping/>
  </p:clrMapOvr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442854"/>
      </p:ext>
    </p:extLst>
  </p:cSld>
  <p:clrMapOvr>
    <a:masterClrMapping/>
  </p:clrMapOvr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073380"/>
      </p:ext>
    </p:extLst>
  </p:cSld>
  <p:clrMapOvr>
    <a:masterClrMapping/>
  </p:clrMapOvr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83519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21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28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4.xml"/><Relationship Id="rId13" Type="http://schemas.openxmlformats.org/officeDocument/2006/relationships/slideLayout" Target="../slideLayouts/slideLayout59.xml"/><Relationship Id="rId1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49.xml"/><Relationship Id="rId7" Type="http://schemas.openxmlformats.org/officeDocument/2006/relationships/slideLayout" Target="../slideLayouts/slideLayout53.xml"/><Relationship Id="rId12" Type="http://schemas.openxmlformats.org/officeDocument/2006/relationships/slideLayout" Target="../slideLayouts/slideLayout58.xml"/><Relationship Id="rId1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48.xml"/><Relationship Id="rId16" Type="http://schemas.openxmlformats.org/officeDocument/2006/relationships/slideLayout" Target="../slideLayouts/slideLayout62.xml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47.xml"/><Relationship Id="rId6" Type="http://schemas.openxmlformats.org/officeDocument/2006/relationships/slideLayout" Target="../slideLayouts/slideLayout52.xml"/><Relationship Id="rId11" Type="http://schemas.openxmlformats.org/officeDocument/2006/relationships/slideLayout" Target="../slideLayouts/slideLayout57.xml"/><Relationship Id="rId5" Type="http://schemas.openxmlformats.org/officeDocument/2006/relationships/slideLayout" Target="../slideLayouts/slideLayout51.xml"/><Relationship Id="rId1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56.xml"/><Relationship Id="rId19" Type="http://schemas.openxmlformats.org/officeDocument/2006/relationships/theme" Target="../theme/theme4.xml"/><Relationship Id="rId4" Type="http://schemas.openxmlformats.org/officeDocument/2006/relationships/slideLayout" Target="../slideLayouts/slideLayout50.xml"/><Relationship Id="rId9" Type="http://schemas.openxmlformats.org/officeDocument/2006/relationships/slideLayout" Target="../slideLayouts/slideLayout55.xml"/><Relationship Id="rId14" Type="http://schemas.openxmlformats.org/officeDocument/2006/relationships/slideLayout" Target="../slideLayouts/slideLayout60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2.xml"/><Relationship Id="rId13" Type="http://schemas.openxmlformats.org/officeDocument/2006/relationships/slideLayout" Target="../slideLayouts/slideLayout77.xml"/><Relationship Id="rId18" Type="http://schemas.openxmlformats.org/officeDocument/2006/relationships/theme" Target="../theme/theme5.xml"/><Relationship Id="rId3" Type="http://schemas.openxmlformats.org/officeDocument/2006/relationships/slideLayout" Target="../slideLayouts/slideLayout67.xml"/><Relationship Id="rId7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76.xml"/><Relationship Id="rId17" Type="http://schemas.openxmlformats.org/officeDocument/2006/relationships/slideLayout" Target="../slideLayouts/slideLayout81.xml"/><Relationship Id="rId2" Type="http://schemas.openxmlformats.org/officeDocument/2006/relationships/slideLayout" Target="../slideLayouts/slideLayout66.xml"/><Relationship Id="rId16" Type="http://schemas.openxmlformats.org/officeDocument/2006/relationships/slideLayout" Target="../slideLayouts/slideLayout80.xml"/><Relationship Id="rId20" Type="http://schemas.openxmlformats.org/officeDocument/2006/relationships/image" Target="../media/image14.png"/><Relationship Id="rId1" Type="http://schemas.openxmlformats.org/officeDocument/2006/relationships/slideLayout" Target="../slideLayouts/slideLayout65.xml"/><Relationship Id="rId6" Type="http://schemas.openxmlformats.org/officeDocument/2006/relationships/slideLayout" Target="../slideLayouts/slideLayout70.xml"/><Relationship Id="rId11" Type="http://schemas.openxmlformats.org/officeDocument/2006/relationships/slideLayout" Target="../slideLayouts/slideLayout75.xml"/><Relationship Id="rId5" Type="http://schemas.openxmlformats.org/officeDocument/2006/relationships/slideLayout" Target="../slideLayouts/slideLayout69.xml"/><Relationship Id="rId15" Type="http://schemas.openxmlformats.org/officeDocument/2006/relationships/slideLayout" Target="../slideLayouts/slideLayout79.xml"/><Relationship Id="rId10" Type="http://schemas.openxmlformats.org/officeDocument/2006/relationships/slideLayout" Target="../slideLayouts/slideLayout74.xml"/><Relationship Id="rId19" Type="http://schemas.openxmlformats.org/officeDocument/2006/relationships/image" Target="../media/image13.png"/><Relationship Id="rId4" Type="http://schemas.openxmlformats.org/officeDocument/2006/relationships/slideLayout" Target="../slideLayouts/slideLayout68.xml"/><Relationship Id="rId9" Type="http://schemas.openxmlformats.org/officeDocument/2006/relationships/slideLayout" Target="../slideLayouts/slideLayout73.xml"/><Relationship Id="rId14" Type="http://schemas.openxmlformats.org/officeDocument/2006/relationships/slideLayout" Target="../slideLayouts/slideLayout78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9.xml"/><Relationship Id="rId3" Type="http://schemas.openxmlformats.org/officeDocument/2006/relationships/slideLayout" Target="../slideLayouts/slideLayout84.xml"/><Relationship Id="rId7" Type="http://schemas.openxmlformats.org/officeDocument/2006/relationships/slideLayout" Target="../slideLayouts/slideLayout88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83.xml"/><Relationship Id="rId1" Type="http://schemas.openxmlformats.org/officeDocument/2006/relationships/slideLayout" Target="../slideLayouts/slideLayout82.xml"/><Relationship Id="rId6" Type="http://schemas.openxmlformats.org/officeDocument/2006/relationships/slideLayout" Target="../slideLayouts/slideLayout87.xml"/><Relationship Id="rId11" Type="http://schemas.openxmlformats.org/officeDocument/2006/relationships/slideLayout" Target="../slideLayouts/slideLayout92.xml"/><Relationship Id="rId5" Type="http://schemas.openxmlformats.org/officeDocument/2006/relationships/slideLayout" Target="../slideLayouts/slideLayout86.xml"/><Relationship Id="rId10" Type="http://schemas.openxmlformats.org/officeDocument/2006/relationships/slideLayout" Target="../slideLayouts/slideLayout91.xml"/><Relationship Id="rId4" Type="http://schemas.openxmlformats.org/officeDocument/2006/relationships/slideLayout" Target="../slideLayouts/slideLayout85.xml"/><Relationship Id="rId9" Type="http://schemas.openxmlformats.org/officeDocument/2006/relationships/slideLayout" Target="../slideLayouts/slideLayout9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0.xml"/><Relationship Id="rId13" Type="http://schemas.openxmlformats.org/officeDocument/2006/relationships/slideLayout" Target="../slideLayouts/slideLayout105.xml"/><Relationship Id="rId3" Type="http://schemas.openxmlformats.org/officeDocument/2006/relationships/slideLayout" Target="../slideLayouts/slideLayout95.xml"/><Relationship Id="rId7" Type="http://schemas.openxmlformats.org/officeDocument/2006/relationships/slideLayout" Target="../slideLayouts/slideLayout99.xml"/><Relationship Id="rId12" Type="http://schemas.openxmlformats.org/officeDocument/2006/relationships/slideLayout" Target="../slideLayouts/slideLayout104.xml"/><Relationship Id="rId17" Type="http://schemas.openxmlformats.org/officeDocument/2006/relationships/theme" Target="../theme/theme7.xml"/><Relationship Id="rId2" Type="http://schemas.openxmlformats.org/officeDocument/2006/relationships/slideLayout" Target="../slideLayouts/slideLayout94.xml"/><Relationship Id="rId16" Type="http://schemas.openxmlformats.org/officeDocument/2006/relationships/slideLayout" Target="../slideLayouts/slideLayout108.xml"/><Relationship Id="rId1" Type="http://schemas.openxmlformats.org/officeDocument/2006/relationships/slideLayout" Target="../slideLayouts/slideLayout93.xml"/><Relationship Id="rId6" Type="http://schemas.openxmlformats.org/officeDocument/2006/relationships/slideLayout" Target="../slideLayouts/slideLayout98.xml"/><Relationship Id="rId11" Type="http://schemas.openxmlformats.org/officeDocument/2006/relationships/slideLayout" Target="../slideLayouts/slideLayout103.xml"/><Relationship Id="rId5" Type="http://schemas.openxmlformats.org/officeDocument/2006/relationships/slideLayout" Target="../slideLayouts/slideLayout97.xml"/><Relationship Id="rId15" Type="http://schemas.openxmlformats.org/officeDocument/2006/relationships/slideLayout" Target="../slideLayouts/slideLayout107.xml"/><Relationship Id="rId10" Type="http://schemas.openxmlformats.org/officeDocument/2006/relationships/slideLayout" Target="../slideLayouts/slideLayout102.xml"/><Relationship Id="rId4" Type="http://schemas.openxmlformats.org/officeDocument/2006/relationships/slideLayout" Target="../slideLayouts/slideLayout96.xml"/><Relationship Id="rId9" Type="http://schemas.openxmlformats.org/officeDocument/2006/relationships/slideLayout" Target="../slideLayouts/slideLayout101.xml"/><Relationship Id="rId14" Type="http://schemas.openxmlformats.org/officeDocument/2006/relationships/slideLayout" Target="../slideLayouts/slideLayout106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6.xml"/><Relationship Id="rId13" Type="http://schemas.openxmlformats.org/officeDocument/2006/relationships/slideLayout" Target="../slideLayouts/slideLayout121.xml"/><Relationship Id="rId18" Type="http://schemas.openxmlformats.org/officeDocument/2006/relationships/theme" Target="../theme/theme8.xml"/><Relationship Id="rId3" Type="http://schemas.openxmlformats.org/officeDocument/2006/relationships/slideLayout" Target="../slideLayouts/slideLayout111.xml"/><Relationship Id="rId7" Type="http://schemas.openxmlformats.org/officeDocument/2006/relationships/slideLayout" Target="../slideLayouts/slideLayout115.xml"/><Relationship Id="rId12" Type="http://schemas.openxmlformats.org/officeDocument/2006/relationships/slideLayout" Target="../slideLayouts/slideLayout120.xml"/><Relationship Id="rId1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10.xml"/><Relationship Id="rId16" Type="http://schemas.openxmlformats.org/officeDocument/2006/relationships/slideLayout" Target="../slideLayouts/slideLayout124.xml"/><Relationship Id="rId1" Type="http://schemas.openxmlformats.org/officeDocument/2006/relationships/slideLayout" Target="../slideLayouts/slideLayout109.xml"/><Relationship Id="rId6" Type="http://schemas.openxmlformats.org/officeDocument/2006/relationships/slideLayout" Target="../slideLayouts/slideLayout114.xml"/><Relationship Id="rId11" Type="http://schemas.openxmlformats.org/officeDocument/2006/relationships/slideLayout" Target="../slideLayouts/slideLayout119.xml"/><Relationship Id="rId5" Type="http://schemas.openxmlformats.org/officeDocument/2006/relationships/slideLayout" Target="../slideLayouts/slideLayout113.xml"/><Relationship Id="rId15" Type="http://schemas.openxmlformats.org/officeDocument/2006/relationships/slideLayout" Target="../slideLayouts/slideLayout123.xml"/><Relationship Id="rId10" Type="http://schemas.openxmlformats.org/officeDocument/2006/relationships/slideLayout" Target="../slideLayouts/slideLayout118.xml"/><Relationship Id="rId4" Type="http://schemas.openxmlformats.org/officeDocument/2006/relationships/slideLayout" Target="../slideLayouts/slideLayout112.xml"/><Relationship Id="rId9" Type="http://schemas.openxmlformats.org/officeDocument/2006/relationships/slideLayout" Target="../slideLayouts/slideLayout117.xml"/><Relationship Id="rId14" Type="http://schemas.openxmlformats.org/officeDocument/2006/relationships/slideLayout" Target="../slideLayouts/slideLayout122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3.xml"/><Relationship Id="rId13" Type="http://schemas.openxmlformats.org/officeDocument/2006/relationships/slideLayout" Target="../slideLayouts/slideLayout138.xml"/><Relationship Id="rId3" Type="http://schemas.openxmlformats.org/officeDocument/2006/relationships/slideLayout" Target="../slideLayouts/slideLayout128.xml"/><Relationship Id="rId7" Type="http://schemas.openxmlformats.org/officeDocument/2006/relationships/slideLayout" Target="../slideLayouts/slideLayout132.xml"/><Relationship Id="rId12" Type="http://schemas.openxmlformats.org/officeDocument/2006/relationships/slideLayout" Target="../slideLayouts/slideLayout137.xml"/><Relationship Id="rId17" Type="http://schemas.openxmlformats.org/officeDocument/2006/relationships/theme" Target="../theme/theme9.xml"/><Relationship Id="rId2" Type="http://schemas.openxmlformats.org/officeDocument/2006/relationships/slideLayout" Target="../slideLayouts/slideLayout127.xml"/><Relationship Id="rId16" Type="http://schemas.openxmlformats.org/officeDocument/2006/relationships/slideLayout" Target="../slideLayouts/slideLayout141.xml"/><Relationship Id="rId1" Type="http://schemas.openxmlformats.org/officeDocument/2006/relationships/slideLayout" Target="../slideLayouts/slideLayout126.xml"/><Relationship Id="rId6" Type="http://schemas.openxmlformats.org/officeDocument/2006/relationships/slideLayout" Target="../slideLayouts/slideLayout131.xml"/><Relationship Id="rId11" Type="http://schemas.openxmlformats.org/officeDocument/2006/relationships/slideLayout" Target="../slideLayouts/slideLayout136.xml"/><Relationship Id="rId5" Type="http://schemas.openxmlformats.org/officeDocument/2006/relationships/slideLayout" Target="../slideLayouts/slideLayout130.xml"/><Relationship Id="rId15" Type="http://schemas.openxmlformats.org/officeDocument/2006/relationships/slideLayout" Target="../slideLayouts/slideLayout140.xml"/><Relationship Id="rId10" Type="http://schemas.openxmlformats.org/officeDocument/2006/relationships/slideLayout" Target="../slideLayouts/slideLayout135.xml"/><Relationship Id="rId4" Type="http://schemas.openxmlformats.org/officeDocument/2006/relationships/slideLayout" Target="../slideLayouts/slideLayout129.xml"/><Relationship Id="rId9" Type="http://schemas.openxmlformats.org/officeDocument/2006/relationships/slideLayout" Target="../slideLayouts/slideLayout134.xml"/><Relationship Id="rId14" Type="http://schemas.openxmlformats.org/officeDocument/2006/relationships/slideLayout" Target="../slideLayouts/slideLayout139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9.xml"/><Relationship Id="rId3" Type="http://schemas.openxmlformats.org/officeDocument/2006/relationships/slideLayout" Target="../slideLayouts/slideLayout144.xml"/><Relationship Id="rId7" Type="http://schemas.openxmlformats.org/officeDocument/2006/relationships/slideLayout" Target="../slideLayouts/slideLayout148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143.xml"/><Relationship Id="rId1" Type="http://schemas.openxmlformats.org/officeDocument/2006/relationships/slideLayout" Target="../slideLayouts/slideLayout142.xml"/><Relationship Id="rId6" Type="http://schemas.openxmlformats.org/officeDocument/2006/relationships/slideLayout" Target="../slideLayouts/slideLayout147.xml"/><Relationship Id="rId11" Type="http://schemas.openxmlformats.org/officeDocument/2006/relationships/slideLayout" Target="../slideLayouts/slideLayout152.xml"/><Relationship Id="rId5" Type="http://schemas.openxmlformats.org/officeDocument/2006/relationships/slideLayout" Target="../slideLayouts/slideLayout146.xml"/><Relationship Id="rId10" Type="http://schemas.openxmlformats.org/officeDocument/2006/relationships/slideLayout" Target="../slideLayouts/slideLayout151.xml"/><Relationship Id="rId4" Type="http://schemas.openxmlformats.org/officeDocument/2006/relationships/slideLayout" Target="../slideLayouts/slideLayout145.xml"/><Relationship Id="rId9" Type="http://schemas.openxmlformats.org/officeDocument/2006/relationships/slideLayout" Target="../slideLayouts/slideLayout15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Brickwork-HD-R1a.jpg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grpSp>
        <p:nvGrpSpPr>
          <p:cNvPr id="10" name="Group 9"/>
          <p:cNvGrpSpPr/>
          <p:nvPr/>
        </p:nvGrpSpPr>
        <p:grpSpPr>
          <a:xfrm>
            <a:off x="-25397" y="2"/>
            <a:ext cx="12005351" cy="6644081"/>
            <a:chOff x="-25397" y="0"/>
            <a:chExt cx="12005350" cy="6644081"/>
          </a:xfrm>
        </p:grpSpPr>
        <p:sp useBgFill="1">
          <p:nvSpPr>
            <p:cNvPr id="11" name="Rectangle 10"/>
            <p:cNvSpPr/>
            <p:nvPr/>
          </p:nvSpPr>
          <p:spPr>
            <a:xfrm>
              <a:off x="1" y="0"/>
              <a:ext cx="11979952" cy="6644081"/>
            </a:xfrm>
            <a:prstGeom prst="rect">
              <a:avLst/>
            </a:prstGeom>
            <a:ln>
              <a:noFill/>
            </a:ln>
            <a:effectLst>
              <a:outerShdw blurRad="98425" dist="76200" dir="4380000" algn="tl" rotWithShape="0">
                <a:srgbClr val="000000">
                  <a:alpha val="68000"/>
                </a:srgb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-25397" y="0"/>
              <a:ext cx="11773291" cy="6419514"/>
            </a:xfrm>
            <a:custGeom>
              <a:avLst/>
              <a:gdLst/>
              <a:ahLst/>
              <a:cxnLst/>
              <a:rect l="l" t="t" r="r" b="b"/>
              <a:pathLst>
                <a:path w="11773291" h="6419514">
                  <a:moveTo>
                    <a:pt x="11750059" y="0"/>
                  </a:moveTo>
                  <a:lnTo>
                    <a:pt x="11773291" y="6419514"/>
                  </a:lnTo>
                  <a:lnTo>
                    <a:pt x="0" y="6411047"/>
                  </a:lnTo>
                </a:path>
              </a:pathLst>
            </a:custGeom>
            <a:ln w="82550">
              <a:solidFill>
                <a:schemeClr val="tx1">
                  <a:lumMod val="50000"/>
                  <a:lumOff val="50000"/>
                </a:schemeClr>
              </a:solidFill>
              <a:miter lim="800000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sp>
        <p:sp>
          <p:nvSpPr>
            <p:cNvPr id="13" name="Rectangle 12"/>
            <p:cNvSpPr/>
            <p:nvPr/>
          </p:nvSpPr>
          <p:spPr>
            <a:xfrm>
              <a:off x="1" y="5600215"/>
              <a:ext cx="11706512" cy="780581"/>
            </a:xfrm>
            <a:prstGeom prst="rect">
              <a:avLst/>
            </a:prstGeom>
            <a:gradFill flip="none" rotWithShape="1">
              <a:gsLst>
                <a:gs pos="34000">
                  <a:schemeClr val="accent1"/>
                </a:gs>
                <a:gs pos="100000">
                  <a:schemeClr val="accent1">
                    <a:lumMod val="5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85802"/>
            <a:ext cx="10396883" cy="115196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063396"/>
            <a:ext cx="10396883" cy="331118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98083" y="5757334"/>
            <a:ext cx="3784600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2" y="5757334"/>
            <a:ext cx="5499719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287121" y="5757334"/>
            <a:ext cx="907187" cy="4984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 cap="all"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6350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solidFill>
            <a:schemeClr val="accent1"/>
          </a:solidFill>
          <a:effectLst/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60000"/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2" y="5936190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7" y="753229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18554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  <p:sldLayoutId id="2147483703" r:id="rId12"/>
    <p:sldLayoutId id="2147483704" r:id="rId13"/>
    <p:sldLayoutId id="2147483705" r:id="rId14"/>
    <p:sldLayoutId id="2147483706" r:id="rId15"/>
    <p:sldLayoutId id="2147483707" r:id="rId16"/>
    <p:sldLayoutId id="2147483708" r:id="rId17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5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1">
                <a:solidFill>
                  <a:srgbClr val="FFFFFF"/>
                </a:solidFill>
              </a:defRPr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08019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377" rtl="0" eaLnBrk="1" latinLnBrk="0" hangingPunct="1">
        <a:lnSpc>
          <a:spcPct val="85000"/>
        </a:lnSpc>
        <a:spcBef>
          <a:spcPct val="0"/>
        </a:spcBef>
        <a:buNone/>
        <a:defRPr sz="4800" kern="1200" spc="-51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38" indent="-91438" algn="l" defTabSz="914377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38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14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789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65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09997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29996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49996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69995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20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6" y="618519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5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5" y="5883277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3" y="5883277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847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  <p:sldLayoutId id="2147483750" r:id="rId12"/>
    <p:sldLayoutId id="2147483751" r:id="rId13"/>
    <p:sldLayoutId id="2147483752" r:id="rId14"/>
    <p:sldLayoutId id="2147483753" r:id="rId15"/>
    <p:sldLayoutId id="2147483754" r:id="rId16"/>
    <p:sldLayoutId id="2147483755" r:id="rId17"/>
    <p:sldLayoutId id="2147483756" r:id="rId18"/>
  </p:sldLayoutIdLst>
  <p:txStyles>
    <p:titleStyle>
      <a:lvl1pPr algn="ctr" defTabSz="914377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3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3" y="982134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2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2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2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920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1" r:id="rId4"/>
    <p:sldLayoutId id="2147483762" r:id="rId5"/>
    <p:sldLayoutId id="2147483763" r:id="rId6"/>
    <p:sldLayoutId id="2147483764" r:id="rId7"/>
    <p:sldLayoutId id="2147483765" r:id="rId8"/>
    <p:sldLayoutId id="2147483766" r:id="rId9"/>
    <p:sldLayoutId id="2147483767" r:id="rId10"/>
    <p:sldLayoutId id="2147483768" r:id="rId11"/>
    <p:sldLayoutId id="2147483769" r:id="rId12"/>
    <p:sldLayoutId id="2147483770" r:id="rId13"/>
    <p:sldLayoutId id="2147483771" r:id="rId14"/>
    <p:sldLayoutId id="2147483772" r:id="rId15"/>
    <p:sldLayoutId id="2147483773" r:id="rId16"/>
    <p:sldLayoutId id="2147483774" r:id="rId17"/>
  </p:sldLayoutIdLst>
  <p:txStyles>
    <p:titleStyle>
      <a:lvl1pPr algn="ctr" defTabSz="457189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44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21" indent="-28574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12" indent="-171446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01" indent="-171446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1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2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30"/>
            <a:ext cx="23290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9" y="6223830"/>
            <a:ext cx="47177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2" y="6223830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3208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594" indent="-182875" algn="l" defTabSz="914377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189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02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15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28" indent="-182875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599960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899953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199945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499938" indent="-228594" algn="l" defTabSz="914377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2160590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4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5" y="6041364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4" y="6041364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248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</p:sldLayoutIdLst>
  <p:txStyles>
    <p:titleStyle>
      <a:lvl1pPr algn="l" defTabSz="457189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891" indent="-342891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32" indent="-28574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2971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160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349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537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726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8914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103" indent="-228594" algn="l" defTabSz="457189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457189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59286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  <p:sldLayoutId id="2147483840" r:id="rId12"/>
    <p:sldLayoutId id="2147483841" r:id="rId13"/>
    <p:sldLayoutId id="2147483842" r:id="rId14"/>
    <p:sldLayoutId id="2147483843" r:id="rId15"/>
    <p:sldLayoutId id="2147483844" r:id="rId16"/>
    <p:sldLayoutId id="214748384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2463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9" r:id="rId1"/>
    <p:sldLayoutId id="2147483860" r:id="rId2"/>
    <p:sldLayoutId id="2147483861" r:id="rId3"/>
    <p:sldLayoutId id="2147483862" r:id="rId4"/>
    <p:sldLayoutId id="2147483863" r:id="rId5"/>
    <p:sldLayoutId id="2147483864" r:id="rId6"/>
    <p:sldLayoutId id="2147483865" r:id="rId7"/>
    <p:sldLayoutId id="2147483866" r:id="rId8"/>
    <p:sldLayoutId id="2147483867" r:id="rId9"/>
    <p:sldLayoutId id="2147483868" r:id="rId10"/>
    <p:sldLayoutId id="2147483869" r:id="rId11"/>
    <p:sldLayoutId id="2147483870" r:id="rId12"/>
    <p:sldLayoutId id="2147483871" r:id="rId13"/>
    <p:sldLayoutId id="2147483872" r:id="rId14"/>
    <p:sldLayoutId id="2147483873" r:id="rId15"/>
    <p:sldLayoutId id="214748387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18DBFC82-A1CE-4DD2-B3AE-6EA2F40F81A3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D6DD49D0-019E-4D88-91C6-B753A1B0CD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5501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6" r:id="rId1"/>
    <p:sldLayoutId id="2147483877" r:id="rId2"/>
    <p:sldLayoutId id="2147483878" r:id="rId3"/>
    <p:sldLayoutId id="2147483879" r:id="rId4"/>
    <p:sldLayoutId id="2147483880" r:id="rId5"/>
    <p:sldLayoutId id="2147483881" r:id="rId6"/>
    <p:sldLayoutId id="2147483882" r:id="rId7"/>
    <p:sldLayoutId id="2147483883" r:id="rId8"/>
    <p:sldLayoutId id="2147483884" r:id="rId9"/>
    <p:sldLayoutId id="2147483885" r:id="rId10"/>
    <p:sldLayoutId id="2147483886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09.xml"/><Relationship Id="rId5" Type="http://schemas.openxmlformats.org/officeDocument/2006/relationships/image" Target="../media/image20.jfif"/><Relationship Id="rId4" Type="http://schemas.openxmlformats.org/officeDocument/2006/relationships/image" Target="../media/image1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asaduzzaman.ictteacher@gmail.com" TargetMode="Externa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83.xml"/><Relationship Id="rId6" Type="http://schemas.openxmlformats.org/officeDocument/2006/relationships/image" Target="../media/image26.png"/><Relationship Id="rId5" Type="http://schemas.openxmlformats.org/officeDocument/2006/relationships/image" Target="../media/image25.jpeg"/><Relationship Id="rId4" Type="http://schemas.openxmlformats.org/officeDocument/2006/relationships/image" Target="../media/image2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6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fif"/><Relationship Id="rId1" Type="http://schemas.openxmlformats.org/officeDocument/2006/relationships/slideLayout" Target="../slideLayouts/slideLayout1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10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fif"/><Relationship Id="rId1" Type="http://schemas.openxmlformats.org/officeDocument/2006/relationships/slideLayout" Target="../slideLayouts/slideLayout1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gif"/><Relationship Id="rId2" Type="http://schemas.openxmlformats.org/officeDocument/2006/relationships/image" Target="../media/image33.gif"/><Relationship Id="rId1" Type="http://schemas.openxmlformats.org/officeDocument/2006/relationships/slideLayout" Target="../slideLayouts/slideLayout6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Slide1.sldx"/><Relationship Id="rId2" Type="http://schemas.openxmlformats.org/officeDocument/2006/relationships/slideLayout" Target="../slideLayouts/slideLayout110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5.e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Slide2.sldx"/><Relationship Id="rId2" Type="http://schemas.openxmlformats.org/officeDocument/2006/relationships/slideLayout" Target="../slideLayouts/slideLayout110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7.jpeg"/><Relationship Id="rId4" Type="http://schemas.openxmlformats.org/officeDocument/2006/relationships/image" Target="../media/image36.e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fif"/><Relationship Id="rId2" Type="http://schemas.openxmlformats.org/officeDocument/2006/relationships/slideLayout" Target="../slideLayouts/slideLayout110.xml"/><Relationship Id="rId1" Type="http://schemas.openxmlformats.org/officeDocument/2006/relationships/vmlDrawing" Target="../drawings/vmlDrawing3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1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PowerPoint_Slide3.sldx"/><Relationship Id="rId2" Type="http://schemas.openxmlformats.org/officeDocument/2006/relationships/slideLayout" Target="../slideLayouts/slideLayout110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9C22B75B-46E3-11C6-6952-8F3A766F7D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57560">
            <a:off x="3716554" y="209366"/>
            <a:ext cx="5406007" cy="432911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265CDC49-96FC-F999-450E-A7124B4729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0046" y="4336594"/>
            <a:ext cx="2633164" cy="24003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19A59859-33B9-3000-2E42-209B852B3B3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9419813">
            <a:off x="9622310" y="4288312"/>
            <a:ext cx="2143125" cy="214312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74106569-197E-8655-B6CE-76B3DD9D96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739" y="4156545"/>
            <a:ext cx="3177636" cy="2671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2004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="" xmlns:a16="http://schemas.microsoft.com/office/drawing/2014/main" id="{3A47C260-7D4F-3792-B66E-B9EB4AC319E2}"/>
              </a:ext>
            </a:extLst>
          </p:cNvPr>
          <p:cNvSpPr/>
          <p:nvPr/>
        </p:nvSpPr>
        <p:spPr>
          <a:xfrm>
            <a:off x="239486" y="221343"/>
            <a:ext cx="11713029" cy="6415315"/>
          </a:xfrm>
          <a:prstGeom prst="rect">
            <a:avLst/>
          </a:prstGeom>
          <a:noFill/>
          <a:ln w="57150" cap="flat" cmpd="sng" algn="ctr">
            <a:solidFill>
              <a:srgbClr val="5B9BD5">
                <a:shade val="15000"/>
              </a:srgbClr>
            </a:solidFill>
            <a:prstDash val="lgDashDotDot"/>
            <a:miter lim="800000"/>
          </a:ln>
          <a:effectLst>
            <a:glow rad="63500">
              <a:srgbClr val="ED7D31">
                <a:satMod val="175000"/>
                <a:alpha val="40000"/>
              </a:srgbClr>
            </a:glow>
          </a:effectLst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endParaRPr lang="en-US">
              <a:solidFill>
                <a:sysClr val="window" lastClr="FFFFFF"/>
              </a:solidFill>
              <a:latin typeface="Calibri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="" xmlns:a16="http://schemas.microsoft.com/office/drawing/2014/main" id="{02085CAD-73C4-F8FE-E285-39B841F30134}"/>
              </a:ext>
            </a:extLst>
          </p:cNvPr>
          <p:cNvSpPr>
            <a:spLocks noGrp="1"/>
          </p:cNvSpPr>
          <p:nvPr/>
        </p:nvSpPr>
        <p:spPr>
          <a:xfrm>
            <a:off x="765761" y="857362"/>
            <a:ext cx="3782427" cy="1161143"/>
          </a:xfrm>
          <a:prstGeom prst="rect">
            <a:avLst/>
          </a:prstGeom>
          <a:ln w="19050">
            <a:solidFill>
              <a:srgbClr val="FF0000"/>
            </a:solidFill>
          </a:ln>
          <a:effectLst>
            <a:glow rad="139700">
              <a:srgbClr val="FFC000">
                <a:satMod val="175000"/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defTabSz="914377">
              <a:defRPr/>
            </a:pP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48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6B876D2E-F45C-44F4-8AF3-898AEBDC77B2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3" r="383"/>
          <a:stretch>
            <a:fillRect/>
          </a:stretch>
        </p:blipFill>
        <p:spPr>
          <a:xfrm>
            <a:off x="765761" y="2189049"/>
            <a:ext cx="3782427" cy="3811588"/>
          </a:xfrm>
          <a:prstGeom prst="rect">
            <a:avLst/>
          </a:prstGeom>
          <a:ln w="19050">
            <a:solidFill>
              <a:srgbClr val="FF0000"/>
            </a:solidFill>
          </a:ln>
          <a:effectLst>
            <a:glow rad="139700">
              <a:srgbClr val="5B9BD5">
                <a:satMod val="175000"/>
                <a:alpha val="40000"/>
              </a:srgbClr>
            </a:glow>
          </a:effectLst>
        </p:spPr>
      </p:pic>
      <p:sp>
        <p:nvSpPr>
          <p:cNvPr id="7" name="Text Placeholder 3">
            <a:extLst>
              <a:ext uri="{FF2B5EF4-FFF2-40B4-BE49-F238E27FC236}">
                <a16:creationId xmlns="" xmlns:a16="http://schemas.microsoft.com/office/drawing/2014/main" id="{11F4F164-FA5C-4C4B-0C8E-BC4AD7E8EDD0}"/>
              </a:ext>
            </a:extLst>
          </p:cNvPr>
          <p:cNvSpPr>
            <a:spLocks noGrp="1"/>
          </p:cNvSpPr>
          <p:nvPr/>
        </p:nvSpPr>
        <p:spPr>
          <a:xfrm>
            <a:off x="5368248" y="857363"/>
            <a:ext cx="6057993" cy="5143275"/>
          </a:xfrm>
          <a:prstGeom prst="rect">
            <a:avLst/>
          </a:prstGeom>
          <a:ln w="12700">
            <a:solidFill>
              <a:sysClr val="windowText" lastClr="000000"/>
            </a:solidFill>
          </a:ln>
          <a:effectLst>
            <a:glow rad="63500">
              <a:srgbClr val="ED7D31">
                <a:satMod val="175000"/>
                <a:alpha val="40000"/>
              </a:srgb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1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মোঃ</a:t>
            </a:r>
            <a:r>
              <a:rPr lang="en-US" sz="4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আসাদুজ্জামান</a:t>
            </a:r>
            <a:endParaRPr lang="en-US" sz="48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defTabSz="914377">
              <a:defRPr/>
            </a:pP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4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4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আইসিটি</a:t>
            </a:r>
            <a:r>
              <a:rPr lang="en-US" sz="4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)</a:t>
            </a:r>
          </a:p>
          <a:p>
            <a:pPr algn="ctr" defTabSz="914377">
              <a:defRPr/>
            </a:pP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গালা</a:t>
            </a:r>
            <a:r>
              <a:rPr lang="en-US" sz="4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</a:t>
            </a:r>
            <a:r>
              <a:rPr lang="en-US" sz="4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বালিকা</a:t>
            </a:r>
            <a:r>
              <a:rPr lang="en-US" sz="4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উচ্চ</a:t>
            </a:r>
            <a:r>
              <a:rPr lang="en-US" sz="4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বিদ্যালয়</a:t>
            </a:r>
            <a:endParaRPr lang="en-US" sz="48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 defTabSz="914377">
              <a:defRPr/>
            </a:pP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ঘাটাইল</a:t>
            </a:r>
            <a:r>
              <a:rPr lang="en-US" sz="4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48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টাঙ্গাইল</a:t>
            </a:r>
            <a:r>
              <a:rPr lang="en-US" sz="48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algn="ctr" defTabSz="914377">
              <a:defRPr/>
            </a:pPr>
            <a:r>
              <a:rPr lang="en-US" sz="20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E-mail: </a:t>
            </a:r>
            <a:r>
              <a:rPr lang="en-US" sz="2000" dirty="0" err="1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asaduzzaman.ictteacher@gmail.com</a:t>
            </a:r>
            <a:r>
              <a:rPr lang="en-US" sz="2000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solidFill>
                <a:srgbClr val="00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defTabSz="914377">
              <a:defRPr/>
            </a:pPr>
            <a:endParaRPr lang="en-US" dirty="0">
              <a:solidFill>
                <a:sysClr val="windowText" lastClr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596484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="" xmlns:a16="http://schemas.microsoft.com/office/drawing/2014/main" id="{FBC3B7C6-DB22-7EA4-B863-DC434FDB148A}"/>
              </a:ext>
            </a:extLst>
          </p:cNvPr>
          <p:cNvSpPr txBox="1"/>
          <p:nvPr/>
        </p:nvSpPr>
        <p:spPr>
          <a:xfrm>
            <a:off x="1190173" y="1089151"/>
            <a:ext cx="9811657" cy="646331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তোমরা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কি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বলতে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পারো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এই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গুলো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কিসের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 </a:t>
            </a:r>
            <a:r>
              <a:rPr lang="en-US" sz="3600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ছবি</a:t>
            </a:r>
            <a:r>
              <a:rPr lang="en-US" sz="3600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w Cen MT"/>
              </a:rPr>
              <a:t> ?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3B429C2A-9AE8-D5F2-FAC2-998179F4E2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9485" y="4503739"/>
            <a:ext cx="2395601" cy="206141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="" xmlns:a16="http://schemas.microsoft.com/office/drawing/2014/main" id="{E6A52BDD-9B06-00FF-4751-33E6449157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88788" y="3180269"/>
            <a:ext cx="2061237" cy="218850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="" xmlns:a16="http://schemas.microsoft.com/office/drawing/2014/main" id="{ABB30E22-D80F-6C0B-EAF3-758564700D9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7912" y="2061883"/>
            <a:ext cx="2061237" cy="176156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="" xmlns:a16="http://schemas.microsoft.com/office/drawing/2014/main" id="{7DB6CBC8-671F-2E5B-A51F-97660512EB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8129" y="2061883"/>
            <a:ext cx="2375824" cy="176156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="" xmlns:a16="http://schemas.microsoft.com/office/drawing/2014/main" id="{C15872EB-74BA-FCA1-3FF4-81F3F1B0CD7B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7912" y="4503739"/>
            <a:ext cx="2061419" cy="206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816581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800" decel="100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="" xmlns:a16="http://schemas.microsoft.com/office/drawing/2014/main" id="{04A73303-02A9-FD0E-3392-BB9974BECA58}"/>
              </a:ext>
            </a:extLst>
          </p:cNvPr>
          <p:cNvSpPr>
            <a:spLocks noGrp="1"/>
          </p:cNvSpPr>
          <p:nvPr/>
        </p:nvSpPr>
        <p:spPr>
          <a:xfrm>
            <a:off x="900333" y="699966"/>
            <a:ext cx="5156361" cy="1161143"/>
          </a:xfrm>
          <a:prstGeom prst="rect">
            <a:avLst/>
          </a:prstGeom>
          <a:ln w="19050">
            <a:solidFill>
              <a:srgbClr val="FF0000"/>
            </a:solidFill>
          </a:ln>
          <a:effectLst>
            <a:glow rad="139700">
              <a:schemeClr val="accent4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vert="horz" lIns="91440" tIns="45720" rIns="91440" bIns="45720" rtlCol="0" anchor="ctr" anchorCtr="1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6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="" xmlns:a16="http://schemas.microsoft.com/office/drawing/2014/main" id="{9AD96950-F8CC-EC58-74CA-40F32119BD5C}"/>
              </a:ext>
            </a:extLst>
          </p:cNvPr>
          <p:cNvPicPr>
            <a:picLocks noGrp="1"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568067" y="563486"/>
            <a:ext cx="5156361" cy="5399315"/>
          </a:xfrm>
          <a:prstGeom prst="round2DiagRect">
            <a:avLst>
              <a:gd name="adj1" fmla="val 5608"/>
              <a:gd name="adj2" fmla="val 0"/>
            </a:avLst>
          </a:prstGeom>
          <a:ln w="19050" cap="sq">
            <a:noFill/>
            <a:miter lim="800000"/>
          </a:ln>
          <a:effectLst>
            <a:glow rad="139700">
              <a:schemeClr val="accent1">
                <a:satMod val="175000"/>
                <a:alpha val="40000"/>
              </a:schemeClr>
            </a:glow>
            <a:outerShdw blurRad="50800" dist="50800" dir="5400000" algn="ctr" rotWithShape="0">
              <a:schemeClr val="accent3"/>
            </a:outerShdw>
          </a:effectLst>
        </p:spPr>
      </p:pic>
      <p:sp>
        <p:nvSpPr>
          <p:cNvPr id="6" name="Text Placeholder 3">
            <a:extLst>
              <a:ext uri="{FF2B5EF4-FFF2-40B4-BE49-F238E27FC236}">
                <a16:creationId xmlns="" xmlns:a16="http://schemas.microsoft.com/office/drawing/2014/main" id="{F7FE3E8B-8FC1-E13F-9AA5-FE8CABDA2483}"/>
              </a:ext>
            </a:extLst>
          </p:cNvPr>
          <p:cNvSpPr>
            <a:spLocks noGrp="1"/>
          </p:cNvSpPr>
          <p:nvPr/>
        </p:nvSpPr>
        <p:spPr>
          <a:xfrm>
            <a:off x="900333" y="1942343"/>
            <a:ext cx="5156361" cy="4027715"/>
          </a:xfrm>
          <a:prstGeom prst="rect">
            <a:avLst/>
          </a:prstGeom>
          <a:ln w="12700">
            <a:solidFill>
              <a:schemeClr val="tx1"/>
            </a:solidFill>
          </a:ln>
          <a:effectLst>
            <a:glow rad="635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vert="horz" lIns="91440" tIns="45720" rIns="91440" bIns="45720" rtlCol="0" anchor="ctr" anchorCtr="1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SzPct val="125000"/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SzPct val="125000"/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00000"/>
              </a:lnSpc>
              <a:spcBef>
                <a:spcPts val="600"/>
              </a:spcBef>
            </a:pP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৯ম</a:t>
            </a:r>
            <a:endParaRPr lang="en-US" sz="3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দ্বিতীয়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পরিকল্পনাঃ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>
              <a:lnSpc>
                <a:spcPct val="100000"/>
              </a:lnSpc>
              <a:spcBef>
                <a:spcPts val="600"/>
              </a:spcBef>
            </a:pP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50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32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558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>
        <p14:ripple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E332480-7F8C-C416-3A10-3573A41B4A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>
            <a:extLst>
              <a:ext uri="{FF2B5EF4-FFF2-40B4-BE49-F238E27FC236}">
                <a16:creationId xmlns="" xmlns:a16="http://schemas.microsoft.com/office/drawing/2014/main" id="{4A7AAFF9-319D-48BE-EFCF-6902E0357E90}"/>
              </a:ext>
            </a:extLst>
          </p:cNvPr>
          <p:cNvSpPr>
            <a:spLocks noGrp="1"/>
          </p:cNvSpPr>
          <p:nvPr/>
        </p:nvSpPr>
        <p:spPr>
          <a:xfrm>
            <a:off x="736027" y="339214"/>
            <a:ext cx="10351752" cy="1487617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lIns="91440" tIns="45720" rIns="91440" bIns="45720" rtlCol="0" anchor="ctr" anchorCtr="1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en-US" sz="48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প্রারম্ভিক</a:t>
            </a:r>
            <a:r>
              <a:rPr lang="en-US" sz="48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u="sng" dirty="0" err="1">
                <a:latin typeface="NikoshBAN" panose="02000000000000000000" pitchFamily="2" charset="0"/>
                <a:cs typeface="NikoshBAN" panose="02000000000000000000" pitchFamily="2" charset="0"/>
              </a:rPr>
              <a:t>আলোচনা</a:t>
            </a:r>
            <a:endParaRPr lang="en-US" sz="4800" b="1" u="sng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>
              <a:lnSpc>
                <a:spcPct val="100000"/>
              </a:lnSpc>
            </a:pPr>
            <a:r>
              <a:rPr lang="bn-BD" sz="32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বিষয়ের পরিচিতি</a:t>
            </a:r>
            <a:r>
              <a:rPr lang="en-US" sz="48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 </a:t>
            </a:r>
            <a:endParaRPr lang="en-US" sz="4800" u="sng" dirty="0"/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5EE8E4BD-3546-DDD0-F0A7-61190C12136A}"/>
              </a:ext>
            </a:extLst>
          </p:cNvPr>
          <p:cNvSpPr txBox="1"/>
          <p:nvPr/>
        </p:nvSpPr>
        <p:spPr>
          <a:xfrm>
            <a:off x="603736" y="1826831"/>
            <a:ext cx="117996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2608"/>
            <a:r>
              <a:rPr lang="en-US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১। </a:t>
            </a:r>
            <a:r>
              <a:rPr lang="bn-BD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কম্পিউটার ভাইরাস কি</a:t>
            </a:r>
            <a:r>
              <a:rPr lang="en-US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? </a:t>
            </a:r>
            <a:r>
              <a:rPr lang="bn-BD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এর সংজ্ঞা ও গুরুত্ব।</a:t>
            </a:r>
            <a:endParaRPr lang="en-US" sz="40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="" xmlns:a16="http://schemas.microsoft.com/office/drawing/2014/main" id="{2D3E1713-0C2A-2A2F-58E5-2EDE9B0B6FEF}"/>
              </a:ext>
            </a:extLst>
          </p:cNvPr>
          <p:cNvSpPr txBox="1"/>
          <p:nvPr/>
        </p:nvSpPr>
        <p:spPr>
          <a:xfrm>
            <a:off x="603738" y="2607902"/>
            <a:ext cx="1158826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682608"/>
            <a:r>
              <a:rPr lang="bn-BD" sz="4000" b="1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২</a:t>
            </a:r>
            <a:r>
              <a:rPr lang="en-US" sz="4000" b="1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  <a:r>
              <a:rPr lang="bn-BD" sz="4000" b="1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কম্পিউটার ভাইরাসের গঠন</a:t>
            </a:r>
            <a:r>
              <a:rPr lang="en-US" sz="4000" b="1" kern="100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কম্পিউটার ভাইরাস কিভাবে কাজ করে</a:t>
            </a:r>
            <a:r>
              <a:rPr lang="en-US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55ECCF76-F388-A53D-80B8-1B6EAC82CE69}"/>
              </a:ext>
            </a:extLst>
          </p:cNvPr>
          <p:cNvSpPr txBox="1"/>
          <p:nvPr/>
        </p:nvSpPr>
        <p:spPr>
          <a:xfrm>
            <a:off x="603736" y="3388974"/>
            <a:ext cx="114751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806431"/>
            <a:r>
              <a:rPr lang="en-US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৩। </a:t>
            </a:r>
            <a:r>
              <a:rPr lang="bn-BD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ভাইরাসের প্রকারভেদ</a:t>
            </a:r>
            <a:r>
              <a:rPr lang="en-US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ও </a:t>
            </a:r>
            <a:r>
              <a:rPr lang="bn-BD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প্রতিটি প্রকারের সংক্ষিপ্ত বর্ণনা ও উদাহরণ।</a:t>
            </a:r>
            <a:endParaRPr lang="en-US" sz="4000" b="1" dirty="0">
              <a:latin typeface="NikoshBAN" panose="02000000000000000000" pitchFamily="2" charset="0"/>
              <a:ea typeface="Calibri" panose="020F0502020204030204" pitchFamily="34" charset="0"/>
              <a:cs typeface="NikoshBAN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55B8F0AA-80E1-159B-4734-BA53551C6F0E}"/>
              </a:ext>
            </a:extLst>
          </p:cNvPr>
          <p:cNvSpPr txBox="1"/>
          <p:nvPr/>
        </p:nvSpPr>
        <p:spPr>
          <a:xfrm>
            <a:off x="603737" y="4170044"/>
            <a:ext cx="63793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৪। </a:t>
            </a:r>
            <a:r>
              <a:rPr lang="bn-BD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প্রতিরোধ ও নিরাপত্তা </a:t>
            </a:r>
            <a:r>
              <a:rPr lang="en-US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="" xmlns:a16="http://schemas.microsoft.com/office/drawing/2014/main" id="{179D6590-3AE8-4436-A773-D343AF7D3159}"/>
              </a:ext>
            </a:extLst>
          </p:cNvPr>
          <p:cNvSpPr txBox="1"/>
          <p:nvPr/>
        </p:nvSpPr>
        <p:spPr>
          <a:xfrm>
            <a:off x="603736" y="4951115"/>
            <a:ext cx="43763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৫। </a:t>
            </a:r>
            <a:r>
              <a:rPr lang="bn-BD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প্রশ্নোত্তর পর্ব </a:t>
            </a:r>
            <a:r>
              <a:rPr lang="en-US" sz="40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931583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>
        <p:dissolve/>
      </p:transition>
    </mc:Choice>
    <mc:Fallback>
      <p:transition spd="slow" advClick="0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300"/>
                            </p:stCondLst>
                            <p:childTnLst>
                              <p:par>
                                <p:cTn id="1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50"/>
                            </p:stCondLst>
                            <p:childTnLst>
                              <p:par>
                                <p:cTn id="2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8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9600"/>
                            </p:stCondLst>
                            <p:childTnLst>
                              <p:par>
                                <p:cTn id="3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1100"/>
                            </p:stCondLst>
                            <p:childTnLst>
                              <p:par>
                                <p:cTn id="3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  <p:bldP spid="3" grpId="0"/>
      <p:bldP spid="7" grpId="0"/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7">
            <a:extLst>
              <a:ext uri="{FF2B5EF4-FFF2-40B4-BE49-F238E27FC236}">
                <a16:creationId xmlns="" xmlns:a16="http://schemas.microsoft.com/office/drawing/2014/main" id="{48F61568-8760-58CC-102A-2220B9DF57D1}"/>
              </a:ext>
            </a:extLst>
          </p:cNvPr>
          <p:cNvSpPr>
            <a:spLocks noGrp="1"/>
          </p:cNvSpPr>
          <p:nvPr/>
        </p:nvSpPr>
        <p:spPr>
          <a:xfrm>
            <a:off x="250723" y="770934"/>
            <a:ext cx="9969909" cy="1058295"/>
          </a:xfrm>
          <a:prstGeom prst="rect">
            <a:avLst/>
          </a:prstGeom>
        </p:spPr>
        <p:txBody>
          <a:bodyPr vert="horz" lIns="91440" tIns="45720" rIns="91440" bIns="45720" rtlCol="0" anchor="ctr" anchorCtr="1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 cap="all" baseline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bn-BD" sz="60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6000" u="sng" dirty="0"/>
          </a:p>
        </p:txBody>
      </p:sp>
      <p:sp>
        <p:nvSpPr>
          <p:cNvPr id="5" name="Text Placeholder 8">
            <a:extLst>
              <a:ext uri="{FF2B5EF4-FFF2-40B4-BE49-F238E27FC236}">
                <a16:creationId xmlns="" xmlns:a16="http://schemas.microsoft.com/office/drawing/2014/main" id="{C013586A-CFC1-2A61-D949-3893C67C09A4}"/>
              </a:ext>
            </a:extLst>
          </p:cNvPr>
          <p:cNvSpPr>
            <a:spLocks noGrp="1"/>
          </p:cNvSpPr>
          <p:nvPr/>
        </p:nvSpPr>
        <p:spPr>
          <a:xfrm>
            <a:off x="920124" y="2259723"/>
            <a:ext cx="10351752" cy="85634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0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bg1">
                    <a:lumMod val="50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20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8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Clr>
                <a:schemeClr val="tx1"/>
              </a:buClr>
              <a:buFont typeface="Arial" panose="020B0604020202020204" pitchFamily="34" charset="0"/>
              <a:buNone/>
              <a:defRPr sz="1600" kern="1200" cap="all" baseline="0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bn-BD" altLang="en-US" sz="4000" b="1" dirty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 -------</a:t>
            </a:r>
            <a:endParaRPr lang="en-US" sz="4000" dirty="0"/>
          </a:p>
        </p:txBody>
      </p:sp>
      <p:sp>
        <p:nvSpPr>
          <p:cNvPr id="6" name="Text Placeholder 8">
            <a:extLst>
              <a:ext uri="{FF2B5EF4-FFF2-40B4-BE49-F238E27FC236}">
                <a16:creationId xmlns="" xmlns:a16="http://schemas.microsoft.com/office/drawing/2014/main" id="{E3B02AD1-2638-59E3-42BA-DF3BA7612C55}"/>
              </a:ext>
            </a:extLst>
          </p:cNvPr>
          <p:cNvSpPr txBox="1">
            <a:spLocks/>
          </p:cNvSpPr>
          <p:nvPr/>
        </p:nvSpPr>
        <p:spPr>
          <a:xfrm>
            <a:off x="811267" y="3384328"/>
            <a:ext cx="10869560" cy="2018737"/>
          </a:xfrm>
          <a:prstGeom prst="rect">
            <a:avLst/>
          </a:prstGeom>
          <a:noFill/>
        </p:spPr>
        <p:txBody>
          <a:bodyPr vert="horz" lIns="91440" tIns="45720" rIns="91440" bIns="45720" rtlCol="0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 কম্পিউটার ভাইরাসের সংজ্ঞা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গঠন ও কার্যপ্রণালী সম্পর্কে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ব্যাখ্যা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;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l">
              <a:lnSpc>
                <a:spcPct val="150000"/>
              </a:lnSpc>
            </a:pP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শিক্ষার্থীরা বিভিন্ন প্রকারের কম্পিউটার ভাইরাস এবং তাদের বৈশিষ্ট্য সম্পর্কে সচেতন হবে;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l">
              <a:lnSpc>
                <a:spcPct val="150000"/>
              </a:lnSpc>
            </a:pPr>
            <a:r>
              <a:rPr lang="bn-BD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৩। শিক্ষার্থীরা কম্পিউটার ভাইরাস থেকে রক্ষা পাওয়ার উপায় ও নিরাপত্তা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প্রয়োগ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পারবে</a:t>
            </a:r>
            <a:r>
              <a:rPr lang="bn-BD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; 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572487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45E1266-DB5F-E00D-E755-DA392C806C6D}"/>
              </a:ext>
            </a:extLst>
          </p:cNvPr>
          <p:cNvSpPr txBox="1"/>
          <p:nvPr/>
        </p:nvSpPr>
        <p:spPr>
          <a:xfrm>
            <a:off x="2737199" y="653199"/>
            <a:ext cx="6717604" cy="923330"/>
          </a:xfrm>
          <a:prstGeom prst="rect">
            <a:avLst/>
          </a:prstGeom>
          <a:noFill/>
          <a:ln w="158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r>
              <a:rPr lang="bn-BD" sz="5400" b="1" u="sng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 কী?   </a:t>
            </a:r>
            <a:endParaRPr lang="en-US" sz="5400" b="1" u="sng" dirty="0">
              <a:ln w="9525">
                <a:solidFill>
                  <a:sysClr val="window" lastClr="FFFFFF"/>
                </a:solidFill>
                <a:prstDash val="solid"/>
              </a:ln>
              <a:solidFill>
                <a:srgbClr val="454545">
                  <a:lumMod val="50000"/>
                </a:srgbClr>
              </a:solidFill>
              <a:effectLst>
                <a:outerShdw blurRad="12700" dist="38100" dir="2700000" algn="tl" rotWithShape="0">
                  <a:sysClr val="window" lastClr="FFFFFF">
                    <a:lumMod val="50000"/>
                  </a:sys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73E2B02D-8E2B-34FA-4624-0205AD65E8FD}"/>
              </a:ext>
            </a:extLst>
          </p:cNvPr>
          <p:cNvSpPr txBox="1"/>
          <p:nvPr/>
        </p:nvSpPr>
        <p:spPr>
          <a:xfrm>
            <a:off x="718730" y="1605195"/>
            <a:ext cx="10754543" cy="4524315"/>
          </a:xfrm>
          <a:prstGeom prst="rect">
            <a:avLst/>
          </a:prstGeom>
          <a:noFill/>
          <a:ln w="15875" cap="flat" cmpd="sng" algn="ctr">
            <a:noFill/>
            <a:prstDash val="solid"/>
          </a:ln>
          <a:effectLst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defTabSz="914377">
              <a:defRPr/>
            </a:pP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	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সাধারণ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অর্থে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 (</a:t>
            </a:r>
            <a:r>
              <a:rPr lang="en-US" sz="3200" b="1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Virus)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 </a:t>
            </a:r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হলো অতিক্ষুদ্র সংক্রামক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জীবাণু</a:t>
            </a:r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যা শুধুমাত্র একটি জীবন্ত কোষের অভ্যন্তরে বংশবৃদ্ধি করতে পারে।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কিন্তু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ডিজিটাল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প্রযুক্তির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দুনিয়ায়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বলতে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বুঝায়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 ধরনের ক্ষতিকারক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প্রোগ্রামকে</a:t>
            </a:r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এটি সাধারণত অন্যান্য ফাইল বা প্রোগ্রামের সাথে যুক্ত হয়ে কাজ করে এবং যখন সেই ফাইল বা প্রোগ্রাম চালানো হয়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তখন ভাইরাসটি সক্রিয় হয়ে যায়। কম্পিউটার ভাইরাস বিভিন্ন ধরনের ক্ষতি করতে পারে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যেমন তথ্য মুছে ফেলা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সিস্টেমের কার্যকারিতা কমানো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 ব্যক্তিগত তথ্য চুরি করা</a:t>
            </a:r>
            <a:r>
              <a:rPr lang="hi-IN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তবে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দুটো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Virus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বৈশিষ্ট্য</a:t>
            </a:r>
            <a:r>
              <a:rPr lang="en-US" sz="32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প্রায়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একই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যা তথ্য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প্রযুক্তিকে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জীব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দেহকে</a:t>
            </a:r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আক্রম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ণের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মাধ্যমে</a:t>
            </a:r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ক্ষতি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200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এবং যার নিজের সংখ্যা বৃদ্ধির ক্ষমতা রয়েছে । </a:t>
            </a:r>
            <a:endParaRPr lang="en-US" sz="3200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5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114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14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9" decel="50000" autoRev="1" fill="hold">
                                          <p:stCondLst>
                                            <p:cond delay="11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4" fill="hold">
                                          <p:stCondLst>
                                            <p:cond delay="21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17A0D602-CA89-FAF7-BCD6-B315C7F648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="" xmlns:a16="http://schemas.microsoft.com/office/drawing/2014/main" id="{B1E64DF9-DD6D-3836-3FBD-3A87669D96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7807" y="-1"/>
            <a:ext cx="2556388" cy="2467901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206AE64E-34F7-0544-8BFE-B85288FF39C8}"/>
              </a:ext>
            </a:extLst>
          </p:cNvPr>
          <p:cNvSpPr txBox="1"/>
          <p:nvPr/>
        </p:nvSpPr>
        <p:spPr>
          <a:xfrm>
            <a:off x="718730" y="2976588"/>
            <a:ext cx="10754543" cy="3347968"/>
          </a:xfrm>
          <a:prstGeom prst="rect">
            <a:avLst/>
          </a:prstGeom>
          <a:noFill/>
          <a:ln w="15875" cap="flat" cmpd="sng" algn="ctr">
            <a:noFill/>
            <a:prstDash val="solid"/>
          </a:ln>
          <a:effectLst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bn-BD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</a:t>
            </a:r>
            <a:r>
              <a:rPr lang="bn-BD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(Virus)</a:t>
            </a:r>
            <a:r>
              <a:rPr lang="bn-BD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হল একটি ক্ষতিকর সফট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ও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য়্যা</a:t>
            </a:r>
            <a:r>
              <a:rPr lang="bn-BD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র যা একটি কম্পিউটারে প্রবেশ করে এবং নিজেকে পুন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উৎপা</a:t>
            </a:r>
            <a:r>
              <a:rPr lang="bn-BD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দন করে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bn-BD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অন্য ফাইল বা প্রোগ্রামে ছড়িয়ে পড়ে এবং সিস্টেমের কার্যকারিতা ক্ষতিগ্রস্ত করে</a:t>
            </a:r>
            <a:r>
              <a:rPr lang="hi-IN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en-US" sz="3200" dirty="0">
                <a:ln w="0"/>
                <a:solidFill>
                  <a:sysClr val="windowText" lastClr="0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bn-BD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32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(Virus)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”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পূর্ণরুপ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হলো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 </a:t>
            </a:r>
            <a:r>
              <a:rPr lang="en-US" sz="32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“Vital Information Resources Under </a:t>
            </a:r>
            <a:r>
              <a:rPr lang="en-US" sz="3200" dirty="0" err="1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Seige</a:t>
            </a:r>
            <a:r>
              <a:rPr lang="en-US" sz="3200" dirty="0">
                <a:ln w="0"/>
                <a:solidFill>
                  <a:srgbClr val="00B05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.”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যার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অর্থ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দারায়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গুরুত্বপূর্ণ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তথ্যসমূহ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দখলে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নেয়া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ক্ষতিসাধন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2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="" xmlns:a16="http://schemas.microsoft.com/office/drawing/2014/main" id="{4B49F698-C1B8-6DB5-768A-6CAA082F3233}"/>
              </a:ext>
            </a:extLst>
          </p:cNvPr>
          <p:cNvGrpSpPr/>
          <p:nvPr/>
        </p:nvGrpSpPr>
        <p:grpSpPr>
          <a:xfrm>
            <a:off x="1283109" y="2097506"/>
            <a:ext cx="9851923" cy="923330"/>
            <a:chOff x="1283109" y="2185991"/>
            <a:chExt cx="9851923" cy="923330"/>
          </a:xfrm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463A9944-29EE-F806-2257-F490850807A9}"/>
                </a:ext>
              </a:extLst>
            </p:cNvPr>
            <p:cNvSpPr txBox="1"/>
            <p:nvPr/>
          </p:nvSpPr>
          <p:spPr>
            <a:xfrm>
              <a:off x="1283109" y="2185991"/>
              <a:ext cx="9851923" cy="923330"/>
            </a:xfrm>
            <a:prstGeom prst="rect">
              <a:avLst/>
            </a:prstGeom>
            <a:noFill/>
            <a:ln w="15875" cap="flat" cmpd="sng" algn="ctr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>
                <a:defRPr/>
              </a:pPr>
              <a:r>
                <a:rPr lang="bn-BD" sz="5400" b="1" dirty="0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ভাইরা</a:t>
              </a:r>
              <a:r>
                <a:rPr lang="en-US" sz="5400" b="1" dirty="0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স(Virus)-</a:t>
              </a:r>
              <a:r>
                <a:rPr lang="en-US" sz="5400" b="1" dirty="0" err="1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এর</a:t>
              </a:r>
              <a:r>
                <a:rPr lang="en-US" sz="5400" b="1" dirty="0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bn-BD" sz="5400" b="1" dirty="0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সংজ্ঞা</a:t>
              </a:r>
              <a:r>
                <a:rPr lang="en-US" sz="5400" b="1" dirty="0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ও </a:t>
              </a:r>
              <a:r>
                <a:rPr lang="en-US" sz="5400" b="1" dirty="0" err="1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পূর্ণরুপ</a:t>
              </a:r>
              <a:r>
                <a:rPr lang="bn-BD" sz="5400" b="1" dirty="0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  </a:t>
              </a:r>
              <a:endParaRPr lang="en-US" sz="54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F4611F13-3F85-AA36-25CF-B87092724097}"/>
                </a:ext>
              </a:extLst>
            </p:cNvPr>
            <p:cNvCxnSpPr/>
            <p:nvPr/>
          </p:nvCxnSpPr>
          <p:spPr>
            <a:xfrm>
              <a:off x="2123768" y="3067662"/>
              <a:ext cx="8332838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9335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90">
          <a:fgClr>
            <a:schemeClr val="tx1"/>
          </a:fgClr>
          <a:bgClr>
            <a:schemeClr val="tx1">
              <a:lumMod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="" xmlns:a16="http://schemas.microsoft.com/office/drawing/2014/main" id="{886E5175-07CE-B6FB-A79B-4740934748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2598" y="1446959"/>
            <a:ext cx="4386125" cy="285576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2">
            <a:extLst>
              <a:ext uri="{FF2B5EF4-FFF2-40B4-BE49-F238E27FC236}">
                <a16:creationId xmlns="" xmlns:a16="http://schemas.microsoft.com/office/drawing/2014/main" id="{C1768F78-6A35-50A8-BF36-56471B580B24}"/>
              </a:ext>
            </a:extLst>
          </p:cNvPr>
          <p:cNvSpPr txBox="1"/>
          <p:nvPr/>
        </p:nvSpPr>
        <p:spPr>
          <a:xfrm>
            <a:off x="875819" y="4321255"/>
            <a:ext cx="10440364" cy="212365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 anchorCtr="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400" b="1" dirty="0">
                <a:ln/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১৯৮০</a:t>
            </a:r>
            <a:r>
              <a:rPr lang="bn-BD" sz="4000" b="1" dirty="0">
                <a:ln/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400" b="1" dirty="0">
                <a:ln/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সালে ভাইরাসের নামকরন করেছেন প্রখ্যাত গবেষক </a:t>
            </a:r>
            <a:r>
              <a:rPr lang="en-US" sz="44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bn-BD" sz="4000" b="1" dirty="0">
                <a:ln/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University of New Haven”</a:t>
            </a:r>
            <a:r>
              <a:rPr lang="bn-BD" sz="4400" b="1" dirty="0">
                <a:ln/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 এর </a:t>
            </a:r>
            <a:r>
              <a:rPr lang="bn-BD" sz="4400" b="1" dirty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অধ্যাপক ফ্রেড কোহেন </a:t>
            </a:r>
            <a:r>
              <a:rPr lang="bn-BD" sz="4000" b="1" dirty="0">
                <a:ln/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(Fred Cohen)</a:t>
            </a:r>
            <a:endParaRPr lang="en-US" sz="4000" b="1" dirty="0">
              <a:ln/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="" xmlns:a16="http://schemas.microsoft.com/office/drawing/2014/main" id="{7ED8A52C-504F-DE9B-6F29-511F2B4F9BE6}"/>
              </a:ext>
            </a:extLst>
          </p:cNvPr>
          <p:cNvSpPr txBox="1"/>
          <p:nvPr/>
        </p:nvSpPr>
        <p:spPr>
          <a:xfrm>
            <a:off x="2363559" y="413087"/>
            <a:ext cx="7097487" cy="1015663"/>
          </a:xfrm>
          <a:prstGeom prst="rect">
            <a:avLst/>
          </a:prstGeom>
          <a:noFill/>
          <a:ln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  <a:scene3d>
            <a:camera prst="perspectiveRelaxedModerately"/>
            <a:lightRig rig="threePt" dir="t"/>
          </a:scene3d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60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আবিষ্কারক</a:t>
            </a:r>
            <a:endParaRPr lang="bn-BD" sz="60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400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1" dur="375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2" dur="375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3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4" dur="7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FADEBB0-8EBC-81AE-819F-FE823031B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A3E6B479-8C68-8C57-E66A-071103B7557B}"/>
              </a:ext>
            </a:extLst>
          </p:cNvPr>
          <p:cNvSpPr txBox="1"/>
          <p:nvPr/>
        </p:nvSpPr>
        <p:spPr>
          <a:xfrm>
            <a:off x="897194" y="1492276"/>
            <a:ext cx="10397613" cy="4451860"/>
          </a:xfrm>
          <a:prstGeom prst="rect">
            <a:avLst/>
          </a:prstGeom>
          <a:noFill/>
          <a:ln w="15875" cap="flat" cmpd="sng" algn="ctr">
            <a:noFill/>
            <a:prstDash val="solid"/>
          </a:ln>
          <a:effectLst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n-BD" sz="28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ভাইরাসের গুরুত্ব নিম্নলিখিত কারণে রয়েছে</a:t>
            </a:r>
            <a:r>
              <a:rPr lang="en-US" sz="28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</a:t>
            </a:r>
          </a:p>
          <a:p>
            <a:pPr marL="342891" indent="-342891" algn="just">
              <a:spcAft>
                <a:spcPts val="800"/>
              </a:spcAft>
              <a:buFont typeface="+mj-lt"/>
              <a:buAutoNum type="arabicPeriod"/>
              <a:tabLst>
                <a:tab pos="457189" algn="l"/>
              </a:tabLst>
            </a:pPr>
            <a:r>
              <a:rPr lang="bn-BD" sz="2200" dirty="0">
                <a:ln w="0"/>
                <a:solidFill>
                  <a:srgbClr val="B10B9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তথ্য সুরক্ষা</a:t>
            </a:r>
            <a:r>
              <a:rPr lang="en-US" sz="2200" dirty="0">
                <a:ln w="0"/>
                <a:solidFill>
                  <a:srgbClr val="B10B9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 </a:t>
            </a:r>
            <a:r>
              <a:rPr lang="bn-BD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ভাইরাসের কারণে ব্যক্তিগত ও সংস্থার তথ্য ক্ষতিগ্রস্ত হতে পারে। এটি তথ্য চুরি</a:t>
            </a:r>
            <a:r>
              <a:rPr lang="en-US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মুছে ফেলা বা পরিবর্তনের মাধ্যমে ঘটতে পারে</a:t>
            </a:r>
            <a:r>
              <a:rPr lang="hi-IN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342891" indent="-342891" algn="just">
              <a:spcAft>
                <a:spcPts val="800"/>
              </a:spcAft>
              <a:buFont typeface="+mj-lt"/>
              <a:buAutoNum type="arabicPeriod"/>
              <a:tabLst>
                <a:tab pos="457189" algn="l"/>
              </a:tabLst>
            </a:pPr>
            <a:r>
              <a:rPr lang="bn-BD" sz="2200" dirty="0">
                <a:ln w="0"/>
                <a:solidFill>
                  <a:srgbClr val="B10B9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সিস্টেমের কার্যকারিতা</a:t>
            </a:r>
            <a:r>
              <a:rPr lang="en-US" sz="2200" dirty="0">
                <a:ln w="0"/>
                <a:solidFill>
                  <a:srgbClr val="B10B9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</a:t>
            </a:r>
            <a:r>
              <a:rPr lang="en-US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 </a:t>
            </a:r>
            <a:r>
              <a:rPr lang="bn-BD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 কম্পিউটারের কার্যকারিতা কমিয়ে দেয়</a:t>
            </a:r>
            <a:r>
              <a:rPr lang="en-US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যা কাজের গতি এবং উৎপাদনশীলতা হ্রাস করে</a:t>
            </a:r>
            <a:r>
              <a:rPr lang="hi-IN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342891" indent="-342891" algn="just">
              <a:spcAft>
                <a:spcPts val="800"/>
              </a:spcAft>
              <a:buFont typeface="+mj-lt"/>
              <a:buAutoNum type="arabicPeriod"/>
              <a:tabLst>
                <a:tab pos="457189" algn="l"/>
              </a:tabLst>
            </a:pPr>
            <a:r>
              <a:rPr lang="bn-BD" sz="2200" dirty="0">
                <a:ln w="0"/>
                <a:solidFill>
                  <a:srgbClr val="B10B9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অর্থনৈতিক ক্ষতি</a:t>
            </a:r>
            <a:r>
              <a:rPr lang="en-US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 </a:t>
            </a:r>
            <a:r>
              <a:rPr lang="bn-BD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ভাইরাসের কারণে সিস্টেমের মেরামত</a:t>
            </a:r>
            <a:r>
              <a:rPr lang="en-US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তথ্য পুনরুদ্ধার এবং নিরাপত্তা ব্যবস্থা স্থাপন করতে অর্থ ব্যয় হয়</a:t>
            </a:r>
            <a:r>
              <a:rPr lang="hi-IN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342891" indent="-342891" algn="just">
              <a:spcAft>
                <a:spcPts val="800"/>
              </a:spcAft>
              <a:buFont typeface="+mj-lt"/>
              <a:buAutoNum type="arabicPeriod"/>
              <a:tabLst>
                <a:tab pos="457189" algn="l"/>
              </a:tabLst>
            </a:pPr>
            <a:r>
              <a:rPr lang="bn-BD" sz="2200" dirty="0">
                <a:ln w="0"/>
                <a:solidFill>
                  <a:srgbClr val="B10B9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নিরাপত্তা ঝুঁকি</a:t>
            </a:r>
            <a:r>
              <a:rPr lang="en-US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 </a:t>
            </a:r>
            <a:r>
              <a:rPr lang="bn-BD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ভাইরাসের মাধ্যমে হ্যাকাররা সিস্টেমে প্রবেশ করে এবং সংবেদনশীল তথ্য চুরি করতে পারে</a:t>
            </a:r>
            <a:r>
              <a:rPr lang="en-US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যা ব্যক্তিগত এবং ব্যবসায়িক নিরাপত্তার জন্য বিপজ্জনক</a:t>
            </a:r>
            <a:r>
              <a:rPr lang="hi-IN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342891" indent="-342891" algn="just">
              <a:spcAft>
                <a:spcPts val="800"/>
              </a:spcAft>
              <a:buFont typeface="+mj-lt"/>
              <a:buAutoNum type="arabicPeriod"/>
              <a:tabLst>
                <a:tab pos="457189" algn="l"/>
              </a:tabLst>
            </a:pPr>
            <a:r>
              <a:rPr lang="bn-BD" sz="2200" dirty="0">
                <a:ln w="0"/>
                <a:solidFill>
                  <a:srgbClr val="B10B9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সামাজিক প্রভাব</a:t>
            </a:r>
            <a:r>
              <a:rPr lang="en-US" sz="2200" dirty="0">
                <a:ln w="0"/>
                <a:solidFill>
                  <a:srgbClr val="B10B9D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</a:t>
            </a:r>
            <a:r>
              <a:rPr lang="en-US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 </a:t>
            </a:r>
            <a:r>
              <a:rPr lang="bn-BD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ভাইরাসের কারণে সামাজিক যোগাযোগ মাধ্যম এবং অনলাইন পরিষেবাগুলিতে সমস্যা সৃষ্টি হতে পারে</a:t>
            </a:r>
            <a:r>
              <a:rPr lang="en-US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যা মানুষের মধ্যে বিভ্রান্তি এবং উদ্বেগ সৃষ্টি করে</a:t>
            </a:r>
            <a:r>
              <a:rPr lang="hi-IN" sz="22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2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="" xmlns:a16="http://schemas.microsoft.com/office/drawing/2014/main" id="{739CEA55-3F7C-59DF-FF46-2BA680E60846}"/>
              </a:ext>
            </a:extLst>
          </p:cNvPr>
          <p:cNvGrpSpPr/>
          <p:nvPr/>
        </p:nvGrpSpPr>
        <p:grpSpPr>
          <a:xfrm>
            <a:off x="1002891" y="696404"/>
            <a:ext cx="9851923" cy="923331"/>
            <a:chOff x="1002890" y="696404"/>
            <a:chExt cx="9851923" cy="923329"/>
          </a:xfrm>
        </p:grpSpPr>
        <p:sp>
          <p:nvSpPr>
            <p:cNvPr id="4" name="TextBox 3">
              <a:extLst>
                <a:ext uri="{FF2B5EF4-FFF2-40B4-BE49-F238E27FC236}">
                  <a16:creationId xmlns="" xmlns:a16="http://schemas.microsoft.com/office/drawing/2014/main" id="{0A9FF631-9CB8-F19A-5103-F4105E0AD36E}"/>
                </a:ext>
              </a:extLst>
            </p:cNvPr>
            <p:cNvSpPr txBox="1"/>
            <p:nvPr/>
          </p:nvSpPr>
          <p:spPr>
            <a:xfrm>
              <a:off x="1002890" y="696404"/>
              <a:ext cx="9851923" cy="923329"/>
            </a:xfrm>
            <a:prstGeom prst="rect">
              <a:avLst/>
            </a:prstGeom>
            <a:noFill/>
            <a:ln w="15875" cap="flat" cmpd="sng" algn="ctr">
              <a:noFill/>
              <a:prstDash val="solid"/>
            </a:ln>
            <a:effectLst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defTabSz="914377">
                <a:defRPr/>
              </a:pPr>
              <a:r>
                <a:rPr lang="bn-BD" sz="5400" b="1" dirty="0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ভাইরা</a:t>
              </a:r>
              <a:r>
                <a:rPr lang="en-US" sz="5400" b="1" dirty="0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স(</a:t>
              </a:r>
              <a:r>
                <a:rPr lang="en-US" sz="5400" b="1" dirty="0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FF0000"/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Virus</a:t>
              </a:r>
              <a:r>
                <a:rPr lang="en-US" sz="5400" b="1" dirty="0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)-</a:t>
              </a:r>
              <a:r>
                <a:rPr lang="en-US" sz="5400" b="1" dirty="0" err="1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এর</a:t>
              </a:r>
              <a:r>
                <a:rPr lang="bn-BD" sz="5400" b="1" dirty="0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</a:t>
              </a:r>
              <a:r>
                <a:rPr lang="en-US" sz="5400" b="1" dirty="0" err="1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গুরুত্ব</a:t>
              </a:r>
              <a:r>
                <a:rPr lang="bn-BD" sz="5400" b="1" dirty="0">
                  <a:ln w="9525">
                    <a:solidFill>
                      <a:sysClr val="window" lastClr="FFFFFF"/>
                    </a:solidFill>
                    <a:prstDash val="solid"/>
                  </a:ln>
                  <a:solidFill>
                    <a:srgbClr val="454545">
                      <a:lumMod val="50000"/>
                    </a:srgbClr>
                  </a:solidFill>
                  <a:effectLst>
                    <a:outerShdw blurRad="12700" dist="38100" dir="2700000" algn="tl" rotWithShape="0">
                      <a:sysClr val="window" lastClr="FFFFFF">
                        <a:lumMod val="50000"/>
                      </a:sysClr>
                    </a:outerShdw>
                  </a:effectLst>
                  <a:latin typeface="NikoshBAN" panose="02000000000000000000" pitchFamily="2" charset="0"/>
                  <a:cs typeface="NikoshBAN" panose="02000000000000000000" pitchFamily="2" charset="0"/>
                </a:rPr>
                <a:t>  </a:t>
              </a:r>
              <a:endParaRPr lang="en-US" sz="54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cxnSp>
          <p:nvCxnSpPr>
            <p:cNvPr id="8" name="Straight Connector 7">
              <a:extLst>
                <a:ext uri="{FF2B5EF4-FFF2-40B4-BE49-F238E27FC236}">
                  <a16:creationId xmlns="" xmlns:a16="http://schemas.microsoft.com/office/drawing/2014/main" id="{FEA7F367-E0D3-949F-3CC0-C53F6F6A5A4A}"/>
                </a:ext>
              </a:extLst>
            </p:cNvPr>
            <p:cNvCxnSpPr>
              <a:cxnSpLocks/>
            </p:cNvCxnSpPr>
            <p:nvPr/>
          </p:nvCxnSpPr>
          <p:spPr>
            <a:xfrm>
              <a:off x="3126658" y="1516490"/>
              <a:ext cx="5855110" cy="0"/>
            </a:xfrm>
            <a:prstGeom prst="line">
              <a:avLst/>
            </a:prstGeom>
            <a:ln w="28575"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89834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" dur="75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decel="100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75" accel="100000">
                                          <p:stCondLst>
                                            <p:cond delay="7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5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5000">
                                          <p:val>
                                            <p:strVal val="ppt_x+-0.0500*(ppt_x*0.9511+(1-ppt_y)*0.3090)"/>
                                          </p:val>
                                        </p:tav>
                                        <p:tav tm="10000">
                                          <p:val>
                                            <p:strVal val="ppt_x+-0.1000*(ppt_x*0.8090+(1-ppt_y)*0.5878)"/>
                                          </p:val>
                                        </p:tav>
                                        <p:tav tm="15000">
                                          <p:val>
                                            <p:strVal val="ppt_x+-0.1500*(ppt_x*0.5878+(1-ppt_y)*0.8090)"/>
                                          </p:val>
                                        </p:tav>
                                        <p:tav tm="20000">
                                          <p:val>
                                            <p:strVal val="ppt_x+-0.2000*(ppt_x*0.3090+(1-ppt_y)*0.9511)"/>
                                          </p:val>
                                        </p:tav>
                                        <p:tav tm="25000">
                                          <p:val>
                                            <p:strVal val="ppt_x+-0.2500*(ppt_x*-0.0000+(1-ppt_y)*1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x+-0.3000*(ppt_x*-0.3090+(1-ppt_y)*0.9511)"/>
                                          </p:val>
                                        </p:tav>
                                        <p:tav tm="35000">
                                          <p:val>
                                            <p:strVal val="ppt_x+-0.3500*(ppt_x*-0.5878+(1-ppt_y)*0.8090)"/>
                                          </p:val>
                                        </p:tav>
                                        <p:tav tm="40000">
                                          <p:val>
                                            <p:strVal val="ppt_x+-0.4000*(ppt_x*-0.8090+(1-ppt_y)*0.5878)"/>
                                          </p:val>
                                        </p:tav>
                                        <p:tav tm="45000">
                                          <p:val>
                                            <p:strVal val="ppt_x+-0.4500*(ppt_x*-0.9511+(1-ppt_y)*0.3090)"/>
                                          </p:val>
                                        </p:tav>
                                        <p:tav tm="50000">
                                          <p:val>
                                            <p:strVal val="ppt_x+-0.5000*(ppt_x*-1.0000+(1-ppt_y)*-0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x+-0.5500*(ppt_x*-0.9511+(1-ppt_y)*-0.3090)"/>
                                          </p:val>
                                        </p:tav>
                                        <p:tav tm="60000">
                                          <p:val>
                                            <p:strVal val="ppt_x+-0.6000*(ppt_x*-0.8090+(1-ppt_y)*-0.5878)"/>
                                          </p:val>
                                        </p:tav>
                                        <p:tav tm="65000">
                                          <p:val>
                                            <p:strVal val="ppt_x+-0.6500*(ppt_x*-0.5878+(1-ppt_y)*-0.8090)"/>
                                          </p:val>
                                        </p:tav>
                                        <p:tav tm="70000">
                                          <p:val>
                                            <p:strVal val="ppt_x+-0.7000*(ppt_x*-0.3090+(1-ppt_y)*-0.9511)"/>
                                          </p:val>
                                        </p:tav>
                                        <p:tav tm="75000">
                                          <p:val>
                                            <p:strVal val="ppt_x+-0.7500*(ppt_x*0.0000+(1-ppt_y)*-1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x+-0.8000*(ppt_x*0.3090+(1-ppt_y)*-0.9511)"/>
                                          </p:val>
                                        </p:tav>
                                        <p:tav tm="85000">
                                          <p:val>
                                            <p:strVal val="ppt_x+-0.8500*(ppt_x*0.5878+(1-ppt_y)*-0.8090)"/>
                                          </p:val>
                                        </p:tav>
                                        <p:tav tm="90000">
                                          <p:val>
                                            <p:strVal val="ppt_x+-0.9000*(ppt_x*0.8090+(1-ppt_y)*-0.5878)"/>
                                          </p:val>
                                        </p:tav>
                                        <p:tav tm="95000">
                                          <p:val>
                                            <p:strVal val="ppt_x+-0.9500*(ppt_x*0.9511+(1-ppt_y)*-0.3090)"/>
                                          </p:val>
                                        </p:tav>
                                        <p:tav tm="100000">
                                          <p:val>
                                            <p:strVal val="ppt_x+-1.0000*(ppt_x*1.0000+(1-ppt_y)*0.0000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5000">
                                          <p:val>
                                            <p:strVal val="ppt_y+-0.0500*(ppt_x*0.3090-(1-ppt_y)*0.9511)"/>
                                          </p:val>
                                        </p:tav>
                                        <p:tav tm="10000">
                                          <p:val>
                                            <p:strVal val="ppt_y+-0.1000*(ppt_x*0.5878-(1-ppt_y)*0.8090)"/>
                                          </p:val>
                                        </p:tav>
                                        <p:tav tm="15000">
                                          <p:val>
                                            <p:strVal val="ppt_y+-0.1500*(ppt_x*0.8090-(1-ppt_y)*0.5878)"/>
                                          </p:val>
                                        </p:tav>
                                        <p:tav tm="20000">
                                          <p:val>
                                            <p:strVal val="ppt_y+-0.2000*(ppt_x*0.9511-(1-ppt_y)*0.3090)"/>
                                          </p:val>
                                        </p:tav>
                                        <p:tav tm="25000">
                                          <p:val>
                                            <p:strVal val="ppt_y+-0.2500*(ppt_x*1.0000-(1-ppt_y)*-0.0000)"/>
                                          </p:val>
                                        </p:tav>
                                        <p:tav tm="30000">
                                          <p:val>
                                            <p:strVal val="ppt_y+-0.3000*(ppt_x*0.9511-(1-ppt_y)*-0.3090)"/>
                                          </p:val>
                                        </p:tav>
                                        <p:tav tm="35000">
                                          <p:val>
                                            <p:strVal val="ppt_y+-0.3500*(ppt_x*0.8090-(1-ppt_y)*-0.5878)"/>
                                          </p:val>
                                        </p:tav>
                                        <p:tav tm="40000">
                                          <p:val>
                                            <p:strVal val="ppt_y+-0.4000*(ppt_x*0.5878-(1-ppt_y)*-0.8090)"/>
                                          </p:val>
                                        </p:tav>
                                        <p:tav tm="45000">
                                          <p:val>
                                            <p:strVal val="ppt_y+-0.4500*(ppt_x*0.3090-(1-ppt_y)*-0.9511)"/>
                                          </p:val>
                                        </p:tav>
                                        <p:tav tm="50000">
                                          <p:val>
                                            <p:strVal val="ppt_y+-0.5000*(ppt_x*-0.0000-(1-ppt_y)*-1.0000)"/>
                                          </p:val>
                                        </p:tav>
                                        <p:tav tm="55000">
                                          <p:val>
                                            <p:strVal val="ppt_y+-0.5500*(ppt_x*-0.3090-(1-ppt_y)*-0.9511)"/>
                                          </p:val>
                                        </p:tav>
                                        <p:tav tm="60000">
                                          <p:val>
                                            <p:strVal val="ppt_y+-0.6000*(ppt_x*-0.5878-(1-ppt_y)*-0.8090)"/>
                                          </p:val>
                                        </p:tav>
                                        <p:tav tm="65000">
                                          <p:val>
                                            <p:strVal val="ppt_y+-0.6500*(ppt_x*-0.8090-(1-ppt_y)*-0.5878)"/>
                                          </p:val>
                                        </p:tav>
                                        <p:tav tm="70000">
                                          <p:val>
                                            <p:strVal val="ppt_y+-0.7000*(ppt_x*-0.9511-(1-ppt_y)*-0.3090)"/>
                                          </p:val>
                                        </p:tav>
                                        <p:tav tm="75000">
                                          <p:val>
                                            <p:strVal val="ppt_y+-0.7500*(ppt_x*-1.0000-(1-ppt_y)*0.0000)"/>
                                          </p:val>
                                        </p:tav>
                                        <p:tav tm="80000">
                                          <p:val>
                                            <p:strVal val="ppt_y+-0.8000*(ppt_x*-0.9511-(1-ppt_y)*0.3090)"/>
                                          </p:val>
                                        </p:tav>
                                        <p:tav tm="85000">
                                          <p:val>
                                            <p:strVal val="ppt_y+-0.8500*(ppt_x*-0.8090-(1-ppt_y)*0.5878)"/>
                                          </p:val>
                                        </p:tav>
                                        <p:tav tm="90000">
                                          <p:val>
                                            <p:strVal val="ppt_y+-0.9000*(ppt_x*-0.5878-(1-ppt_y)*0.8090)"/>
                                          </p:val>
                                        </p:tav>
                                        <p:tav tm="95000">
                                          <p:val>
                                            <p:strVal val="ppt_y+-0.9500*(ppt_x*-0.3090-(1-ppt_y)*0.9511)"/>
                                          </p:val>
                                        </p:tav>
                                        <p:tav tm="100000">
                                          <p:val>
                                            <p:strVal val="ppt_y+-1.0000*(ppt_x*0.0000-(1-ppt_y)*1.0000)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43F1BEB-3FCB-9334-5ABF-6FBC0EEF1B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375BFECF-F2E9-6413-149F-C5DE5BEB5CEC}"/>
              </a:ext>
            </a:extLst>
          </p:cNvPr>
          <p:cNvSpPr txBox="1"/>
          <p:nvPr/>
        </p:nvSpPr>
        <p:spPr>
          <a:xfrm>
            <a:off x="835744" y="1436608"/>
            <a:ext cx="10623755" cy="4964821"/>
          </a:xfrm>
          <a:prstGeom prst="rect">
            <a:avLst/>
          </a:prstGeom>
          <a:noFill/>
          <a:ln w="15875" cap="flat" cmpd="sng" algn="ctr">
            <a:noFill/>
            <a:prstDash val="solid"/>
          </a:ln>
          <a:effectLst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bn-BD" sz="2800" u="sng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ভাইরাস নিম্নলিখিত</a:t>
            </a:r>
            <a:r>
              <a:rPr lang="en-US" sz="2800" u="sng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2800" u="sng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উপাদান</a:t>
            </a:r>
            <a:r>
              <a:rPr lang="en-US" sz="2800" u="sng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নিয়ে</a:t>
            </a:r>
            <a:r>
              <a:rPr lang="en-US" sz="2800" u="sng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u="sng" dirty="0" err="1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গঠিতঃ</a:t>
            </a:r>
            <a:endParaRPr lang="en-US" sz="2800" u="sng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342891" indent="-342891" algn="just"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bn-BD" sz="2800" dirty="0">
                <a:ln w="0"/>
                <a:solidFill>
                  <a:srgbClr val="14B6D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জেনেটিক কোড</a:t>
            </a:r>
            <a:r>
              <a:rPr lang="en-US" sz="2800" dirty="0">
                <a:ln w="0"/>
                <a:solidFill>
                  <a:srgbClr val="14B6D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</a:t>
            </a:r>
            <a:r>
              <a:rPr lang="en-US" sz="28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ভাইরাসের মূল কোড যা তার কার্যকারিতা নির্ধারণ করে। এটি ভাইরাসের গঠন এবং আচরণকে নিয়ন্ত্রণ করে</a:t>
            </a:r>
            <a:r>
              <a:rPr lang="hi-I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342891" indent="-342891" algn="just"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bn-BD" sz="2800" dirty="0">
                <a:ln w="0"/>
                <a:solidFill>
                  <a:srgbClr val="14B6D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প্রোগ্রামিং লজিক</a:t>
            </a:r>
            <a:r>
              <a:rPr lang="en-US" sz="28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 </a:t>
            </a:r>
            <a:r>
              <a:rPr lang="bn-BD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ভাইরাসের কার্যপ্রণালী এবং কিভাবে এটি নিজেকে ছড়িয়ে দেয়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তা নির্ধারণ করে। এটি ভাইরাসের আক্রমণের পদ্ধতি এবং লক্ষ্য নির্ধারণ করে</a:t>
            </a:r>
            <a:r>
              <a:rPr lang="hi-I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342891" indent="-342891" algn="just"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bn-BD" sz="2800" dirty="0">
                <a:ln w="0"/>
                <a:solidFill>
                  <a:srgbClr val="14B6D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প্ল্যাটফর্ম নির্ভরতা</a:t>
            </a:r>
            <a:r>
              <a:rPr lang="en-US" sz="2800" dirty="0">
                <a:ln w="0"/>
                <a:solidFill>
                  <a:srgbClr val="14B6D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</a:t>
            </a:r>
            <a:r>
              <a:rPr lang="en-US" sz="28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কিছু ভাইরাস নির্দিষ্ট অপারেটিং সিস্টেম বা সফটওয়্যারের উপর নির্ভরশীল। যেমন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Windows </a:t>
            </a:r>
            <a:r>
              <a:rPr lang="bn-BD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 সাধারণত 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Windows </a:t>
            </a:r>
            <a:r>
              <a:rPr lang="bn-BD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অপারেটিং সিস্টেমে কাজ করে</a:t>
            </a:r>
            <a:r>
              <a:rPr lang="hi-I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342891" indent="-342891" algn="just"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bn-BD" sz="2800" dirty="0">
                <a:ln w="0"/>
                <a:solidFill>
                  <a:srgbClr val="14B6D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অবস্থান</a:t>
            </a:r>
            <a:r>
              <a:rPr lang="en-US" sz="2800" dirty="0">
                <a:ln w="0"/>
                <a:solidFill>
                  <a:srgbClr val="14B6D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</a:t>
            </a:r>
            <a:r>
              <a:rPr lang="en-US" sz="28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ভাইরাসটি কোথায় অবস্থান করছে তা নির্ধারণ করে। এটি ফাইলের মধ্যে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সিস্টেমের বুট সেক্টরে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 মেমরিতে থাকতে পারে</a:t>
            </a:r>
            <a:r>
              <a:rPr lang="hi-I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342891" indent="-342891" algn="just"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bn-BD" sz="2800" dirty="0">
                <a:ln w="0"/>
                <a:solidFill>
                  <a:srgbClr val="14B6D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প্রসারিত কোড</a:t>
            </a:r>
            <a:r>
              <a:rPr lang="en-US" sz="2800" dirty="0">
                <a:ln w="0"/>
                <a:solidFill>
                  <a:srgbClr val="14B6D6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ঃ </a:t>
            </a:r>
            <a:r>
              <a:rPr lang="bn-BD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কিছু ভাইরাসে অতিরিক্ত কোড থাকে যা তাদের কার্যকারিতা বাড়ায়</a:t>
            </a:r>
            <a:r>
              <a:rPr lang="en-US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যেমন তথ্য চুরি করা বা অন্যান্য ম্যালওয়্যার ইনস্টল করা</a:t>
            </a:r>
            <a:r>
              <a:rPr lang="hi-IN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8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374DD083-D67B-9C83-9E87-09727998E5CB}"/>
              </a:ext>
            </a:extLst>
          </p:cNvPr>
          <p:cNvSpPr txBox="1"/>
          <p:nvPr/>
        </p:nvSpPr>
        <p:spPr>
          <a:xfrm>
            <a:off x="1002891" y="696406"/>
            <a:ext cx="10781071" cy="740203"/>
          </a:xfrm>
          <a:prstGeom prst="rect">
            <a:avLst/>
          </a:prstGeom>
          <a:noFill/>
          <a:ln w="158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783" indent="-685783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457189" algn="l"/>
              </a:tabLst>
            </a:pPr>
            <a:r>
              <a:rPr lang="bn-BD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ভাইরাসের </a:t>
            </a:r>
            <a:r>
              <a:rPr lang="bn-BD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 কিভাবে </a:t>
            </a:r>
            <a:r>
              <a:rPr lang="bn-BD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bn-BD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করে </a:t>
            </a:r>
            <a:r>
              <a:rPr lang="en-US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3321232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5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75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5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AF18A35-CA8A-B1DB-3006-0D0085008C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5ADF4B50-A112-03B3-ED09-E25C4E5FE880}"/>
              </a:ext>
            </a:extLst>
          </p:cNvPr>
          <p:cNvSpPr txBox="1"/>
          <p:nvPr/>
        </p:nvSpPr>
        <p:spPr>
          <a:xfrm>
            <a:off x="530943" y="1036687"/>
            <a:ext cx="11130116" cy="5386090"/>
          </a:xfrm>
          <a:prstGeom prst="rect">
            <a:avLst/>
          </a:prstGeom>
          <a:noFill/>
          <a:ln w="15875" cap="flat" cmpd="sng" algn="ctr">
            <a:noFill/>
            <a:prstDash val="solid"/>
          </a:ln>
          <a:effectLst/>
        </p:spPr>
        <p:txBody>
          <a:bodyPr wrap="square" rtlCol="0" anchor="ctr" anchorCtr="1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2400" u="sng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কম্পিউটার ভাইরাস নিম্নলিখিত </a:t>
            </a:r>
            <a:r>
              <a:rPr lang="en-US" sz="2400" u="sng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উপায়</a:t>
            </a:r>
            <a:r>
              <a:rPr lang="en-US" sz="2400" u="sng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u="sng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অবলম্বনে</a:t>
            </a:r>
            <a:r>
              <a:rPr lang="en-US" sz="2400" u="sng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u="sng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400" u="sng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2400" u="sng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করেঃ</a:t>
            </a:r>
            <a:endParaRPr lang="en-US" sz="2400" u="sng" dirty="0">
              <a:ln w="0"/>
              <a:solidFill>
                <a:srgbClr val="7030A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189" indent="-457189" algn="just">
              <a:buFont typeface="Wingdings" panose="05000000000000000000" pitchFamily="2" charset="2"/>
              <a:buChar char="q"/>
              <a:tabLst>
                <a:tab pos="457189" algn="l"/>
              </a:tabLst>
            </a:pPr>
            <a:r>
              <a:rPr lang="bn-BD" sz="2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প্রবেশ:</a:t>
            </a:r>
            <a:endParaRPr lang="en-US" sz="20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189" indent="-176209" algn="just">
              <a:buSzPts val="1000"/>
              <a:buFont typeface="Wingdings" panose="05000000000000000000" pitchFamily="2" charset="2"/>
              <a:buChar char="Ø"/>
            </a:pP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 সাধারণত ইনফেক্টেড ফাইল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ইমেইল অ্যাটাচমেন্ট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বা ম্যালিশিয়াস ওয়েবসাইটের মাধ্যমে কম্পিউটারে প্রবেশ করে। ব্যবহারকারী যখন এই ফাইলগুলি ডাউনলোড বা চালান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তখন ভাইরাসটি সক্রিয় হয়ে যায়</a:t>
            </a:r>
            <a:r>
              <a:rPr lang="hi-IN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189" indent="-457189" algn="just">
              <a:buFont typeface="Wingdings" panose="05000000000000000000" pitchFamily="2" charset="2"/>
              <a:buChar char="q"/>
              <a:tabLst>
                <a:tab pos="457189" algn="l"/>
              </a:tabLst>
            </a:pPr>
            <a:r>
              <a:rPr lang="bn-BD" sz="2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অনুলিপি তৈরি:</a:t>
            </a:r>
            <a:endParaRPr lang="en-US" sz="20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189" indent="-176209" algn="just">
              <a:buSzPts val="1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ভাইরাসটি নিজেকে অনুলিপি করতে শুরু করে। এটি অন্যান্য ফাইল বা প্রোগ্রামে সংযুক্ত হয়ে তাদের মধ্যে ছড়িয়ে পড়ে। কিছু ভাইরাস সিস্টেমের ফাইল বা বুট সেক্টরে প্রবেশ করে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যা কম্পিউটার চালু হওয়ার সময় সক্রিয় হয়</a:t>
            </a:r>
            <a:r>
              <a:rPr lang="hi-IN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189" indent="-457189" algn="just">
              <a:buFont typeface="Wingdings" panose="05000000000000000000" pitchFamily="2" charset="2"/>
              <a:buChar char="q"/>
              <a:tabLst>
                <a:tab pos="457189" algn="l"/>
              </a:tabLst>
            </a:pPr>
            <a:r>
              <a:rPr lang="bn-BD" sz="2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ক্ষতি করা:</a:t>
            </a:r>
            <a:endParaRPr lang="en-US" sz="20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189" indent="-176209" algn="just">
              <a:buSzPts val="1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ভাইরাসটি বিভিন্ন ধরনের ক্ষতি করতে পারে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যেমন: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796905" indent="-280981" algn="just">
              <a:buSzPts val="1000"/>
              <a:buFont typeface="Wingdings" panose="05000000000000000000" pitchFamily="2" charset="2"/>
              <a:buChar char="ü"/>
              <a:tabLst>
                <a:tab pos="457189" algn="l"/>
              </a:tabLst>
            </a:pP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তথ্য মুছে ফেলা: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 </a:t>
            </a: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ভাইরাসটি গুরুত্বপূর্ণ ফাইল মুছে ফেলতে পারে</a:t>
            </a:r>
            <a:r>
              <a:rPr lang="hi-IN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796905" indent="-280981" algn="just">
              <a:buSzPts val="1000"/>
              <a:buFont typeface="Wingdings" panose="05000000000000000000" pitchFamily="2" charset="2"/>
              <a:buChar char="ü"/>
              <a:tabLst>
                <a:tab pos="457189" algn="l"/>
              </a:tabLst>
            </a:pP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সিস্টেমের কার্যকারিতা কমানো: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 </a:t>
            </a: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ভাইরাসটি কম্পিউটারের গতি কমিয়ে দেয়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যার ফলে প্রোগ্রাম চালাতে বা সিস্টেম চালু করতে সময় বেশি লাগে</a:t>
            </a:r>
            <a:r>
              <a:rPr lang="hi-IN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796905" indent="-280981" algn="just">
              <a:buSzPts val="1000"/>
              <a:buFont typeface="Wingdings" panose="05000000000000000000" pitchFamily="2" charset="2"/>
              <a:buChar char="ü"/>
              <a:tabLst>
                <a:tab pos="457189" algn="l"/>
              </a:tabLst>
            </a:pP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ব্যক্তিগত তথ্য চুরি: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 </a:t>
            </a: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ভাইরাসগুলি ব্যবহারকারীর ব্যক্তিগত তথ্য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যেমন পাসওয়ার্ড এবং ব্যাংক তথ্য চুরি করতে পারে</a:t>
            </a:r>
            <a:r>
              <a:rPr lang="hi-IN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796905" indent="-280981" algn="just">
              <a:buSzPts val="1000"/>
              <a:buFont typeface="Wingdings" panose="05000000000000000000" pitchFamily="2" charset="2"/>
              <a:buChar char="ü"/>
              <a:tabLst>
                <a:tab pos="457189" algn="l"/>
              </a:tabLst>
            </a:pP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নতুন ম্যালওয়্যার ইনস্টল করা: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 </a:t>
            </a: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ভাইরাসগুলি অন্যান্য ম্যালওয়্যার ইনস্টল করতে পারে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যা সিস্টেমের নিরাপত্তা আরও দুর্বল করে দেয়</a:t>
            </a:r>
            <a:r>
              <a:rPr lang="hi-IN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189" indent="-457189" algn="just">
              <a:buFont typeface="Wingdings" panose="05000000000000000000" pitchFamily="2" charset="2"/>
              <a:buChar char="q"/>
              <a:tabLst>
                <a:tab pos="457189" algn="l"/>
              </a:tabLst>
            </a:pPr>
            <a:r>
              <a:rPr lang="bn-BD" sz="2000" dirty="0">
                <a:ln w="0"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সক্রিয় থাকা:</a:t>
            </a:r>
            <a:endParaRPr lang="en-US" sz="2000" dirty="0">
              <a:ln w="0"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marL="457189" indent="-176209" algn="just">
              <a:buSzPts val="1000"/>
              <a:buFont typeface="Wingdings" panose="05000000000000000000" pitchFamily="2" charset="2"/>
              <a:buChar char="Ø"/>
              <a:tabLst>
                <a:tab pos="457189" algn="l"/>
              </a:tabLst>
            </a:pP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ভাইরাসটি সাধারণত কম্পিউটারের সিস্টেমে লুকিয়ে থাকে এবং ব্যবহারকারী যখন কম্পিউটার ব্যবহার করেন</a:t>
            </a:r>
            <a:r>
              <a:rPr lang="en-US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bn-BD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তখন এটি সক্রিয় হয়ে কাজ করে। কিছু ভাইরাস নির্দিষ্ট সময় বা শর্তে সক্রিয় হয়</a:t>
            </a:r>
            <a:r>
              <a:rPr lang="hi-IN" sz="20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46F2374D-606B-C8A9-2E1A-4C0B12603D80}"/>
              </a:ext>
            </a:extLst>
          </p:cNvPr>
          <p:cNvSpPr txBox="1"/>
          <p:nvPr/>
        </p:nvSpPr>
        <p:spPr>
          <a:xfrm>
            <a:off x="530943" y="460426"/>
            <a:ext cx="10781071" cy="740203"/>
          </a:xfrm>
          <a:prstGeom prst="rect">
            <a:avLst/>
          </a:prstGeom>
          <a:noFill/>
          <a:ln w="158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783" indent="-685783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457189" algn="l"/>
              </a:tabLst>
            </a:pPr>
            <a:r>
              <a:rPr lang="bn-BD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ভাইরাসের </a:t>
            </a:r>
            <a:r>
              <a:rPr lang="bn-BD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গঠন</a:t>
            </a:r>
            <a:r>
              <a:rPr lang="en-US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b="1" dirty="0" err="1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 কিভাবে </a:t>
            </a:r>
            <a:r>
              <a:rPr lang="bn-BD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bn-BD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করে </a:t>
            </a:r>
            <a:r>
              <a:rPr lang="en-US" sz="40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</p:spTree>
    <p:extLst>
      <p:ext uri="{BB962C8B-B14F-4D97-AF65-F5344CB8AC3E}">
        <p14:creationId xmlns:p14="http://schemas.microsoft.com/office/powerpoint/2010/main" val="79537398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003FFC1-DD1E-7C16-39FD-EA89C13B4E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1D975DF9-A18A-1690-B9FC-8E6AB84295C0}"/>
              </a:ext>
            </a:extLst>
          </p:cNvPr>
          <p:cNvSpPr txBox="1"/>
          <p:nvPr/>
        </p:nvSpPr>
        <p:spPr>
          <a:xfrm>
            <a:off x="530943" y="283450"/>
            <a:ext cx="10781071" cy="610680"/>
          </a:xfrm>
          <a:prstGeom prst="rect">
            <a:avLst/>
          </a:prstGeom>
          <a:noFill/>
          <a:ln w="15875" cap="flat" cmpd="sng" algn="ctr">
            <a:noFill/>
            <a:prstDash val="solid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85783" indent="-685783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q"/>
              <a:tabLst>
                <a:tab pos="457189" algn="l"/>
              </a:tabLst>
            </a:pPr>
            <a:r>
              <a:rPr lang="bn-BD" sz="32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ভাইরাসের প্রকারভেদ</a:t>
            </a:r>
            <a:r>
              <a:rPr lang="en-US" sz="32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200" b="1" dirty="0" err="1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</a:t>
            </a:r>
            <a:r>
              <a:rPr lang="bn-BD" sz="32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তিটি প্রকারের সংক্ষিপ্ত বর্ণনা ও উদাহরণ</a:t>
            </a:r>
            <a:r>
              <a:rPr lang="en-US" sz="3200" b="1" dirty="0">
                <a:ln w="9525">
                  <a:solidFill>
                    <a:sysClr val="window" lastClr="FFFFFF"/>
                  </a:solidFill>
                  <a:prstDash val="solid"/>
                </a:ln>
                <a:solidFill>
                  <a:srgbClr val="454545">
                    <a:lumMod val="50000"/>
                  </a:srgbClr>
                </a:solidFill>
                <a:effectLst>
                  <a:outerShdw blurRad="12700" dist="38100" dir="2700000" algn="tl" rotWithShape="0">
                    <a:sysClr val="window" lastClr="FFFFFF">
                      <a:lumMod val="5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B7AC9451-0F57-1D42-7AAE-F7C8D380A44F}"/>
              </a:ext>
            </a:extLst>
          </p:cNvPr>
          <p:cNvSpPr txBox="1"/>
          <p:nvPr/>
        </p:nvSpPr>
        <p:spPr>
          <a:xfrm>
            <a:off x="530943" y="1097509"/>
            <a:ext cx="11297264" cy="55861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4" indent="-285744">
              <a:buFont typeface="Wingdings" panose="05000000000000000000" pitchFamily="2" charset="2"/>
              <a:buChar char="q"/>
            </a:pPr>
            <a:r>
              <a:rPr lang="bn-BD" sz="1700" b="1" dirty="0">
                <a:solidFill>
                  <a:srgbClr val="00FF00"/>
                </a:solidFill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ফাইল ভাইরাস</a:t>
            </a:r>
            <a:r>
              <a:rPr lang="en-US" sz="17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ঃ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সাধারণত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executable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যেমন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.exe, .com)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এর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যুক্ত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যখন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ব্যবহারকারী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ফাইলগুলি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চালান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তখন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ভাইরাসটি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সক্রিয়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যায়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এবং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অন্যান্য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ফাইলগুলিতে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ছড়িয়ে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পড়ে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indent="236533"/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উদাহরণ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17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CIH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(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Chernobyl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ভাইরাস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নামেও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17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)।</a:t>
            </a:r>
          </a:p>
          <a:p>
            <a:pPr marL="285744" indent="-285744">
              <a:buFont typeface="Wingdings" panose="05000000000000000000" pitchFamily="2" charset="2"/>
              <a:buChar char="q"/>
            </a:pPr>
            <a:r>
              <a:rPr lang="bn-BD" sz="17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বুট সেক্টর ভাইরাস</a:t>
            </a:r>
            <a:r>
              <a:rPr lang="en-US" sz="17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এই ভাইরাসগুলি কম্পিউটারের বুট সেক্টরে প্রবেশ করে এবং কম্পিউটার চালু হওয়ার সময় সক্রিয় হয়। এটি সিস্টেমের বুট প্রক্রিয়াকে প্রভাবিত করে।</a:t>
            </a:r>
          </a:p>
          <a:p>
            <a:pPr indent="280981"/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উদাহরণ: </a:t>
            </a:r>
            <a:r>
              <a:rPr lang="en-US" sz="17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Stone virus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  <a:p>
            <a:pPr marL="285744" indent="-285744">
              <a:buFont typeface="Wingdings" panose="05000000000000000000" pitchFamily="2" charset="2"/>
              <a:buChar char="q"/>
            </a:pPr>
            <a:r>
              <a:rPr lang="bn-BD" sz="17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ম্যাক্রো ভাইরাস</a:t>
            </a:r>
            <a:r>
              <a:rPr lang="en-US" sz="17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ঃ </a:t>
            </a:r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ম্যাক্রো ভাইরাসগুলি সাধারণত অফিস সফটওয়্যার (যেমন 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Microsoft Word </a:t>
            </a:r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বা 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Excel) </a:t>
            </a:r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এর ম্যাক্রো ফিচারের মাধ্যমে ছড়ায়। যখন ব্যবহারকারী একটি ইনফেক্টেড ডকুমেন্ট খুলে, তখন ভাইরাসটি সক্রিয় হয়।</a:t>
            </a:r>
          </a:p>
          <a:p>
            <a:pPr indent="280981"/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উদাহরণ: </a:t>
            </a:r>
            <a:r>
              <a:rPr lang="en-US" sz="17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Melissa virus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700" b="1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44" indent="-285744">
              <a:buFont typeface="Wingdings" panose="05000000000000000000" pitchFamily="2" charset="2"/>
              <a:buChar char="q"/>
            </a:pPr>
            <a:r>
              <a:rPr lang="bn-BD" sz="17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ওয়ার্ম</a:t>
            </a:r>
            <a:r>
              <a:rPr lang="en-US" sz="17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1700" b="1" dirty="0">
                <a:latin typeface="NikoshBAN" panose="02000000000000000000" pitchFamily="2" charset="0"/>
                <a:ea typeface="Calibri" panose="020F0502020204030204" pitchFamily="34" charset="0"/>
                <a:cs typeface="NikoshBAN" panose="02000000000000000000" pitchFamily="2" charset="0"/>
              </a:rPr>
              <a:t> </a:t>
            </a:r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ওয়ার্মগুলি স্বতন্ত্রভাবে কাজ করে এবং নেটওয়ার্কের মাধ্যমে ছড়িয়ে পড়ে। এটি অন্য ফাইল বা প্রোগ্রামের উপর নির্ভর করে না এবং নিজেই অনুলিপি তৈরি করে।</a:t>
            </a:r>
          </a:p>
          <a:p>
            <a:pPr indent="280981"/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উদাহরণ: </a:t>
            </a:r>
            <a:r>
              <a:rPr lang="en-US" sz="17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ILOVEYOU</a:t>
            </a:r>
            <a:r>
              <a:rPr lang="en-US" sz="17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worm 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7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44" indent="-285744">
              <a:buFont typeface="Wingdings" panose="05000000000000000000" pitchFamily="2" charset="2"/>
              <a:buChar char="q"/>
            </a:pPr>
            <a:r>
              <a:rPr lang="bn-BD" sz="17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ট্রোজান হর্স</a:t>
            </a:r>
            <a:r>
              <a:rPr lang="en-US" sz="17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ট্রোজান হর্স একটি ক্ষতিকর প্রোগ্রাম যা একটি বৈধ সফটওয়্যার বা ফাইলের মতো দেখায়। ব্যবহারকারী যখন এটি ইনস্টল করে, তখন এটি ক্ষতিকর কার্যকলাপ শুরু করে।</a:t>
            </a:r>
          </a:p>
          <a:p>
            <a:pPr indent="280981"/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উদাহরণ: </a:t>
            </a:r>
            <a:r>
              <a:rPr lang="en-US" sz="17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Zeus Trojan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700" kern="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44" indent="-285744">
              <a:buFont typeface="Wingdings" panose="05000000000000000000" pitchFamily="2" charset="2"/>
              <a:buChar char="q"/>
            </a:pPr>
            <a:r>
              <a:rPr lang="bn-BD" sz="17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র‍্যানসমওয়্যার</a:t>
            </a:r>
            <a:r>
              <a:rPr lang="en-US" sz="17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1700" b="1" kern="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র‍্যানসমওয়্যার একটি বিশেষ ধরনের ম্যালওয়্যার যা ব্যবহারকারীর ফাইল এনক্রিপ্ট করে এবং মুক্তির জন্য অর্থ দাবি করে।</a:t>
            </a:r>
          </a:p>
          <a:p>
            <a:pPr indent="280981"/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উদাহরণ: </a:t>
            </a:r>
            <a:r>
              <a:rPr lang="en-US" sz="17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WannaCry ransomware 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700" kern="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44" indent="-285744">
              <a:buFont typeface="Wingdings" panose="05000000000000000000" pitchFamily="2" charset="2"/>
              <a:buChar char="q"/>
            </a:pPr>
            <a:r>
              <a:rPr lang="bn-BD" sz="17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পলিমরফিক ভাইরাস</a:t>
            </a:r>
            <a:r>
              <a:rPr lang="en-US" sz="17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</a:t>
            </a:r>
            <a:r>
              <a:rPr lang="en-US" sz="1700" kern="0" dirty="0">
                <a:latin typeface="NikoshBAN" panose="02000000000000000000" pitchFamily="2" charset="0"/>
                <a:ea typeface="Times New Roman" panose="02020603050405020304" pitchFamily="18" charset="0"/>
                <a:cs typeface="NikoshBAN" panose="02000000000000000000" pitchFamily="2" charset="0"/>
              </a:rPr>
              <a:t> </a:t>
            </a:r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পলিমরফিক ভাইরাসগুলি নিজেদের কোড পরিবর্তন করে, যাতে সেগুলি সনাক্ত করা কঠিন হয়। এটি প্রতিরোধমূলক ব্যবস্থা এড়িয়ে যেতে সাহায্য করে।</a:t>
            </a:r>
          </a:p>
          <a:p>
            <a:pPr indent="280981"/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উদাহরণ: </a:t>
            </a:r>
            <a:r>
              <a:rPr lang="en-US" sz="17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Storm Worm 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17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44" indent="-285744">
              <a:buFont typeface="Wingdings" panose="05000000000000000000" pitchFamily="2" charset="2"/>
              <a:buChar char="q"/>
            </a:pPr>
            <a:r>
              <a:rPr lang="bn-BD" sz="17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ফার্মওয়্যার ভাইরাস</a:t>
            </a:r>
            <a:r>
              <a:rPr lang="en-US" sz="1700" b="1" dirty="0">
                <a:solidFill>
                  <a:srgbClr val="00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ঃ </a:t>
            </a:r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এই ভাইরাসগুলি কম্পিউটারের হার্ডওয়্যার ফার্মওয়্যারকে লক্ষ্য করে এবং সেখান থেকে ক্ষতি করে। এটি সিস্টেমের কার্যকারিতা কমিয়ে দেয়।</a:t>
            </a:r>
          </a:p>
          <a:p>
            <a:pPr indent="280981"/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উদাহরণ: </a:t>
            </a:r>
            <a:r>
              <a:rPr lang="en-US" sz="17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Chernobyl virus </a:t>
            </a:r>
            <a:r>
              <a:rPr lang="en-US" sz="1700" dirty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1700" dirty="0">
                <a:latin typeface="NikoshBAN" panose="02000000000000000000" pitchFamily="2" charset="0"/>
                <a:cs typeface="NikoshBAN" panose="02000000000000000000" pitchFamily="2" charset="0"/>
              </a:rPr>
              <a:t>এটি ফার্মওয়্যারকে লক্ষ্য করে)</a:t>
            </a:r>
            <a:endParaRPr lang="en-US" sz="17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17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67198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700"/>
                            </p:stCondLst>
                            <p:childTnLst>
                              <p:par>
                                <p:cTn id="13" presetID="1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p:clrVal>
                                          <a:schemeClr val="accent2"/>
                                        </p:clrVal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48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75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75" decel="100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230"/>
                            </p:stCondLst>
                            <p:childTnLst>
                              <p:par>
                                <p:cTn id="2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75" decel="100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98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75" decel="100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730"/>
                            </p:stCondLst>
                            <p:childTnLst>
                              <p:par>
                                <p:cTn id="3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75" decel="100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480"/>
                            </p:stCondLst>
                            <p:childTnLst>
                              <p:par>
                                <p:cTn id="4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75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75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75" decel="100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9230"/>
                            </p:stCondLst>
                            <p:childTnLst>
                              <p:par>
                                <p:cTn id="5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75" decel="100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980"/>
                            </p:stCondLst>
                            <p:childTnLst>
                              <p:par>
                                <p:cTn id="6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75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75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75" decel="100000" fill="hold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730"/>
                            </p:stCondLst>
                            <p:childTnLst>
                              <p:par>
                                <p:cTn id="67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75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75" decel="100000" fill="hold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1480"/>
                            </p:stCondLst>
                            <p:childTnLst>
                              <p:par>
                                <p:cTn id="74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75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75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75" decel="100000" fill="hold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2230"/>
                            </p:stCondLst>
                            <p:childTnLst>
                              <p:par>
                                <p:cTn id="8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75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75" decel="100000" fill="hold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2980"/>
                            </p:stCondLst>
                            <p:childTnLst>
                              <p:par>
                                <p:cTn id="8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75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75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75" decel="100000" fill="hold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3730"/>
                            </p:stCondLst>
                            <p:childTnLst>
                              <p:par>
                                <p:cTn id="9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75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75" decel="100000" fill="hold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4480"/>
                            </p:stCondLst>
                            <p:childTnLst>
                              <p:par>
                                <p:cTn id="10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75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75" decel="100000" fill="hold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5230"/>
                            </p:stCondLst>
                            <p:childTnLst>
                              <p:par>
                                <p:cTn id="10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75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675" decel="100000" fill="hold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15980"/>
                            </p:stCondLst>
                            <p:childTnLst>
                              <p:par>
                                <p:cTn id="11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50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75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675" decel="100000" fill="hold"/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6730"/>
                            </p:stCondLst>
                            <p:childTnLst>
                              <p:par>
                                <p:cTn id="123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750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75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675" decel="100000" fill="hold"/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75" accel="100000" fill="hold">
                                          <p:stCondLst>
                                            <p:cond delay="675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C745E242-5229-0738-A9A0-5805D39AFF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="" xmlns:a16="http://schemas.microsoft.com/office/drawing/2014/main" id="{B93617B0-1C9A-531C-43B1-68AC4A04FB27}"/>
              </a:ext>
            </a:extLst>
          </p:cNvPr>
          <p:cNvSpPr txBox="1"/>
          <p:nvPr/>
        </p:nvSpPr>
        <p:spPr>
          <a:xfrm>
            <a:off x="3942020" y="2190078"/>
            <a:ext cx="5146765" cy="10156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0" rIns="0" rtlCol="0" anchor="ctr" anchorCtr="1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6000" b="1" u="sng" dirty="0">
                <a:ln/>
                <a:solidFill>
                  <a:srgbClr val="C0000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একক কাজ  </a:t>
            </a:r>
            <a:endParaRPr lang="en-US" sz="6000" b="1" u="sng" dirty="0">
              <a:ln/>
              <a:solidFill>
                <a:srgbClr val="C00000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="" xmlns:a16="http://schemas.microsoft.com/office/drawing/2014/main" id="{4743AD94-8611-11D1-61C0-11C38873B24D}"/>
              </a:ext>
            </a:extLst>
          </p:cNvPr>
          <p:cNvSpPr txBox="1"/>
          <p:nvPr/>
        </p:nvSpPr>
        <p:spPr>
          <a:xfrm>
            <a:off x="1717058" y="3836928"/>
            <a:ext cx="8757887" cy="15696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4800" dirty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 কি,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একটি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ক্ষতিকর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প্রোগ্রাম-উত্তরের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স্বপক্ষে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যুক্তি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দাও</a:t>
            </a:r>
            <a:r>
              <a:rPr lang="en-US" sz="4800" dirty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ln w="0"/>
                <a:solidFill>
                  <a:schemeClr val="tx1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4800" dirty="0">
              <a:ln w="0"/>
              <a:solidFill>
                <a:schemeClr val="tx1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6214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="" xmlns:a16="http://schemas.microsoft.com/office/drawing/2014/main" id="{785F71AA-CF48-EF18-21B8-173D43040D73}"/>
              </a:ext>
            </a:extLst>
          </p:cNvPr>
          <p:cNvSpPr txBox="1"/>
          <p:nvPr/>
        </p:nvSpPr>
        <p:spPr>
          <a:xfrm>
            <a:off x="1541690" y="821560"/>
            <a:ext cx="8058151" cy="92333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r>
              <a:rPr lang="bn-BD" sz="5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 আক্রান্ত হওয়ার লক্ষন সমুহ</a:t>
            </a:r>
            <a:r>
              <a:rPr lang="en-US" sz="5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5400" dirty="0">
                <a:ln w="0"/>
                <a:solidFill>
                  <a:srgbClr val="002060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5400" dirty="0">
              <a:ln w="0"/>
              <a:solidFill>
                <a:srgbClr val="002060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="" xmlns:a16="http://schemas.microsoft.com/office/drawing/2014/main" id="{22C58A68-BDD0-E3DD-AF88-4370446CCD73}"/>
              </a:ext>
            </a:extLst>
          </p:cNvPr>
          <p:cNvSpPr txBox="1"/>
          <p:nvPr/>
        </p:nvSpPr>
        <p:spPr>
          <a:xfrm>
            <a:off x="593000" y="5482444"/>
            <a:ext cx="11006003" cy="1107996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486" indent="-571486" defTabSz="914377">
              <a:buFont typeface="Wingdings" panose="05000000000000000000" pitchFamily="2" charset="2"/>
              <a:buChar char="Ø"/>
              <a:defRPr/>
            </a:pPr>
            <a:r>
              <a:rPr lang="bn-BD" sz="3600" b="1" dirty="0">
                <a:ln/>
                <a:solidFill>
                  <a:srgbClr val="E7E6E6">
                    <a:lumMod val="10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প্রোগ্রাম ও ফাইল চালু করতে স্বাভাবিক সময়ের চেয়েও </a:t>
            </a:r>
            <a:endParaRPr lang="en-US" sz="3600" b="1" dirty="0">
              <a:ln/>
              <a:solidFill>
                <a:srgbClr val="E7E6E6">
                  <a:lumMod val="10000"/>
                </a:srgb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indent="515926" defTabSz="914377">
              <a:defRPr/>
            </a:pPr>
            <a:r>
              <a:rPr lang="bn-BD" sz="3600" b="1" dirty="0">
                <a:ln/>
                <a:solidFill>
                  <a:srgbClr val="E7E6E6">
                    <a:lumMod val="10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বেশি সময় লাগছে ;  </a:t>
            </a:r>
            <a:endParaRPr lang="en-US" sz="3600" b="1" dirty="0">
              <a:ln/>
              <a:solidFill>
                <a:srgbClr val="E7E6E6">
                  <a:lumMod val="10000"/>
                </a:srgb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3">
            <a:extLst>
              <a:ext uri="{FF2B5EF4-FFF2-40B4-BE49-F238E27FC236}">
                <a16:creationId xmlns="" xmlns:a16="http://schemas.microsoft.com/office/drawing/2014/main" id="{6F11D734-F4C5-B8A2-B596-514697841DE5}"/>
              </a:ext>
            </a:extLst>
          </p:cNvPr>
          <p:cNvSpPr txBox="1"/>
          <p:nvPr/>
        </p:nvSpPr>
        <p:spPr>
          <a:xfrm>
            <a:off x="593001" y="1981053"/>
            <a:ext cx="8286751" cy="5539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486" indent="-571486" defTabSz="914377">
              <a:buFont typeface="Wingdings" panose="05000000000000000000" pitchFamily="2" charset="2"/>
              <a:buChar char="Ø"/>
              <a:defRPr/>
            </a:pPr>
            <a:r>
              <a:rPr lang="bn-BD" sz="3600" b="1" dirty="0">
                <a:ln/>
                <a:solidFill>
                  <a:srgbClr val="E7E6E6">
                    <a:lumMod val="10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মেমোরি কম দেখাচ্ছে ফলে গতি কমে গেছে ;  </a:t>
            </a:r>
            <a:endParaRPr lang="en-US" sz="3600" b="1" dirty="0">
              <a:ln/>
              <a:solidFill>
                <a:srgbClr val="E7E6E6">
                  <a:lumMod val="10000"/>
                </a:srgb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4">
            <a:extLst>
              <a:ext uri="{FF2B5EF4-FFF2-40B4-BE49-F238E27FC236}">
                <a16:creationId xmlns="" xmlns:a16="http://schemas.microsoft.com/office/drawing/2014/main" id="{6BEDFD2C-7B9D-6D54-D5ED-20E63A63CD99}"/>
              </a:ext>
            </a:extLst>
          </p:cNvPr>
          <p:cNvSpPr txBox="1"/>
          <p:nvPr/>
        </p:nvSpPr>
        <p:spPr>
          <a:xfrm>
            <a:off x="593001" y="2666853"/>
            <a:ext cx="7634153" cy="5539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486" indent="-571486" defTabSz="914377">
              <a:buFont typeface="Wingdings" panose="05000000000000000000" pitchFamily="2" charset="2"/>
              <a:buChar char="Ø"/>
              <a:defRPr/>
            </a:pPr>
            <a:r>
              <a:rPr lang="bn-BD" sz="3600" b="1" dirty="0">
                <a:ln/>
                <a:solidFill>
                  <a:srgbClr val="E7E6E6">
                    <a:lumMod val="10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নতুন প্রোগ্রাম ইনষ্টলের ক্ষেত্রে বেশি সময় লাগছে ;   </a:t>
            </a:r>
            <a:endParaRPr lang="en-US" sz="3600" b="1" dirty="0">
              <a:ln/>
              <a:solidFill>
                <a:srgbClr val="E7E6E6">
                  <a:lumMod val="10000"/>
                </a:srgb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="" xmlns:a16="http://schemas.microsoft.com/office/drawing/2014/main" id="{7603DF7B-9D2F-B2F8-9693-6B3C42FB3EAB}"/>
              </a:ext>
            </a:extLst>
          </p:cNvPr>
          <p:cNvSpPr/>
          <p:nvPr/>
        </p:nvSpPr>
        <p:spPr>
          <a:xfrm>
            <a:off x="593001" y="3384636"/>
            <a:ext cx="8437017" cy="5539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486" indent="-571486" defTabSz="914377">
              <a:buFont typeface="Wingdings" panose="05000000000000000000" pitchFamily="2" charset="2"/>
              <a:buChar char="Ø"/>
              <a:defRPr/>
            </a:pPr>
            <a:r>
              <a:rPr lang="bn-BD" sz="3600" b="1" dirty="0">
                <a:ln/>
                <a:solidFill>
                  <a:srgbClr val="E7E6E6">
                    <a:lumMod val="10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চলমান কাজের ফাইল গুলো বেশি জায়গা দখল করে;  </a:t>
            </a:r>
            <a:endParaRPr lang="en-US" sz="3600" b="1" dirty="0">
              <a:ln/>
              <a:solidFill>
                <a:srgbClr val="E7E6E6">
                  <a:lumMod val="10000"/>
                </a:srgb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="" xmlns:a16="http://schemas.microsoft.com/office/drawing/2014/main" id="{FA1252C8-4FC2-4D8B-FB2C-BE1EA6ADD5C5}"/>
              </a:ext>
            </a:extLst>
          </p:cNvPr>
          <p:cNvSpPr/>
          <p:nvPr/>
        </p:nvSpPr>
        <p:spPr>
          <a:xfrm>
            <a:off x="593000" y="4796643"/>
            <a:ext cx="9700005" cy="5539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486" indent="-571486" defTabSz="914377">
              <a:buFont typeface="Wingdings" panose="05000000000000000000" pitchFamily="2" charset="2"/>
              <a:buChar char="Ø"/>
              <a:defRPr/>
            </a:pPr>
            <a:r>
              <a:rPr lang="bn-BD" sz="3600" b="1" dirty="0">
                <a:ln/>
                <a:solidFill>
                  <a:srgbClr val="E7E6E6">
                    <a:lumMod val="10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ফোল্ডারে বিদ্যমান ফাইল গুলোর নাম পরিবর্তন হয়ে গেছে;</a:t>
            </a:r>
            <a:endParaRPr lang="en-US" sz="3600" b="1" dirty="0">
              <a:ln/>
              <a:solidFill>
                <a:srgbClr val="E7E6E6">
                  <a:lumMod val="10000"/>
                </a:srgb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="" xmlns:a16="http://schemas.microsoft.com/office/drawing/2014/main" id="{BF2D4EFD-64FF-C335-800B-5AC91B43B335}"/>
              </a:ext>
            </a:extLst>
          </p:cNvPr>
          <p:cNvSpPr/>
          <p:nvPr/>
        </p:nvSpPr>
        <p:spPr>
          <a:xfrm>
            <a:off x="593001" y="4091793"/>
            <a:ext cx="8715420" cy="55399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486" indent="-571486" defTabSz="914377">
              <a:buFont typeface="Wingdings" panose="05000000000000000000" pitchFamily="2" charset="2"/>
              <a:buChar char="Ø"/>
              <a:defRPr/>
            </a:pPr>
            <a:r>
              <a:rPr lang="bn-BD" sz="3600" b="1" dirty="0">
                <a:ln/>
                <a:solidFill>
                  <a:srgbClr val="E7E6E6">
                    <a:lumMod val="10000"/>
                  </a:srgb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 করতে করতে হঠাৎ বন্ধ হয়ে যাচ্ছে বা রিস্টার্ট হচ্ছে;  </a:t>
            </a:r>
            <a:endParaRPr lang="en-US" sz="3600" b="1" dirty="0">
              <a:ln/>
              <a:solidFill>
                <a:srgbClr val="E7E6E6">
                  <a:lumMod val="10000"/>
                </a:srgb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51700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25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25" accel="50000" fill="hold">
                                          <p:stCondLst>
                                            <p:cond delay="6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25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A828A0A2-1F0D-63D6-B3CA-F81B21C980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" y="0"/>
            <a:ext cx="12191999" cy="6858000"/>
          </a:xfrm>
          <a:prstGeom prst="rect">
            <a:avLst/>
          </a:prstGeom>
        </p:spPr>
      </p:pic>
      <p:sp>
        <p:nvSpPr>
          <p:cNvPr id="4" name="TextBox 1">
            <a:extLst>
              <a:ext uri="{FF2B5EF4-FFF2-40B4-BE49-F238E27FC236}">
                <a16:creationId xmlns="" xmlns:a16="http://schemas.microsoft.com/office/drawing/2014/main" id="{9439BF94-2382-7A43-7DED-6E3A2CD34767}"/>
              </a:ext>
            </a:extLst>
          </p:cNvPr>
          <p:cNvSpPr txBox="1"/>
          <p:nvPr/>
        </p:nvSpPr>
        <p:spPr>
          <a:xfrm>
            <a:off x="4058932" y="553771"/>
            <a:ext cx="3280411" cy="1015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r>
              <a:rPr lang="bn-BD" sz="6000" u="sng" dirty="0">
                <a:ln w="0"/>
                <a:solidFill>
                  <a:srgbClr val="0000FF"/>
                </a:solidFill>
                <a:effectLst>
                  <a:outerShdw blurRad="50800" dist="38100" algn="l" rotWithShape="0">
                    <a:prstClr val="black">
                      <a:alpha val="40000"/>
                    </a:prst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জোড়ায় কাজ</a:t>
            </a:r>
            <a:endParaRPr lang="en-US" sz="6000" u="sng" dirty="0">
              <a:ln w="0"/>
              <a:solidFill>
                <a:srgbClr val="0000FF"/>
              </a:solidFill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="" xmlns:a16="http://schemas.microsoft.com/office/drawing/2014/main" id="{66FEC0B7-B2AD-7805-6ED5-72ADBA023505}"/>
              </a:ext>
            </a:extLst>
          </p:cNvPr>
          <p:cNvSpPr txBox="1"/>
          <p:nvPr/>
        </p:nvSpPr>
        <p:spPr>
          <a:xfrm>
            <a:off x="2202848" y="2123206"/>
            <a:ext cx="7550331" cy="156966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82550" h="38100" prst="coolSlant"/>
            </a:sp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r>
              <a:rPr lang="bn-BD" sz="4800" b="1" dirty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কিসের মাধ্যমে ভাইরাস কম্পিউটারকে আক্রমন করে জোড়ায় আলোচনা কর?</a:t>
            </a:r>
            <a:endParaRPr lang="en-US" sz="4800" b="1" dirty="0">
              <a:solidFill>
                <a:srgbClr val="66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3994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2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3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5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6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1">
            <a:extLst>
              <a:ext uri="{FF2B5EF4-FFF2-40B4-BE49-F238E27FC236}">
                <a16:creationId xmlns="" xmlns:a16="http://schemas.microsoft.com/office/drawing/2014/main" id="{BFCF2CB9-A544-3FCD-3AA8-0584A023D2F2}"/>
              </a:ext>
            </a:extLst>
          </p:cNvPr>
          <p:cNvSpPr txBox="1"/>
          <p:nvPr/>
        </p:nvSpPr>
        <p:spPr>
          <a:xfrm>
            <a:off x="1908811" y="1430150"/>
            <a:ext cx="8001000" cy="923330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r>
              <a:rPr lang="bn-BD" sz="5400" b="1" u="sng" dirty="0">
                <a:ln w="0"/>
                <a:solidFill>
                  <a:srgbClr val="960096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ভাইরাস সাধারনত যা যা ক্ষতি করে </a:t>
            </a:r>
            <a:r>
              <a:rPr lang="en-US" sz="5400" b="1" u="sng" dirty="0">
                <a:ln w="0"/>
                <a:solidFill>
                  <a:srgbClr val="960096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="" xmlns:a16="http://schemas.microsoft.com/office/drawing/2014/main" id="{87183DF0-8FA1-B982-8475-622D7BC4393A}"/>
              </a:ext>
            </a:extLst>
          </p:cNvPr>
          <p:cNvSpPr txBox="1"/>
          <p:nvPr/>
        </p:nvSpPr>
        <p:spPr>
          <a:xfrm>
            <a:off x="737419" y="2565530"/>
            <a:ext cx="10864032" cy="2862322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42932" indent="-742932" defTabSz="914377">
              <a:buFont typeface="+mj-lt"/>
              <a:buAutoNum type="arabicPeriod"/>
              <a:defRPr/>
            </a:pPr>
            <a:r>
              <a:rPr lang="bn-BD" sz="3600" dirty="0">
                <a:ln w="0"/>
                <a:solidFill>
                  <a:srgbClr val="E6005D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কম্পিউটারের সংরক্ষিত কোনো ফাইল মুছে দিতে পারে ; </a:t>
            </a:r>
          </a:p>
          <a:p>
            <a:pPr marL="742932" indent="-742932" defTabSz="914377">
              <a:buFont typeface="+mj-lt"/>
              <a:buAutoNum type="arabicPeriod"/>
              <a:defRPr/>
            </a:pPr>
            <a:r>
              <a:rPr lang="bn-BD" sz="3600" dirty="0">
                <a:ln w="0"/>
                <a:solidFill>
                  <a:srgbClr val="E6005D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ডেটা বিকৃত বা </a:t>
            </a:r>
            <a:r>
              <a:rPr lang="en-US" sz="3600" dirty="0">
                <a:ln w="0"/>
                <a:solidFill>
                  <a:srgbClr val="E6005D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Corrupt </a:t>
            </a:r>
            <a:r>
              <a:rPr lang="bn-BD" sz="3600" dirty="0">
                <a:ln w="0"/>
                <a:solidFill>
                  <a:srgbClr val="E6005D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 দিতে পারে ;</a:t>
            </a:r>
          </a:p>
          <a:p>
            <a:pPr marL="742932" indent="-742932" defTabSz="914377">
              <a:buFont typeface="+mj-lt"/>
              <a:buAutoNum type="arabicPeriod"/>
              <a:defRPr/>
            </a:pPr>
            <a:r>
              <a:rPr lang="bn-BD" sz="3600" dirty="0">
                <a:ln w="0"/>
                <a:solidFill>
                  <a:srgbClr val="E6005D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কম্পিউটারে কাজ করার সময় অবাঞ্ছিত বার্তা প্রদর্শন করতে পারে ;</a:t>
            </a:r>
          </a:p>
          <a:p>
            <a:pPr marL="742932" indent="-742932" defTabSz="914377">
              <a:buFont typeface="+mj-lt"/>
              <a:buAutoNum type="arabicPeriod"/>
              <a:defRPr/>
            </a:pPr>
            <a:r>
              <a:rPr lang="bn-BD" sz="3600" dirty="0">
                <a:ln w="0"/>
                <a:solidFill>
                  <a:srgbClr val="E6005D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মনিটর ডিসপ্লেকে বিকৃত বা </a:t>
            </a:r>
            <a:r>
              <a:rPr lang="en-US" sz="3600" dirty="0">
                <a:ln w="0"/>
                <a:solidFill>
                  <a:srgbClr val="E6005D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Corrupt </a:t>
            </a:r>
            <a:r>
              <a:rPr lang="bn-BD" sz="3600" dirty="0">
                <a:ln w="0"/>
                <a:solidFill>
                  <a:srgbClr val="E6005D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করে দিতে পারে ;</a:t>
            </a:r>
          </a:p>
          <a:p>
            <a:pPr marL="742932" indent="-742932" defTabSz="914377">
              <a:buFont typeface="+mj-lt"/>
              <a:buAutoNum type="arabicPeriod"/>
              <a:defRPr/>
            </a:pPr>
            <a:r>
              <a:rPr lang="bn-BD" sz="3600" dirty="0">
                <a:ln w="0"/>
                <a:solidFill>
                  <a:srgbClr val="E6005D"/>
                </a:solidFill>
                <a:effectLst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সিস্টেমের কাজকে ধীরগতি সম্পন্ন করে দিতে পারে ইত্যাদি ;</a:t>
            </a:r>
            <a:endParaRPr lang="en-US" sz="3600" dirty="0">
              <a:ln w="0"/>
              <a:solidFill>
                <a:srgbClr val="E6005D"/>
              </a:solidFill>
              <a:effectLst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1116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mph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00FF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0"/>
                            </p:stCondLst>
                            <p:childTnLst>
                              <p:par>
                                <p:cTn id="8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="" xmlns:a16="http://schemas.microsoft.com/office/drawing/2014/main" id="{3B25859F-4BC3-8123-E4A4-73F88A3C3ECB}"/>
              </a:ext>
            </a:extLst>
          </p:cNvPr>
          <p:cNvSpPr txBox="1">
            <a:spLocks/>
          </p:cNvSpPr>
          <p:nvPr/>
        </p:nvSpPr>
        <p:spPr>
          <a:xfrm>
            <a:off x="2499361" y="628333"/>
            <a:ext cx="7037071" cy="831757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2500" lnSpcReduction="20000"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r>
              <a:rPr lang="bn-BD" sz="6000" b="1" dirty="0">
                <a:solidFill>
                  <a:srgbClr val="660066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ভাইরাস আক্রান্ত কম্পিউটার</a:t>
            </a:r>
            <a:endParaRPr lang="en-US" sz="6000" b="1" dirty="0">
              <a:solidFill>
                <a:srgbClr val="660066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Content Placeholder 4">
            <a:extLst>
              <a:ext uri="{FF2B5EF4-FFF2-40B4-BE49-F238E27FC236}">
                <a16:creationId xmlns="" xmlns:a16="http://schemas.microsoft.com/office/drawing/2014/main" id="{97B94486-1109-0388-02C4-C66C20A188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982" y="1763496"/>
            <a:ext cx="4343399" cy="392049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glow rad="228600">
              <a:srgbClr val="ED7D31">
                <a:satMod val="175000"/>
                <a:alpha val="40000"/>
              </a:srgbClr>
            </a:glow>
            <a:innerShdw blurRad="76200">
              <a:srgbClr val="000000"/>
            </a:innerShdw>
          </a:effectLst>
        </p:spPr>
      </p:pic>
      <p:pic>
        <p:nvPicPr>
          <p:cNvPr id="9" name="Content Placeholder 5">
            <a:extLst>
              <a:ext uri="{FF2B5EF4-FFF2-40B4-BE49-F238E27FC236}">
                <a16:creationId xmlns="" xmlns:a16="http://schemas.microsoft.com/office/drawing/2014/main" id="{8CB64362-87E7-1E26-F6EC-EEFB6D9BED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7449" y="1752066"/>
            <a:ext cx="4560571" cy="387477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glow rad="228600">
              <a:srgbClr val="ED7D31">
                <a:satMod val="175000"/>
                <a:alpha val="40000"/>
              </a:srgbClr>
            </a:glow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73901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000" advClick="0">
        <p14:vortex dir="r"/>
      </p:transition>
    </mc:Choice>
    <mc:Fallback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375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88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88" fill="hold">
                                          <p:stCondLst>
                                            <p:cond delay="18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88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88" fill="hold">
                                          <p:stCondLst>
                                            <p:cond delay="56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="" xmlns:a16="http://schemas.microsoft.com/office/drawing/2014/main" id="{8DEAB0DC-F246-82A1-7709-82A57D01C2A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8949222"/>
              </p:ext>
            </p:extLst>
          </p:nvPr>
        </p:nvGraphicFramePr>
        <p:xfrm>
          <a:off x="0" y="1391"/>
          <a:ext cx="12192000" cy="685522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name="Slide" r:id="rId3" imgW="6093058" imgH="3425985" progId="PowerPoint.Slide.12">
                  <p:embed/>
                </p:oleObj>
              </mc:Choice>
              <mc:Fallback>
                <p:oleObj name="Slide" r:id="rId3" imgW="6093058" imgH="3425985" progId="PowerPoint.Slid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0" y="1391"/>
                        <a:ext cx="12192000" cy="685522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1">
            <a:extLst>
              <a:ext uri="{FF2B5EF4-FFF2-40B4-BE49-F238E27FC236}">
                <a16:creationId xmlns="" xmlns:a16="http://schemas.microsoft.com/office/drawing/2014/main" id="{9904E05E-247B-01E1-71D7-C6CB4A560E36}"/>
              </a:ext>
            </a:extLst>
          </p:cNvPr>
          <p:cNvSpPr txBox="1"/>
          <p:nvPr/>
        </p:nvSpPr>
        <p:spPr>
          <a:xfrm>
            <a:off x="4450079" y="392424"/>
            <a:ext cx="3291841" cy="1015663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r>
              <a:rPr lang="bn-BD" sz="6000" dirty="0">
                <a:ln w="0"/>
                <a:solidFill>
                  <a:srgbClr val="C00000"/>
                </a:solidFill>
                <a:effectLst>
                  <a:glow rad="63500">
                    <a:srgbClr val="FFC000">
                      <a:satMod val="175000"/>
                      <a:alpha val="40000"/>
                    </a:srgbClr>
                  </a:glow>
                  <a:outerShdw blurRad="38100" dist="19050" dir="2700000" algn="tl" rotWithShape="0">
                    <a:sysClr val="windowText" lastClr="000000">
                      <a:alpha val="40000"/>
                    </a:sys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 কাজ </a:t>
            </a:r>
            <a:endParaRPr lang="en-US" sz="6000" dirty="0">
              <a:ln w="0"/>
              <a:solidFill>
                <a:srgbClr val="C00000"/>
              </a:solidFill>
              <a:effectLst>
                <a:glow rad="63500">
                  <a:srgbClr val="FFC000">
                    <a:satMod val="175000"/>
                    <a:alpha val="40000"/>
                  </a:srgbClr>
                </a:glow>
                <a:outerShdw blurRad="38100" dist="19050" dir="2700000" algn="tl" rotWithShape="0">
                  <a:sysClr val="windowText" lastClr="000000">
                    <a:alpha val="40000"/>
                  </a:sys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2">
            <a:extLst>
              <a:ext uri="{FF2B5EF4-FFF2-40B4-BE49-F238E27FC236}">
                <a16:creationId xmlns="" xmlns:a16="http://schemas.microsoft.com/office/drawing/2014/main" id="{902B1C04-4A09-01C2-D0D5-AF421758E05D}"/>
              </a:ext>
            </a:extLst>
          </p:cNvPr>
          <p:cNvSpPr txBox="1"/>
          <p:nvPr/>
        </p:nvSpPr>
        <p:spPr>
          <a:xfrm>
            <a:off x="808391" y="4895916"/>
            <a:ext cx="10575219" cy="1569660"/>
          </a:xfrm>
          <a:prstGeom prst="rect">
            <a:avLst/>
          </a:prstGeom>
          <a:noFill/>
          <a:ln w="12700" cap="flat" cmpd="sng" algn="ctr">
            <a:solidFill>
              <a:srgbClr val="5B9BD5"/>
            </a:solidFill>
            <a:prstDash val="solid"/>
            <a:miter lim="800000"/>
          </a:ln>
          <a:effectLst/>
        </p:spPr>
        <p:txBody>
          <a:bodyPr vert="horz" wrap="square" rtlCol="0" anchor="t" anchorCtr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r>
              <a:rPr lang="bn-BD" sz="48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ভাইরাসমুক্ত কম্পিউটার ধীরে ধীরে ভাইরাসে সংক্রমিত হয় ব্যাখ্যা কর </a:t>
            </a:r>
            <a:r>
              <a:rPr lang="bn-BD" sz="36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Calibri"/>
                <a:cs typeface="Vrinda" panose="020B0502040204020203" pitchFamily="34" charset="0"/>
              </a:rPr>
              <a:t>?</a:t>
            </a:r>
            <a:r>
              <a:rPr lang="bn-BD" sz="2000" b="1" dirty="0">
                <a:ln w="12700" cmpd="sng">
                  <a:solidFill>
                    <a:srgbClr val="FFC000"/>
                  </a:solidFill>
                  <a:prstDash val="solid"/>
                </a:ln>
                <a:gradFill>
                  <a:gsLst>
                    <a:gs pos="0">
                      <a:srgbClr val="FFC000"/>
                    </a:gs>
                    <a:gs pos="4000">
                      <a:srgbClr val="FFC000">
                        <a:lumMod val="60000"/>
                        <a:lumOff val="40000"/>
                      </a:srgbClr>
                    </a:gs>
                    <a:gs pos="87000">
                      <a:srgbClr val="FFC000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latin typeface="Calibri"/>
                <a:cs typeface="Vrinda" panose="020B0502040204020203" pitchFamily="34" charset="0"/>
              </a:rPr>
              <a:t> </a:t>
            </a:r>
            <a:endParaRPr lang="en-US" sz="2000" b="1" dirty="0">
              <a:ln w="12700" cmpd="sng">
                <a:solidFill>
                  <a:srgbClr val="FFC000"/>
                </a:solidFill>
                <a:prstDash val="solid"/>
              </a:ln>
              <a:gradFill>
                <a:gsLst>
                  <a:gs pos="0">
                    <a:srgbClr val="FFC000"/>
                  </a:gs>
                  <a:gs pos="4000">
                    <a:srgbClr val="FFC000">
                      <a:lumMod val="60000"/>
                      <a:lumOff val="40000"/>
                    </a:srgbClr>
                  </a:gs>
                  <a:gs pos="87000">
                    <a:srgbClr val="FFC000">
                      <a:lumMod val="20000"/>
                      <a:lumOff val="80000"/>
                    </a:srgbClr>
                  </a:gs>
                </a:gsLst>
                <a:lin ang="5400000"/>
              </a:gra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62794222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000"/>
                            </p:stCondLst>
                            <p:childTnLst>
                              <p:par>
                                <p:cTn id="8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1" dur="2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>
            <a:extLst>
              <a:ext uri="{FF2B5EF4-FFF2-40B4-BE49-F238E27FC236}">
                <a16:creationId xmlns="" xmlns:a16="http://schemas.microsoft.com/office/drawing/2014/main" id="{B5FF9592-FF0B-AEF5-129E-2B2EB7B44EC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01997111"/>
              </p:ext>
            </p:extLst>
          </p:nvPr>
        </p:nvGraphicFramePr>
        <p:xfrm>
          <a:off x="-2470" y="1"/>
          <a:ext cx="12196943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0" name="Slide" r:id="rId3" imgW="6093058" imgH="3425985" progId="PowerPoint.Slide.12">
                  <p:embed/>
                </p:oleObj>
              </mc:Choice>
              <mc:Fallback>
                <p:oleObj name="Slide" r:id="rId3" imgW="6093058" imgH="3425985" progId="PowerPoint.Slid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-2470" y="1"/>
                        <a:ext cx="12196943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2">
            <a:extLst>
              <a:ext uri="{FF2B5EF4-FFF2-40B4-BE49-F238E27FC236}">
                <a16:creationId xmlns="" xmlns:a16="http://schemas.microsoft.com/office/drawing/2014/main" id="{09E81A5D-D7EC-0ADF-A9CF-E6F30DD06150}"/>
              </a:ext>
            </a:extLst>
          </p:cNvPr>
          <p:cNvSpPr txBox="1"/>
          <p:nvPr/>
        </p:nvSpPr>
        <p:spPr>
          <a:xfrm>
            <a:off x="194121" y="3586584"/>
            <a:ext cx="3063240" cy="92333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377">
              <a:defRPr/>
            </a:pPr>
            <a:r>
              <a:rPr lang="bn-BD" sz="54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বাড়ির কাজ </a:t>
            </a:r>
            <a:endParaRPr lang="en-US" sz="5400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="" xmlns:a16="http://schemas.microsoft.com/office/drawing/2014/main" id="{02B50680-8965-B84C-A60D-9B97188BFE83}"/>
              </a:ext>
            </a:extLst>
          </p:cNvPr>
          <p:cNvSpPr txBox="1"/>
          <p:nvPr/>
        </p:nvSpPr>
        <p:spPr>
          <a:xfrm>
            <a:off x="144047" y="5274959"/>
            <a:ext cx="8583931" cy="1569660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12700" cap="flat" cmpd="sng" algn="ctr">
            <a:solidFill>
              <a:srgbClr val="ED7D31"/>
            </a:solidFill>
            <a:prstDash val="solid"/>
            <a:miter lim="800000"/>
          </a:ln>
          <a:effectLst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>
              <a:defRPr/>
            </a:pPr>
            <a:r>
              <a:rPr lang="bn-BD" sz="4800" b="1" dirty="0">
                <a:solidFill>
                  <a:sysClr val="windowText" lastClr="0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কম্পিউটার ব্যবহারের সময় তুমি কি কি  সমস্যায় পড়েছো তা খাতায় লিখে আনবে ।</a:t>
            </a:r>
            <a:endParaRPr lang="en-US" sz="4800" b="1" dirty="0">
              <a:solidFill>
                <a:sysClr val="windowText" lastClr="0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64535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50"/>
                            </p:stCondLst>
                            <p:childTnLst>
                              <p:par>
                                <p:cTn id="11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6000" b="-1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5FB14CBB-15E8-4435-90F6-E4645FD08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4344" y="673833"/>
            <a:ext cx="9579428" cy="1325563"/>
          </a:xfr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pPr algn="ctr"/>
            <a:r>
              <a:rPr lang="en-US" sz="8000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কুইজ</a:t>
            </a:r>
            <a:r>
              <a:rPr lang="en-US" sz="8000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/</a:t>
            </a:r>
            <a:r>
              <a:rPr lang="en-US" sz="8000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প্রশ্নোত্তর</a:t>
            </a:r>
            <a:r>
              <a:rPr lang="en-US" sz="8000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পর্ব</a:t>
            </a:r>
            <a:r>
              <a:rPr lang="en-US" sz="8000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8000" cap="none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r>
              <a:rPr lang="en-US" sz="8000" cap="none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...?</a:t>
            </a:r>
          </a:p>
        </p:txBody>
      </p:sp>
      <p:graphicFrame>
        <p:nvGraphicFramePr>
          <p:cNvPr id="4" name="Content Placeholder 3">
            <a:hlinkClick r:id="" action="ppaction://ole?verb=0" highlightClick="1"/>
            <a:extLst>
              <a:ext uri="{FF2B5EF4-FFF2-40B4-BE49-F238E27FC236}">
                <a16:creationId xmlns="" xmlns:a16="http://schemas.microsoft.com/office/drawing/2014/main" id="{163A919D-CCDC-E770-B561-6A2717786DD1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9608194"/>
              </p:ext>
            </p:extLst>
          </p:nvPr>
        </p:nvGraphicFramePr>
        <p:xfrm>
          <a:off x="5380038" y="2792413"/>
          <a:ext cx="1431925" cy="1273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Packager Shell Object" showAsIcon="1" r:id="rId4" imgW="424080" imgH="375840" progId="Package">
                  <p:embed/>
                </p:oleObj>
              </mc:Choice>
              <mc:Fallback>
                <p:oleObj name="Packager Shell Object" showAsIcon="1" r:id="rId4" imgW="424080" imgH="37584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380038" y="2792413"/>
                        <a:ext cx="1431925" cy="1273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ight Arrow 2"/>
          <p:cNvSpPr/>
          <p:nvPr/>
        </p:nvSpPr>
        <p:spPr>
          <a:xfrm rot="19386793">
            <a:off x="4410473" y="4105204"/>
            <a:ext cx="1097260" cy="253117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82652" y="4662295"/>
            <a:ext cx="179122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ক্লিক</a:t>
            </a:r>
            <a:r>
              <a:rPr lang="en-US" sz="2000" b="1" dirty="0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000" b="1" dirty="0" err="1" smtClean="0">
                <a:solidFill>
                  <a:schemeClr val="bg1"/>
                </a:solidFill>
                <a:latin typeface="NikoshBAN" pitchFamily="2" charset="0"/>
                <a:cs typeface="NikoshBAN" pitchFamily="2" charset="0"/>
              </a:rPr>
              <a:t>করুন</a:t>
            </a:r>
            <a:endParaRPr lang="en-US" sz="2000" b="1" dirty="0">
              <a:solidFill>
                <a:schemeClr val="bg1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5262560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6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8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>
            <a:extLst>
              <a:ext uri="{FF2B5EF4-FFF2-40B4-BE49-F238E27FC236}">
                <a16:creationId xmlns="" xmlns:a16="http://schemas.microsoft.com/office/drawing/2014/main" id="{CB19BAB7-B264-FE98-B3F0-18D9186D424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086958920"/>
              </p:ext>
            </p:extLst>
          </p:nvPr>
        </p:nvGraphicFramePr>
        <p:xfrm>
          <a:off x="1" y="1390"/>
          <a:ext cx="12192000" cy="68552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8" name="Slide" r:id="rId3" imgW="6093058" imgH="3425985" progId="PowerPoint.Slide.12">
                  <p:embed/>
                </p:oleObj>
              </mc:Choice>
              <mc:Fallback>
                <p:oleObj name="Slide" r:id="rId3" imgW="6093058" imgH="3425985" progId="PowerPoint.Slide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" y="1390"/>
                        <a:ext cx="12192000" cy="685522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0AAA147-B40E-D637-174E-BA554124D6DF}"/>
              </a:ext>
            </a:extLst>
          </p:cNvPr>
          <p:cNvSpPr txBox="1"/>
          <p:nvPr/>
        </p:nvSpPr>
        <p:spPr>
          <a:xfrm>
            <a:off x="3173392" y="739762"/>
            <a:ext cx="5845216" cy="378565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perspectiveContrastingLeftFacing"/>
              <a:lightRig rig="threePt" dir="t"/>
            </a:scene3d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bn-BD" sz="6000" dirty="0">
                <a:ln w="0"/>
                <a:solidFill>
                  <a:srgbClr val="FF0066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 ভালো থেকো,  </a:t>
            </a:r>
          </a:p>
          <a:p>
            <a:pPr algn="ctr"/>
            <a:r>
              <a:rPr lang="bn-BD" sz="6000" dirty="0">
                <a:ln w="0"/>
                <a:solidFill>
                  <a:srgbClr val="FF0066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6000" dirty="0">
                <a:ln w="0"/>
                <a:solidFill>
                  <a:srgbClr val="FF0066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6000" dirty="0">
                <a:ln w="0"/>
                <a:solidFill>
                  <a:srgbClr val="FF0066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আজকের ক্লাশে উপস্থিত থাকার</a:t>
            </a:r>
          </a:p>
          <a:p>
            <a:pPr algn="ctr"/>
            <a:r>
              <a:rPr lang="bn-BD" sz="6000" dirty="0">
                <a:ln w="0"/>
                <a:solidFill>
                  <a:srgbClr val="FF0066"/>
                </a:solidFill>
                <a:effectLst>
                  <a:reflection blurRad="6350" stA="55000" endA="300" endPos="45500" dir="5400000" sy="-100000" algn="bl" rotWithShape="0"/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জন্য ধন্যবাদ ।</a:t>
            </a:r>
            <a:endParaRPr lang="en-US" sz="6000" dirty="0">
              <a:solidFill>
                <a:srgbClr val="FF0066"/>
              </a:solidFill>
              <a:effectLst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4904824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image" Target="../media/image11.jpeg"/></Relationships>
</file>

<file path=ppt/theme/theme1.xml><?xml version="1.0" encoding="utf-8"?>
<a:theme xmlns:a="http://schemas.openxmlformats.org/drawingml/2006/main" name="Main Event">
  <a:themeElements>
    <a:clrScheme name="Main Event">
      <a:dk1>
        <a:sysClr val="windowText" lastClr="000000"/>
      </a:dk1>
      <a:lt1>
        <a:sysClr val="window" lastClr="FFFFFF"/>
      </a:lt1>
      <a:dk2>
        <a:srgbClr val="424242"/>
      </a:dk2>
      <a:lt2>
        <a:srgbClr val="C8C8C8"/>
      </a:lt2>
      <a:accent1>
        <a:srgbClr val="B80E0F"/>
      </a:accent1>
      <a:accent2>
        <a:srgbClr val="A6987D"/>
      </a:accent2>
      <a:accent3>
        <a:srgbClr val="7F9A71"/>
      </a:accent3>
      <a:accent4>
        <a:srgbClr val="64969F"/>
      </a:accent4>
      <a:accent5>
        <a:srgbClr val="9B75B2"/>
      </a:accent5>
      <a:accent6>
        <a:srgbClr val="80737A"/>
      </a:accent6>
      <a:hlink>
        <a:srgbClr val="F21213"/>
      </a:hlink>
      <a:folHlink>
        <a:srgbClr val="B6A394"/>
      </a:folHlink>
    </a:clrScheme>
    <a:fontScheme name="Main Event">
      <a:maj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Impac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in Even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blipFill>
          <a:blip xmlns:r="http://schemas.openxmlformats.org/officeDocument/2006/relationships" r:embed="rId1">
            <a:duotone>
              <a:schemeClr val="phClr">
                <a:shade val="88000"/>
                <a:lumMod val="88000"/>
              </a:schemeClr>
              <a:schemeClr val="phClr"/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25400" dist="127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0"/>
        </a:gradFill>
        <a:blipFill>
          <a:blip xmlns:r="http://schemas.openxmlformats.org/officeDocument/2006/relationships" r:embed="rId2">
            <a:duotone>
              <a:schemeClr val="phClr">
                <a:shade val="48000"/>
                <a:satMod val="110000"/>
                <a:lumMod val="40000"/>
              </a:schemeClr>
              <a:schemeClr val="phClr">
                <a:tint val="90000"/>
                <a:lumMod val="10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Main Event" id="{AC372BB4-D83D-411E-B849-B641926BA760}" vid="{F1EFBDE3-1A95-4E3D-81AD-1F53D65BEA01}"/>
    </a:ext>
  </a:extLst>
</a:theme>
</file>

<file path=ppt/theme/theme2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erlin" id="{7B5DBA9E-B069-418E-9360-A61BDD0615A4}" vid="{C0CBE056-4EF4-4D92-969E-947779DA7AAA}"/>
    </a:ext>
  </a:extLst>
</a:theme>
</file>

<file path=ppt/theme/theme3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Retrospect" id="{5F128B03-DCCA-4EEB-AB3B-CF2899314A46}" vid="{3F1AAB62-24C6-49D2-8E01-B56FAC9A3DCD}"/>
    </a:ext>
  </a:extLst>
</a:theme>
</file>

<file path=ppt/theme/theme4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Droplet" id="{8984A317-299A-4E50-B45D-BFC9EDE2337A}" vid="{A633B6A3-9E7F-4C10-9C98-2517A3134361}"/>
    </a:ext>
  </a:extLst>
</a:theme>
</file>

<file path=ppt/theme/theme5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Organic">
      <a:majorFont>
        <a:latin typeface="Garamond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rganic" id="{28CDC826-8792-45C0-861B-85EB3ADEDA33}" vid="{7DAC20F1-423D-49E2-BD0B-50532748BAD0}"/>
    </a:ext>
  </a:extLst>
</a:theme>
</file>

<file path=ppt/theme/theme6.xml><?xml version="1.0" encoding="utf-8"?>
<a:theme xmlns:a="http://schemas.openxmlformats.org/drawingml/2006/main" name="Basis">
  <a:themeElements>
    <a:clrScheme name="Basis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Basis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Basis" id="{5665723A-49BA-4B57-8411-A56F8F207965}" vid="{90E45F77-AEFC-46EF-A7C1-5B338C297B02}"/>
    </a:ext>
  </a:extLst>
</a:theme>
</file>

<file path=ppt/theme/theme7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ppt/theme/theme8.xml><?xml version="1.0" encoding="utf-8"?>
<a:theme xmlns:a="http://schemas.openxmlformats.org/drawingml/2006/main" name="Slice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Slice" id="{0507925B-6AC9-4358-8E18-C330545D08F8}" vid="{13FEC7C6-62A9-40C4-99D2-581AACACAA2F}"/>
    </a:ext>
  </a:extLst>
</a:theme>
</file>

<file path=ppt/theme/theme9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Wisp" id="{7CB32D59-10C0-40DD-B7BD-2E94284A981C}" vid="{24B1A44C-C006-48B2-A4D7-E5549B3D8CD4}"/>
    </a:ext>
  </a:extLst>
</a:theme>
</file>

<file path=ppt/theme/theme10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Parcel" id="{8BEC4385-4EB9-4D53-BFB5-0EA123736B6D}" vid="{4DB32801-28C0-48B0-8C1D-A9A58613615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TM03457491[[fn=Metropolitan]]</Template>
  <TotalTime>746</TotalTime>
  <Words>971</Words>
  <Application>Microsoft Office PowerPoint</Application>
  <PresentationFormat>Custom</PresentationFormat>
  <Paragraphs>106</Paragraphs>
  <Slides>22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10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34" baseType="lpstr">
      <vt:lpstr>Main Event</vt:lpstr>
      <vt:lpstr>Berlin</vt:lpstr>
      <vt:lpstr>Retrospect</vt:lpstr>
      <vt:lpstr>Droplet</vt:lpstr>
      <vt:lpstr>Organic</vt:lpstr>
      <vt:lpstr>Basis</vt:lpstr>
      <vt:lpstr>Facet</vt:lpstr>
      <vt:lpstr>Slice</vt:lpstr>
      <vt:lpstr>Wisp</vt:lpstr>
      <vt:lpstr>Parcel</vt:lpstr>
      <vt:lpstr>Slide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কুইজ/প্রশ্নোত্তর পর্ব ও মূল্যায়ন...?</vt:lpstr>
      <vt:lpstr>PowerPoint Presentation</vt:lpstr>
    </vt:vector>
  </TitlesOfParts>
  <Company>Grizli777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GGGHS</cp:lastModifiedBy>
  <cp:revision>39</cp:revision>
  <dcterms:created xsi:type="dcterms:W3CDTF">2025-02-01T04:21:13Z</dcterms:created>
  <dcterms:modified xsi:type="dcterms:W3CDTF">2026-09-09T08:12:49Z</dcterms:modified>
</cp:coreProperties>
</file>