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025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099"/>
          <p:cNvSpPr/>
          <p:nvPr>
            <p:custDataLst>
              <p:tags r:id="rId2"/>
            </p:custDataLst>
          </p:nvPr>
        </p:nvSpPr>
        <p:spPr>
          <a:xfrm>
            <a:off x="0" y="2377440"/>
            <a:ext cx="3895344" cy="4480560"/>
          </a:xfrm>
          <a:custGeom>
            <a:avLst/>
            <a:gdLst/>
            <a:ahLst/>
            <a:cxnLst/>
            <a:rect l="l" t="t" r="r" b="b"/>
            <a:pathLst>
              <a:path w="5193792" h="4480560">
                <a:moveTo>
                  <a:pt x="4828032" y="4480560"/>
                </a:moveTo>
                <a:lnTo>
                  <a:pt x="0" y="4480560"/>
                </a:lnTo>
                <a:lnTo>
                  <a:pt x="0" y="896112"/>
                </a:lnTo>
                <a:cubicBezTo>
                  <a:pt x="548640" y="338328"/>
                  <a:pt x="1307592" y="0"/>
                  <a:pt x="2148840" y="0"/>
                </a:cubicBezTo>
                <a:cubicBezTo>
                  <a:pt x="3831336" y="0"/>
                  <a:pt x="5193792" y="1362456"/>
                  <a:pt x="5193792" y="3044952"/>
                </a:cubicBezTo>
                <a:cubicBezTo>
                  <a:pt x="5193792" y="3566160"/>
                  <a:pt x="5065776" y="4050792"/>
                  <a:pt x="4828032" y="4480560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zh-CN" altLang="en-US" sz="1350"/>
          </a:p>
        </p:txBody>
      </p:sp>
      <p:sp>
        <p:nvSpPr>
          <p:cNvPr id="8" name="Ellipse 37 (Stroke)_#color-2083&amp;10102"/>
          <p:cNvSpPr/>
          <p:nvPr>
            <p:custDataLst>
              <p:tags r:id="rId3"/>
            </p:custDataLst>
          </p:nvPr>
        </p:nvSpPr>
        <p:spPr>
          <a:xfrm>
            <a:off x="0" y="0"/>
            <a:ext cx="1879092" cy="3108960"/>
          </a:xfrm>
          <a:custGeom>
            <a:avLst/>
            <a:gdLst/>
            <a:ahLst/>
            <a:cxnLst/>
            <a:rect l="l" t="t" r="r" b="b"/>
            <a:pathLst>
              <a:path w="2505456" h="3108960">
                <a:moveTo>
                  <a:pt x="0" y="2505456"/>
                </a:moveTo>
                <a:cubicBezTo>
                  <a:pt x="100584" y="2523744"/>
                  <a:pt x="201168" y="2532888"/>
                  <a:pt x="301752" y="2532888"/>
                </a:cubicBezTo>
                <a:cubicBezTo>
                  <a:pt x="1207008" y="2532888"/>
                  <a:pt x="1938528" y="1801368"/>
                  <a:pt x="1938528" y="905256"/>
                </a:cubicBezTo>
                <a:cubicBezTo>
                  <a:pt x="1938528" y="566928"/>
                  <a:pt x="1837944" y="256032"/>
                  <a:pt x="1664208" y="0"/>
                </a:cubicBezTo>
                <a:lnTo>
                  <a:pt x="2313432" y="0"/>
                </a:lnTo>
                <a:cubicBezTo>
                  <a:pt x="2441448" y="274320"/>
                  <a:pt x="2505456" y="576072"/>
                  <a:pt x="2505456" y="905256"/>
                </a:cubicBezTo>
                <a:cubicBezTo>
                  <a:pt x="2505456" y="2121408"/>
                  <a:pt x="1517904" y="3108960"/>
                  <a:pt x="301752" y="3108960"/>
                </a:cubicBezTo>
                <a:cubicBezTo>
                  <a:pt x="201168" y="3108960"/>
                  <a:pt x="100584" y="3099816"/>
                  <a:pt x="0" y="3081528"/>
                </a:cubicBezTo>
                <a:lnTo>
                  <a:pt x="0" y="2505456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-2082&amp;9905"/>
          <p:cNvSpPr/>
          <p:nvPr>
            <p:custDataLst>
              <p:tags r:id="rId4"/>
            </p:custDataLst>
          </p:nvPr>
        </p:nvSpPr>
        <p:spPr>
          <a:xfrm>
            <a:off x="7098030" y="4379976"/>
            <a:ext cx="1207008" cy="1609344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1" name="Ellipse 39-2082&amp;9906"/>
          <p:cNvSpPr/>
          <p:nvPr>
            <p:custDataLst>
              <p:tags r:id="rId5"/>
            </p:custDataLst>
          </p:nvPr>
        </p:nvSpPr>
        <p:spPr>
          <a:xfrm>
            <a:off x="8503920" y="3617849"/>
            <a:ext cx="397764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403032" y="1862454"/>
            <a:ext cx="7100888" cy="2628901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435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6350"/>
            <a:ext cx="20574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403032" y="4790127"/>
            <a:ext cx="5619274" cy="1177603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4" name="Ellipse 36-2082&amp;9912"/>
          <p:cNvSpPr/>
          <p:nvPr>
            <p:custDataLst>
              <p:tags r:id="rId5"/>
            </p:custDataLst>
          </p:nvPr>
        </p:nvSpPr>
        <p:spPr>
          <a:xfrm>
            <a:off x="5232654" y="1005840"/>
            <a:ext cx="3257550" cy="4343400"/>
          </a:xfrm>
          <a:prstGeom prst="ellipse">
            <a:avLst/>
          </a:pr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en-US" sz="135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llipse 37 (Stroke)_#color-2083&amp;10105"/>
          <p:cNvSpPr/>
          <p:nvPr>
            <p:custDataLst>
              <p:tags r:id="rId6"/>
            </p:custDataLst>
          </p:nvPr>
        </p:nvSpPr>
        <p:spPr>
          <a:xfrm>
            <a:off x="5369814" y="0"/>
            <a:ext cx="2983230" cy="2258568"/>
          </a:xfrm>
          <a:custGeom>
            <a:avLst/>
            <a:gdLst/>
            <a:ahLst/>
            <a:cxnLst/>
            <a:rect l="l" t="t" r="r" b="b"/>
            <a:pathLst>
              <a:path w="3977640" h="2258568">
                <a:moveTo>
                  <a:pt x="594360" y="0"/>
                </a:moveTo>
                <a:cubicBezTo>
                  <a:pt x="576072" y="82296"/>
                  <a:pt x="576072" y="173736"/>
                  <a:pt x="576072" y="265176"/>
                </a:cubicBezTo>
                <a:cubicBezTo>
                  <a:pt x="576072" y="1051560"/>
                  <a:pt x="1207008" y="1682496"/>
                  <a:pt x="1984248" y="1682496"/>
                </a:cubicBezTo>
                <a:cubicBezTo>
                  <a:pt x="2770632" y="1682496"/>
                  <a:pt x="3401568" y="1051560"/>
                  <a:pt x="3401568" y="265176"/>
                </a:cubicBezTo>
                <a:cubicBezTo>
                  <a:pt x="3401568" y="173736"/>
                  <a:pt x="3392424" y="82296"/>
                  <a:pt x="3374136" y="0"/>
                </a:cubicBezTo>
                <a:lnTo>
                  <a:pt x="3959352" y="0"/>
                </a:lnTo>
                <a:cubicBezTo>
                  <a:pt x="3968496" y="91440"/>
                  <a:pt x="3977640" y="173736"/>
                  <a:pt x="3977640" y="265176"/>
                </a:cubicBezTo>
                <a:cubicBezTo>
                  <a:pt x="3977640" y="1362456"/>
                  <a:pt x="3081528" y="2258568"/>
                  <a:pt x="1984248" y="2258568"/>
                </a:cubicBezTo>
                <a:cubicBezTo>
                  <a:pt x="886968" y="2258568"/>
                  <a:pt x="0" y="1362456"/>
                  <a:pt x="0" y="265176"/>
                </a:cubicBezTo>
                <a:cubicBezTo>
                  <a:pt x="0" y="173736"/>
                  <a:pt x="9144" y="91440"/>
                  <a:pt x="18288" y="0"/>
                </a:cubicBezTo>
                <a:lnTo>
                  <a:pt x="59436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781905" y="2637205"/>
            <a:ext cx="2160000" cy="1081088"/>
          </a:xfrm>
        </p:spPr>
        <p:txBody>
          <a:bodyPr wrap="square" anchor="b">
            <a:normAutofit/>
          </a:bodyPr>
          <a:lstStyle>
            <a:lvl1pPr algn="ctr">
              <a:defRPr sz="3225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_#color-2083&amp;10108"/>
          <p:cNvSpPr/>
          <p:nvPr>
            <p:custDataLst>
              <p:tags r:id="rId2"/>
            </p:custDataLst>
          </p:nvPr>
        </p:nvSpPr>
        <p:spPr>
          <a:xfrm>
            <a:off x="0" y="566928"/>
            <a:ext cx="4066794" cy="6291072"/>
          </a:xfrm>
          <a:custGeom>
            <a:avLst/>
            <a:gdLst/>
            <a:ahLst/>
            <a:cxnLst/>
            <a:rect l="l" t="t" r="r" b="b"/>
            <a:pathLst>
              <a:path w="5422392" h="6291072">
                <a:moveTo>
                  <a:pt x="4425696" y="6291072"/>
                </a:moveTo>
                <a:lnTo>
                  <a:pt x="0" y="6291072"/>
                </a:lnTo>
                <a:lnTo>
                  <a:pt x="0" y="393192"/>
                </a:lnTo>
                <a:cubicBezTo>
                  <a:pt x="502920" y="137160"/>
                  <a:pt x="1069848" y="0"/>
                  <a:pt x="1673352" y="0"/>
                </a:cubicBezTo>
                <a:cubicBezTo>
                  <a:pt x="3739896" y="0"/>
                  <a:pt x="5422392" y="1673352"/>
                  <a:pt x="5422392" y="3749040"/>
                </a:cubicBezTo>
                <a:cubicBezTo>
                  <a:pt x="5422392" y="4727448"/>
                  <a:pt x="5047488" y="5614416"/>
                  <a:pt x="4425696" y="6291072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_#strokes-2083&amp;10111"/>
          <p:cNvSpPr/>
          <p:nvPr>
            <p:custDataLst>
              <p:tags r:id="rId3"/>
            </p:custDataLst>
          </p:nvPr>
        </p:nvSpPr>
        <p:spPr>
          <a:xfrm>
            <a:off x="8485632" y="1463040"/>
            <a:ext cx="658368" cy="1399032"/>
          </a:xfrm>
          <a:custGeom>
            <a:avLst/>
            <a:gdLst/>
            <a:ahLst/>
            <a:cxnLst/>
            <a:rect l="l" t="t" r="r" b="b"/>
            <a:pathLst>
              <a:path w="877824" h="1399032">
                <a:moveTo>
                  <a:pt x="877824" y="18288"/>
                </a:moveTo>
                <a:lnTo>
                  <a:pt x="877824" y="1371600"/>
                </a:lnTo>
                <a:cubicBezTo>
                  <a:pt x="822960" y="1389888"/>
                  <a:pt x="758952" y="1399032"/>
                  <a:pt x="694944" y="1399032"/>
                </a:cubicBezTo>
                <a:cubicBezTo>
                  <a:pt x="310896" y="1399032"/>
                  <a:pt x="0" y="1088136"/>
                  <a:pt x="0" y="694944"/>
                </a:cubicBezTo>
                <a:cubicBezTo>
                  <a:pt x="0" y="310896"/>
                  <a:pt x="310896" y="0"/>
                  <a:pt x="694944" y="0"/>
                </a:cubicBezTo>
                <a:cubicBezTo>
                  <a:pt x="758952" y="0"/>
                  <a:pt x="822960" y="9144"/>
                  <a:pt x="877824" y="18288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" name="Ellipse 39_#color_#strokes-2082&amp;9935"/>
          <p:cNvSpPr/>
          <p:nvPr>
            <p:custDataLst>
              <p:tags r:id="rId4"/>
            </p:custDataLst>
          </p:nvPr>
        </p:nvSpPr>
        <p:spPr>
          <a:xfrm>
            <a:off x="7598664" y="301752"/>
            <a:ext cx="397764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4388168" y="1621790"/>
            <a:ext cx="4098131" cy="2789555"/>
          </a:xfrm>
        </p:spPr>
        <p:txBody>
          <a:bodyPr wrap="square" anchor="ctr" anchorCtr="0"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847889" y="665438"/>
            <a:ext cx="3302181" cy="4700971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1475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521100" y="1364400"/>
            <a:ext cx="38862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4734900" y="1364400"/>
            <a:ext cx="38862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1100" y="360000"/>
            <a:ext cx="81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21100" y="1364400"/>
            <a:ext cx="3868340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800" b="1">
                <a:latin typeface="+mj-lt"/>
              </a:defRPr>
            </a:lvl1pPr>
            <a:lvl2pPr marL="342900" indent="0">
              <a:buNone/>
              <a:defRPr sz="1500" b="1">
                <a:latin typeface="+mj-lt"/>
              </a:defRPr>
            </a:lvl2pPr>
            <a:lvl3pPr marL="685800" indent="0">
              <a:buNone/>
              <a:defRPr sz="1350" b="1">
                <a:latin typeface="+mj-lt"/>
              </a:defRPr>
            </a:lvl3pPr>
            <a:lvl4pPr marL="1028700" indent="0">
              <a:buNone/>
              <a:defRPr sz="1200" b="1">
                <a:latin typeface="+mj-lt"/>
              </a:defRPr>
            </a:lvl4pPr>
            <a:lvl5pPr marL="1371600" indent="0">
              <a:buNone/>
              <a:defRPr sz="1200" b="1">
                <a:latin typeface="+mj-lt"/>
              </a:defRPr>
            </a:lvl5pPr>
            <a:lvl6pPr marL="1714500" indent="0">
              <a:buNone/>
              <a:defRPr sz="1200" b="1">
                <a:latin typeface="+mj-lt"/>
              </a:defRPr>
            </a:lvl6pPr>
            <a:lvl7pPr marL="2057400" indent="0">
              <a:buNone/>
              <a:defRPr sz="1200" b="1">
                <a:latin typeface="+mj-lt"/>
              </a:defRPr>
            </a:lvl7pPr>
            <a:lvl8pPr marL="2400300" indent="0">
              <a:buNone/>
              <a:defRPr sz="1200" b="1">
                <a:latin typeface="+mj-lt"/>
              </a:defRPr>
            </a:lvl8pPr>
            <a:lvl9pPr marL="2743200" indent="0">
              <a:buNone/>
              <a:defRPr sz="12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521100" y="2061275"/>
            <a:ext cx="3868340" cy="4128388"/>
          </a:xfrm>
        </p:spPr>
        <p:txBody>
          <a:bodyPr wrap="square">
            <a:normAutofit/>
          </a:bodyPr>
          <a:lstStyle>
            <a:lvl1pPr>
              <a:defRPr sz="16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733709" y="1364400"/>
            <a:ext cx="3887391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800" b="1">
                <a:latin typeface="+mj-lt"/>
              </a:defRPr>
            </a:lvl1pPr>
            <a:lvl2pPr marL="342900" indent="0">
              <a:buNone/>
              <a:defRPr sz="1500" b="1">
                <a:latin typeface="+mj-lt"/>
              </a:defRPr>
            </a:lvl2pPr>
            <a:lvl3pPr marL="685800" indent="0">
              <a:buNone/>
              <a:defRPr sz="1350" b="1">
                <a:latin typeface="+mj-lt"/>
              </a:defRPr>
            </a:lvl3pPr>
            <a:lvl4pPr marL="1028700" indent="0">
              <a:buNone/>
              <a:defRPr sz="1200" b="1">
                <a:latin typeface="+mj-lt"/>
              </a:defRPr>
            </a:lvl4pPr>
            <a:lvl5pPr marL="1371600" indent="0">
              <a:buNone/>
              <a:defRPr sz="1200" b="1">
                <a:latin typeface="+mj-lt"/>
              </a:defRPr>
            </a:lvl5pPr>
            <a:lvl6pPr marL="1714500" indent="0">
              <a:buNone/>
              <a:defRPr sz="1200" b="1">
                <a:latin typeface="+mj-lt"/>
              </a:defRPr>
            </a:lvl6pPr>
            <a:lvl7pPr marL="2057400" indent="0">
              <a:buNone/>
              <a:defRPr sz="1200" b="1">
                <a:latin typeface="+mj-lt"/>
              </a:defRPr>
            </a:lvl7pPr>
            <a:lvl8pPr marL="2400300" indent="0">
              <a:buNone/>
              <a:defRPr sz="1200" b="1">
                <a:latin typeface="+mj-lt"/>
              </a:defRPr>
            </a:lvl8pPr>
            <a:lvl9pPr marL="2743200" indent="0">
              <a:buNone/>
              <a:defRPr sz="12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4733709" y="2061275"/>
            <a:ext cx="3887391" cy="4128388"/>
          </a:xfrm>
        </p:spPr>
        <p:txBody>
          <a:bodyPr wrap="square">
            <a:normAutofit/>
          </a:bodyPr>
          <a:lstStyle>
            <a:lvl1pPr>
              <a:defRPr sz="165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28650" y="360000"/>
            <a:ext cx="78867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21100" y="360000"/>
            <a:ext cx="81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21100" y="1296000"/>
            <a:ext cx="81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1800" b="0">
                <a:latin typeface="+mj-lt"/>
              </a:defRPr>
            </a:lvl1pPr>
            <a:lvl2pPr marL="342900" indent="0">
              <a:buNone/>
              <a:defRPr sz="1500" b="1">
                <a:latin typeface="+mj-lt"/>
              </a:defRPr>
            </a:lvl2pPr>
            <a:lvl3pPr marL="685800" indent="0">
              <a:buNone/>
              <a:defRPr sz="1350" b="1">
                <a:latin typeface="+mj-lt"/>
              </a:defRPr>
            </a:lvl3pPr>
            <a:lvl4pPr marL="1028700" indent="0">
              <a:buNone/>
              <a:defRPr sz="1200" b="1">
                <a:latin typeface="+mj-lt"/>
              </a:defRPr>
            </a:lvl4pPr>
            <a:lvl5pPr marL="1371600" indent="0">
              <a:buNone/>
              <a:defRPr sz="1200" b="1">
                <a:latin typeface="+mj-lt"/>
              </a:defRPr>
            </a:lvl5pPr>
            <a:lvl6pPr marL="1714500" indent="0">
              <a:buNone/>
              <a:defRPr sz="1200" b="1">
                <a:latin typeface="+mj-lt"/>
              </a:defRPr>
            </a:lvl6pPr>
            <a:lvl7pPr marL="2057400" indent="0">
              <a:buNone/>
              <a:defRPr sz="1200" b="1">
                <a:latin typeface="+mj-lt"/>
              </a:defRPr>
            </a:lvl7pPr>
            <a:lvl8pPr marL="2400300" indent="0">
              <a:buNone/>
              <a:defRPr sz="1200" b="1">
                <a:latin typeface="+mj-lt"/>
              </a:defRPr>
            </a:lvl8pPr>
            <a:lvl9pPr marL="2743200" indent="0">
              <a:buNone/>
              <a:defRPr sz="12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120"/>
          <p:cNvSpPr/>
          <p:nvPr>
            <p:custDataLst>
              <p:tags r:id="rId2"/>
            </p:custDataLst>
          </p:nvPr>
        </p:nvSpPr>
        <p:spPr>
          <a:xfrm>
            <a:off x="0" y="2679192"/>
            <a:ext cx="3792474" cy="4178808"/>
          </a:xfrm>
          <a:custGeom>
            <a:avLst/>
            <a:gdLst/>
            <a:ahLst/>
            <a:cxnLst/>
            <a:rect l="l" t="t" r="r" b="b"/>
            <a:pathLst>
              <a:path w="5056632" h="4178808">
                <a:moveTo>
                  <a:pt x="4837176" y="4178808"/>
                </a:moveTo>
                <a:lnTo>
                  <a:pt x="0" y="4178808"/>
                </a:lnTo>
                <a:lnTo>
                  <a:pt x="0" y="758952"/>
                </a:lnTo>
                <a:cubicBezTo>
                  <a:pt x="539496" y="283464"/>
                  <a:pt x="1243584" y="0"/>
                  <a:pt x="2011680" y="0"/>
                </a:cubicBezTo>
                <a:cubicBezTo>
                  <a:pt x="3694176" y="0"/>
                  <a:pt x="5056632" y="1362456"/>
                  <a:pt x="5056632" y="3044952"/>
                </a:cubicBezTo>
                <a:cubicBezTo>
                  <a:pt x="5056632" y="3447288"/>
                  <a:pt x="4974336" y="3831336"/>
                  <a:pt x="4837176" y="4178808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8" name="Ellipse 38_#color_#strokes-2082&amp;9949"/>
          <p:cNvSpPr/>
          <p:nvPr>
            <p:custDataLst>
              <p:tags r:id="rId3"/>
            </p:custDataLst>
          </p:nvPr>
        </p:nvSpPr>
        <p:spPr>
          <a:xfrm>
            <a:off x="7152894" y="1152144"/>
            <a:ext cx="973836" cy="1298448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9" name="Ellipse 37 (Stroke)_#color-2083&amp;10123"/>
          <p:cNvSpPr/>
          <p:nvPr>
            <p:custDataLst>
              <p:tags r:id="rId4"/>
            </p:custDataLst>
          </p:nvPr>
        </p:nvSpPr>
        <p:spPr>
          <a:xfrm>
            <a:off x="0" y="0"/>
            <a:ext cx="1776222" cy="3410712"/>
          </a:xfrm>
          <a:custGeom>
            <a:avLst/>
            <a:gdLst/>
            <a:ahLst/>
            <a:cxnLst/>
            <a:rect l="l" t="t" r="r" b="b"/>
            <a:pathLst>
              <a:path w="2368296" h="3410712">
                <a:moveTo>
                  <a:pt x="0" y="2834640"/>
                </a:moveTo>
                <a:cubicBezTo>
                  <a:pt x="54864" y="2834640"/>
                  <a:pt x="109728" y="2834640"/>
                  <a:pt x="164592" y="2834640"/>
                </a:cubicBezTo>
                <a:cubicBezTo>
                  <a:pt x="1069848" y="2834640"/>
                  <a:pt x="1801368" y="2112264"/>
                  <a:pt x="1801368" y="1207008"/>
                </a:cubicBezTo>
                <a:cubicBezTo>
                  <a:pt x="1801368" y="731520"/>
                  <a:pt x="1591056" y="301752"/>
                  <a:pt x="1261872" y="0"/>
                </a:cubicBezTo>
                <a:lnTo>
                  <a:pt x="2011680" y="0"/>
                </a:lnTo>
                <a:cubicBezTo>
                  <a:pt x="2240280" y="347472"/>
                  <a:pt x="2368296" y="758952"/>
                  <a:pt x="2368296" y="1207008"/>
                </a:cubicBezTo>
                <a:cubicBezTo>
                  <a:pt x="2368296" y="2423160"/>
                  <a:pt x="1380744" y="3410712"/>
                  <a:pt x="164592" y="3410712"/>
                </a:cubicBezTo>
                <a:cubicBezTo>
                  <a:pt x="109728" y="3410712"/>
                  <a:pt x="54864" y="3410712"/>
                  <a:pt x="0" y="3401568"/>
                </a:cubicBezTo>
                <a:lnTo>
                  <a:pt x="0" y="283464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40_#color_#strokes-2082&amp;9950"/>
          <p:cNvSpPr/>
          <p:nvPr>
            <p:custDataLst>
              <p:tags r:id="rId5"/>
            </p:custDataLst>
          </p:nvPr>
        </p:nvSpPr>
        <p:spPr>
          <a:xfrm>
            <a:off x="8174736" y="3429000"/>
            <a:ext cx="397764" cy="53035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6"/>
            </p:custDataLst>
          </p:nvPr>
        </p:nvSpPr>
        <p:spPr>
          <a:xfrm>
            <a:off x="1381125" y="555752"/>
            <a:ext cx="7572375" cy="324964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35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6356350"/>
            <a:ext cx="20574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381125" y="4217290"/>
            <a:ext cx="7572375" cy="1931921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 panose="05020102010507070707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210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 panose="05020102010507070707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110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 panose="05000000000000000000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185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 panose="05040102010807070707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59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665" indent="-182880" algn="l" rtl="0" eaLnBrk="1" latinLnBrk="0" hangingPunct="1">
        <a:spcBef>
          <a:spcPct val="20000"/>
        </a:spcBef>
        <a:buClr>
          <a:schemeClr val="tx1"/>
        </a:buClr>
        <a:buFont typeface="Wingdings 3" panose="05040102010807070707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255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550" indent="-182880" algn="l" rtl="0" eaLnBrk="1" latinLnBrk="0" hangingPunct="1">
        <a:spcBef>
          <a:spcPct val="20000"/>
        </a:spcBef>
        <a:buClr>
          <a:schemeClr val="tx1"/>
        </a:buClr>
        <a:buFont typeface="Wingdings 2" panose="05020102010507070707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37 (Stroke)_#color-2083&amp;10114"/>
          <p:cNvSpPr/>
          <p:nvPr>
            <p:custDataLst>
              <p:tags r:id="rId12"/>
            </p:custDataLst>
          </p:nvPr>
        </p:nvSpPr>
        <p:spPr>
          <a:xfrm>
            <a:off x="7872984" y="0"/>
            <a:ext cx="1268730" cy="1591056"/>
          </a:xfrm>
          <a:custGeom>
            <a:avLst/>
            <a:gdLst/>
            <a:ahLst/>
            <a:cxnLst/>
            <a:rect l="l" t="t" r="r" b="b"/>
            <a:pathLst>
              <a:path w="1691640" h="1591056">
                <a:moveTo>
                  <a:pt x="402336" y="0"/>
                </a:moveTo>
                <a:cubicBezTo>
                  <a:pt x="374904" y="82296"/>
                  <a:pt x="365760" y="164592"/>
                  <a:pt x="365760" y="246888"/>
                </a:cubicBezTo>
                <a:cubicBezTo>
                  <a:pt x="365760" y="786384"/>
                  <a:pt x="804672" y="1225296"/>
                  <a:pt x="1344168" y="1225296"/>
                </a:cubicBezTo>
                <a:cubicBezTo>
                  <a:pt x="1472184" y="1225296"/>
                  <a:pt x="1591056" y="1207008"/>
                  <a:pt x="1691640" y="1161288"/>
                </a:cubicBezTo>
                <a:lnTo>
                  <a:pt x="1691640" y="1545336"/>
                </a:lnTo>
                <a:cubicBezTo>
                  <a:pt x="1581912" y="1581912"/>
                  <a:pt x="1463040" y="1591056"/>
                  <a:pt x="1344168" y="1591056"/>
                </a:cubicBezTo>
                <a:cubicBezTo>
                  <a:pt x="603504" y="1591056"/>
                  <a:pt x="0" y="987552"/>
                  <a:pt x="0" y="246888"/>
                </a:cubicBezTo>
                <a:cubicBezTo>
                  <a:pt x="0" y="164592"/>
                  <a:pt x="9144" y="82296"/>
                  <a:pt x="18288" y="0"/>
                </a:cubicBezTo>
                <a:lnTo>
                  <a:pt x="402336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3" name="Ellipse 36-2083&amp;10117"/>
          <p:cNvSpPr/>
          <p:nvPr>
            <p:custDataLst>
              <p:tags r:id="rId13"/>
            </p:custDataLst>
          </p:nvPr>
        </p:nvSpPr>
        <p:spPr>
          <a:xfrm>
            <a:off x="678942" y="5687568"/>
            <a:ext cx="2036826" cy="1170432"/>
          </a:xfrm>
          <a:custGeom>
            <a:avLst/>
            <a:gdLst/>
            <a:ahLst/>
            <a:cxnLst/>
            <a:rect l="l" t="t" r="r" b="b"/>
            <a:pathLst>
              <a:path w="2715768" h="1170432">
                <a:moveTo>
                  <a:pt x="2715768" y="1170432"/>
                </a:moveTo>
                <a:lnTo>
                  <a:pt x="0" y="1170432"/>
                </a:lnTo>
                <a:cubicBezTo>
                  <a:pt x="100584" y="502920"/>
                  <a:pt x="667512" y="0"/>
                  <a:pt x="1353312" y="0"/>
                </a:cubicBezTo>
                <a:cubicBezTo>
                  <a:pt x="2048256" y="0"/>
                  <a:pt x="2615184" y="502920"/>
                  <a:pt x="2715768" y="1170432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521100" y="360000"/>
            <a:ext cx="81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521100" y="1364400"/>
            <a:ext cx="81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52110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6370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8" name="KSO_TEMPLATE" hidden="1"/>
          <p:cNvSpPr/>
          <p:nvPr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7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403860" indent="-15494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99440" indent="-121285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72795" indent="-11176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26465" indent="-9525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image" Target="../media/image2.jpeg"/><Relationship Id="rId1" Type="http://schemas.openxmlformats.org/officeDocument/2006/relationships/tags" Target="../tags/tag7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100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image" Target="../media/image3.jpeg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tags" Target="../tags/tag134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143.xml"/><Relationship Id="rId2" Type="http://schemas.openxmlformats.org/officeDocument/2006/relationships/image" Target="../media/image4.jpeg"/><Relationship Id="rId1" Type="http://schemas.openxmlformats.org/officeDocument/2006/relationships/tags" Target="../tags/tag1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3400" y="152400"/>
            <a:ext cx="8229600" cy="4133850"/>
          </a:xfrm>
          <a:prstGeom prst="rect">
            <a:avLst/>
          </a:prstGeom>
        </p:spPr>
      </p:pic>
      <p:sp>
        <p:nvSpPr>
          <p:cNvPr id="3" name="Oval 2"/>
          <p:cNvSpPr/>
          <p:nvPr>
            <p:custDataLst>
              <p:tags r:id="rId3"/>
            </p:custDataLst>
          </p:nvPr>
        </p:nvSpPr>
        <p:spPr>
          <a:xfrm>
            <a:off x="914400" y="4800600"/>
            <a:ext cx="7620000" cy="1524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How are you ?</a:t>
            </a:r>
            <a:endParaRPr lang="en-US" sz="4800" dirty="0" smtClean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>
            <p:custDataLst>
              <p:tags r:id="rId1"/>
            </p:custDataLst>
          </p:nvPr>
        </p:nvSpPr>
        <p:spPr>
          <a:xfrm>
            <a:off x="533400" y="1066800"/>
            <a:ext cx="8229600" cy="2667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400" i="1" dirty="0" err="1" smtClean="0">
                <a:solidFill>
                  <a:schemeClr val="tx1"/>
                </a:solidFill>
              </a:rPr>
              <a:t>Emdadul Haque Milon</a:t>
            </a:r>
            <a:endParaRPr lang="en-US" sz="4400" i="1" dirty="0" err="1" smtClean="0">
              <a:solidFill>
                <a:schemeClr val="tx1"/>
              </a:solidFill>
            </a:endParaRPr>
          </a:p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Senior Teacher</a:t>
            </a:r>
            <a:endParaRPr lang="en-US" sz="3600" i="1" dirty="0" smtClean="0">
              <a:solidFill>
                <a:schemeClr val="tx1"/>
              </a:solidFill>
            </a:endParaRPr>
          </a:p>
          <a:p>
            <a:pPr algn="ctr"/>
            <a:r>
              <a:rPr lang="en-US" sz="3600" i="1" dirty="0" err="1" smtClean="0">
                <a:solidFill>
                  <a:schemeClr val="tx1"/>
                </a:solidFill>
              </a:rPr>
              <a:t>Sonapur SESDP Model High School</a:t>
            </a:r>
            <a:endParaRPr lang="en-US" sz="3600" i="1" dirty="0" err="1" smtClean="0">
              <a:solidFill>
                <a:schemeClr val="tx1"/>
              </a:solidFill>
            </a:endParaRPr>
          </a:p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Dowarabazar,Sunamganj.</a:t>
            </a:r>
            <a:endParaRPr lang="en-US" sz="3600" i="1" dirty="0" smtClean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>
            <p:custDataLst>
              <p:tags r:id="rId2"/>
            </p:custDataLst>
          </p:nvPr>
        </p:nvSpPr>
        <p:spPr>
          <a:xfrm>
            <a:off x="381000" y="4038600"/>
            <a:ext cx="8610600" cy="2133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u="sng" dirty="0" smtClean="0">
                <a:solidFill>
                  <a:schemeClr val="tx1"/>
                </a:solidFill>
              </a:rPr>
              <a:t>Presentation  made for 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Class : Nine &amp; Ten.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English 2</a:t>
            </a:r>
            <a:r>
              <a:rPr lang="en-US" sz="2800" baseline="30000" dirty="0" smtClean="0">
                <a:solidFill>
                  <a:schemeClr val="tx1"/>
                </a:solidFill>
              </a:rPr>
              <a:t>nd</a:t>
            </a:r>
            <a:r>
              <a:rPr lang="en-US" sz="2800" dirty="0" smtClean="0">
                <a:solidFill>
                  <a:schemeClr val="tx1"/>
                </a:solidFill>
              </a:rPr>
              <a:t> paper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Grammar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dirty="0">
                <a:sym typeface="+mn-ea"/>
              </a:rPr>
              <a:t>Introduction</a:t>
            </a:r>
            <a:endParaRPr 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>
            <p:custDataLst>
              <p:tags r:id="rId1"/>
            </p:custDataLst>
          </p:nvPr>
        </p:nvSpPr>
        <p:spPr>
          <a:xfrm>
            <a:off x="762000" y="304800"/>
            <a:ext cx="73152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You went there , </a:t>
            </a:r>
            <a:r>
              <a:rPr lang="en-US" sz="3600" u="sng" dirty="0" smtClean="0">
                <a:solidFill>
                  <a:schemeClr val="tx1"/>
                </a:solidFill>
              </a:rPr>
              <a:t>didn’t you?</a:t>
            </a:r>
            <a:endParaRPr lang="en-US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 am late </a:t>
            </a:r>
            <a:r>
              <a:rPr lang="en-US" sz="3600" u="sng" dirty="0" smtClean="0">
                <a:solidFill>
                  <a:schemeClr val="tx1"/>
                </a:solidFill>
              </a:rPr>
              <a:t>, aren’t I ?</a:t>
            </a:r>
            <a:endParaRPr lang="en-US" sz="3600" u="sng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304800" y="1905000"/>
            <a:ext cx="80010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What are we going to discuss ,today ?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7" name="Flowchart: Preparation 6"/>
          <p:cNvSpPr/>
          <p:nvPr>
            <p:custDataLst>
              <p:tags r:id="rId3"/>
            </p:custDataLst>
          </p:nvPr>
        </p:nvSpPr>
        <p:spPr>
          <a:xfrm>
            <a:off x="762000" y="3657600"/>
            <a:ext cx="7696200" cy="2667000"/>
          </a:xfrm>
          <a:prstGeom prst="flowChartPreparat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 Tag Questions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sym typeface="+mn-ea"/>
              </a:rPr>
              <a:t>Learning outcomes</a:t>
            </a:r>
            <a:endParaRPr lang="en-US" dirty="0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3" name="Right Arrow 2"/>
          <p:cNvSpPr/>
          <p:nvPr>
            <p:custDataLst>
              <p:tags r:id="rId3"/>
            </p:custDataLst>
          </p:nvPr>
        </p:nvSpPr>
        <p:spPr>
          <a:xfrm>
            <a:off x="521100" y="1364400"/>
            <a:ext cx="8100000" cy="4813200"/>
          </a:xfrm>
          <a:prstGeom prst="rightArrow">
            <a:avLst>
              <a:gd name="adj1" fmla="val 50000"/>
              <a:gd name="adj2" fmla="val 4966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By the end of the lesson the students will have :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Learnt the Tag Question is.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 Learnt the uses of Tag Question</a:t>
            </a:r>
            <a:r>
              <a:rPr lang="en-US" sz="40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sz="4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sym typeface="+mn-ea"/>
              </a:rPr>
              <a:t>What  is tag question ?</a:t>
            </a:r>
            <a:endParaRPr lang="en-US" dirty="0">
              <a:sym typeface="+mn-ea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521100" y="1364400"/>
            <a:ext cx="8100000" cy="481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A Tag  Question is the question asked by  the speaker after a negative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or affirmative statement during conversation . Through a Tag Question the speaker wants to have an answer in support of the statement 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Oval 1"/>
          <p:cNvSpPr/>
          <p:nvPr>
            <p:custDataLst>
              <p:tags r:id="rId3"/>
            </p:custDataLst>
          </p:nvPr>
        </p:nvSpPr>
        <p:spPr>
          <a:xfrm>
            <a:off x="304800" y="152400"/>
            <a:ext cx="8610600" cy="32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Rules of Tag Questions .</a:t>
            </a:r>
            <a:endParaRPr lang="en-US" sz="60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521100" y="1364400"/>
            <a:ext cx="8100000" cy="481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If the statement is affirmative ,the question tag is negative .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If the statement is negative ,the question tag is affirmative 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685800" y="76200"/>
            <a:ext cx="80772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lnSpcReduction="10000"/>
          </a:bodyPr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For  example :</a:t>
            </a:r>
            <a:endParaRPr lang="en-US" sz="48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609600" y="990600"/>
            <a:ext cx="8229600" cy="152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1 . They came here ,</a:t>
            </a:r>
            <a:r>
              <a:rPr lang="en-US" sz="3200" u="sng" dirty="0" smtClean="0">
                <a:solidFill>
                  <a:schemeClr val="tx1"/>
                </a:solidFill>
              </a:rPr>
              <a:t>didn’t they ?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2 .They did not work </a:t>
            </a:r>
            <a:r>
              <a:rPr lang="en-US" sz="3200" u="sng" dirty="0" smtClean="0">
                <a:solidFill>
                  <a:schemeClr val="tx1"/>
                </a:solidFill>
              </a:rPr>
              <a:t>, did they ?</a:t>
            </a:r>
            <a:endParaRPr lang="en-US" sz="3200" u="sng" dirty="0" smtClean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>
            <p:custDataLst>
              <p:tags r:id="rId5"/>
            </p:custDataLst>
          </p:nvPr>
        </p:nvSpPr>
        <p:spPr>
          <a:xfrm>
            <a:off x="990600" y="2590800"/>
            <a:ext cx="69342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Rules </a:t>
            </a:r>
            <a:r>
              <a:rPr lang="en-US" sz="4800" dirty="0" smtClean="0">
                <a:solidFill>
                  <a:schemeClr val="tx1"/>
                </a:solidFill>
              </a:rPr>
              <a:t>: 1</a:t>
            </a:r>
            <a:endParaRPr lang="en-US" sz="4800" dirty="0" smtClean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>
            <p:custDataLst>
              <p:tags r:id="rId6"/>
            </p:custDataLst>
          </p:nvPr>
        </p:nvSpPr>
        <p:spPr>
          <a:xfrm>
            <a:off x="457200" y="3048000"/>
            <a:ext cx="8305800" cy="16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Auxiliary verb or the modal used in the sentence is again used in the  Tag Question . The noun used as a subject is replaced by pronoun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>
            <p:custDataLst>
              <p:tags r:id="rId7"/>
            </p:custDataLst>
          </p:nvPr>
        </p:nvSpPr>
        <p:spPr>
          <a:xfrm>
            <a:off x="457200" y="4724400"/>
            <a:ext cx="83058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For example 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>
            <p:custDataLst>
              <p:tags r:id="rId8"/>
            </p:custDataLst>
          </p:nvPr>
        </p:nvSpPr>
        <p:spPr>
          <a:xfrm>
            <a:off x="0" y="5562600"/>
            <a:ext cx="93726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! .Birds fly in the sky </a:t>
            </a:r>
            <a:r>
              <a:rPr lang="en-US" sz="3200" u="sng" dirty="0" smtClean="0">
                <a:solidFill>
                  <a:schemeClr val="tx1"/>
                </a:solidFill>
              </a:rPr>
              <a:t>, don’t they ?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2 . Birds can fly , </a:t>
            </a:r>
            <a:r>
              <a:rPr lang="en-US" sz="3200" u="sng" dirty="0" smtClean="0">
                <a:solidFill>
                  <a:schemeClr val="tx1"/>
                </a:solidFill>
              </a:rPr>
              <a:t>can’t they ?</a:t>
            </a:r>
            <a:endParaRPr lang="en-US" sz="3200" u="sng" dirty="0" smtClean="0">
              <a:solidFill>
                <a:schemeClr val="tx1"/>
              </a:solidFill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>
            <p:custDataLst>
              <p:tags r:id="rId1"/>
            </p:custDataLst>
          </p:nvPr>
        </p:nvSpPr>
        <p:spPr>
          <a:xfrm>
            <a:off x="685800" y="990600"/>
            <a:ext cx="8077200" cy="2286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If </a:t>
            </a:r>
            <a:r>
              <a:rPr lang="en-US" sz="3200" dirty="0" smtClean="0">
                <a:solidFill>
                  <a:schemeClr val="tx1"/>
                </a:solidFill>
              </a:rPr>
              <a:t>the statement starts at If or There ,then Tag Question will be started It or There 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2"/>
            </p:custDataLst>
          </p:nvPr>
        </p:nvSpPr>
        <p:spPr>
          <a:xfrm>
            <a:off x="533400" y="3352800"/>
            <a:ext cx="8382000" cy="3429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There is no pond in this village </a:t>
            </a:r>
            <a:r>
              <a:rPr lang="en-US" sz="3200" u="sng" dirty="0" smtClean="0">
                <a:solidFill>
                  <a:schemeClr val="tx1"/>
                </a:solidFill>
              </a:rPr>
              <a:t>, is there </a:t>
            </a:r>
            <a:r>
              <a:rPr lang="en-US" sz="3200" dirty="0" smtClean="0">
                <a:solidFill>
                  <a:schemeClr val="tx1"/>
                </a:solidFill>
              </a:rPr>
              <a:t>?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There  wasn’t enough time </a:t>
            </a:r>
            <a:r>
              <a:rPr lang="en-US" sz="3200" u="sng" dirty="0" smtClean="0">
                <a:solidFill>
                  <a:schemeClr val="tx1"/>
                </a:solidFill>
              </a:rPr>
              <a:t>, was there ?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It is a good idea , </a:t>
            </a:r>
            <a:r>
              <a:rPr lang="en-US" sz="3200" u="sng" dirty="0" smtClean="0">
                <a:solidFill>
                  <a:schemeClr val="tx1"/>
                </a:solidFill>
              </a:rPr>
              <a:t>isn’t it ?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It’s not a bad idea , </a:t>
            </a:r>
            <a:r>
              <a:rPr lang="en-US" sz="3200" u="sng" dirty="0" smtClean="0">
                <a:solidFill>
                  <a:schemeClr val="tx1"/>
                </a:solidFill>
              </a:rPr>
              <a:t>is it ?</a:t>
            </a:r>
            <a:endParaRPr lang="en-US" sz="3200" u="sng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dirty="0">
                <a:sym typeface="+mn-ea"/>
              </a:rPr>
              <a:t>Rule -2</a:t>
            </a:r>
            <a:endParaRPr 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Oval 1"/>
          <p:cNvSpPr/>
          <p:nvPr>
            <p:custDataLst>
              <p:tags r:id="rId3"/>
            </p:custDataLst>
          </p:nvPr>
        </p:nvSpPr>
        <p:spPr>
          <a:xfrm>
            <a:off x="914400" y="228600"/>
            <a:ext cx="6781800" cy="914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Rule: -3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457200" y="1143000"/>
            <a:ext cx="8382000" cy="2971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If the statement has None , no-one no body, nothing , scarcely , barely , hardly , hardly ever ,  seldom or any kind of negative words. Then the statement will be treated as  a negative statement And then the Tag  will be positive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5"/>
            </p:custDataLst>
          </p:nvPr>
        </p:nvSpPr>
        <p:spPr>
          <a:xfrm>
            <a:off x="381000" y="4267200"/>
            <a:ext cx="8534400" cy="2133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1 . None can do this </a:t>
            </a:r>
            <a:r>
              <a:rPr lang="en-US" sz="3600" u="sng" dirty="0" smtClean="0">
                <a:solidFill>
                  <a:schemeClr val="tx1"/>
                </a:solidFill>
              </a:rPr>
              <a:t>, can they ?</a:t>
            </a:r>
            <a:endParaRPr lang="en-US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2 . Nothing was done </a:t>
            </a:r>
            <a:r>
              <a:rPr lang="en-US" sz="3600" u="sng" dirty="0" smtClean="0">
                <a:solidFill>
                  <a:schemeClr val="tx1"/>
                </a:solidFill>
              </a:rPr>
              <a:t>, can it?</a:t>
            </a:r>
            <a:endParaRPr lang="en-US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 . Neither of them went </a:t>
            </a:r>
            <a:r>
              <a:rPr lang="en-US" sz="3600" u="sng" dirty="0" smtClean="0">
                <a:solidFill>
                  <a:schemeClr val="tx1"/>
                </a:solidFill>
              </a:rPr>
              <a:t>, did they?</a:t>
            </a:r>
            <a:endParaRPr lang="en-US" sz="3600" u="sng" dirty="0" smtClean="0">
              <a:solidFill>
                <a:schemeClr val="tx1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2" name="Oval 1"/>
          <p:cNvSpPr/>
          <p:nvPr>
            <p:custDataLst>
              <p:tags r:id="rId2"/>
            </p:custDataLst>
          </p:nvPr>
        </p:nvSpPr>
        <p:spPr>
          <a:xfrm>
            <a:off x="1066800" y="152400"/>
            <a:ext cx="66294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Rule -4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381000" y="1524000"/>
            <a:ext cx="8153400" cy="274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If the statement  starts at </a:t>
            </a:r>
            <a:r>
              <a:rPr lang="en-US" sz="3200" dirty="0" err="1" smtClean="0">
                <a:solidFill>
                  <a:schemeClr val="tx1"/>
                </a:solidFill>
              </a:rPr>
              <a:t>Anyonr</a:t>
            </a:r>
            <a:r>
              <a:rPr lang="en-US" sz="3200" dirty="0" smtClean="0">
                <a:solidFill>
                  <a:schemeClr val="tx1"/>
                </a:solidFill>
              </a:rPr>
              <a:t> , Anybody , No one , Nobody , None , Neither . And  these words will be used as a  subject  in a statement . And then they will be used as a subject  in a Tag 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4"/>
            </p:custDataLst>
          </p:nvPr>
        </p:nvSpPr>
        <p:spPr>
          <a:xfrm>
            <a:off x="685800" y="4648200"/>
            <a:ext cx="7924800" cy="1828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1 . Nobody went there </a:t>
            </a:r>
            <a:r>
              <a:rPr lang="en-US" sz="3600" u="sng" dirty="0" smtClean="0">
                <a:solidFill>
                  <a:schemeClr val="tx1"/>
                </a:solidFill>
              </a:rPr>
              <a:t>, did they ?</a:t>
            </a:r>
            <a:endParaRPr lang="en-US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2 . None can do this </a:t>
            </a:r>
            <a:r>
              <a:rPr lang="en-US" sz="3600" u="sng" dirty="0" smtClean="0">
                <a:solidFill>
                  <a:schemeClr val="tx1"/>
                </a:solidFill>
              </a:rPr>
              <a:t>, can they ?</a:t>
            </a:r>
            <a:endParaRPr lang="en-US" sz="3600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3 . Anybody can do this , </a:t>
            </a:r>
            <a:r>
              <a:rPr lang="en-US" sz="3600" u="sng" dirty="0" smtClean="0">
                <a:solidFill>
                  <a:schemeClr val="tx1"/>
                </a:solidFill>
              </a:rPr>
              <a:t>can’t they ?</a:t>
            </a:r>
            <a:endParaRPr lang="en-US" sz="3600" u="sng" dirty="0" smtClean="0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2438400" y="152400"/>
            <a:ext cx="44958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Group work :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pic>
        <p:nvPicPr>
          <p:cNvPr id="6" name="Picture 5" descr="G R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04800" y="1981200"/>
            <a:ext cx="3741964" cy="4229100"/>
          </a:xfrm>
          <a:prstGeom prst="rect">
            <a:avLst/>
          </a:prstGeom>
        </p:spPr>
      </p:pic>
      <p:sp>
        <p:nvSpPr>
          <p:cNvPr id="7" name="Rectangle 6"/>
          <p:cNvSpPr/>
          <p:nvPr>
            <p:custDataLst>
              <p:tags r:id="rId6"/>
            </p:custDataLst>
          </p:nvPr>
        </p:nvSpPr>
        <p:spPr>
          <a:xfrm>
            <a:off x="4495800" y="2743200"/>
            <a:ext cx="4648200" cy="3352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1 . Anyone is allowed.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2 . The man would do this .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3 .I help you .</a:t>
            </a:r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4 . She could do the sum .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>
            <p:custDataLst>
              <p:tags r:id="rId7"/>
            </p:custDataLst>
          </p:nvPr>
        </p:nvSpPr>
        <p:spPr>
          <a:xfrm>
            <a:off x="4419600" y="1295400"/>
            <a:ext cx="41910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Use Tag Question 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1524000" y="304800"/>
            <a:ext cx="57912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Evaluation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0" y="1295400"/>
            <a:ext cx="89916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Use  Tag Question of the following state</a:t>
            </a:r>
            <a:r>
              <a:rPr lang="en-US" sz="3200" i="1" dirty="0" smtClean="0">
                <a:solidFill>
                  <a:schemeClr val="tx1"/>
                </a:solidFill>
              </a:rPr>
              <a:t>m</a:t>
            </a:r>
            <a:r>
              <a:rPr lang="en-US" sz="3200" dirty="0" smtClean="0">
                <a:solidFill>
                  <a:schemeClr val="tx1"/>
                </a:solidFill>
              </a:rPr>
              <a:t>ents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>
            <p:custDataLst>
              <p:tags r:id="rId5"/>
            </p:custDataLst>
          </p:nvPr>
        </p:nvSpPr>
        <p:spPr>
          <a:xfrm>
            <a:off x="990600" y="3048000"/>
            <a:ext cx="7696200" cy="304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1 . Somebody called you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2 . Nothing comes or goes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3 . There are some problems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4 . It’s no good.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5 . Nothing can satisfy him 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endParaRPr lang="en-US" dirty="0">
              <a:sym typeface="+mn-ea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p>
            <a:endParaRPr lang="en-US">
              <a:ea typeface="+mn-ea"/>
            </a:endParaRPr>
          </a:p>
        </p:txBody>
      </p:sp>
      <p:sp>
        <p:nvSpPr>
          <p:cNvPr id="2" name="Rectangle 1"/>
          <p:cNvSpPr/>
          <p:nvPr>
            <p:custDataLst>
              <p:tags r:id="rId3"/>
            </p:custDataLst>
          </p:nvPr>
        </p:nvSpPr>
        <p:spPr>
          <a:xfrm>
            <a:off x="1524000" y="381000"/>
            <a:ext cx="57150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en-US" sz="6600" dirty="0" smtClean="0">
                <a:solidFill>
                  <a:schemeClr val="tx1"/>
                </a:solidFill>
              </a:rPr>
              <a:t>Home work</a:t>
            </a:r>
            <a:endParaRPr lang="en-US" sz="6600" dirty="0" smtClean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521100" y="1364400"/>
            <a:ext cx="8100000" cy="481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1 . We are not playing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2 . Everybody wishes to be happy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3 . Neither of them did it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4 . Nobody phoned me .</a:t>
            </a:r>
            <a:endParaRPr lang="en-US" sz="3200" dirty="0" smtClean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5 . I prefer  milk to tea .</a:t>
            </a:r>
            <a:endParaRPr lang="en-US" sz="3200" dirty="0" smtClean="0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14400" y="152401"/>
            <a:ext cx="7391400" cy="6019799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5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71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SPECIAL_SOURCE" val="bdnull"/>
  <p:tag name="KSO_WM_TEMPLATE_THUMBS_INDEX" val="1、9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77"/>
</p:tagLst>
</file>

<file path=ppt/tags/tag76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7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78.xml><?xml version="1.0" encoding="utf-8"?>
<p:tagLst xmlns:p="http://schemas.openxmlformats.org/presentationml/2006/main">
  <p:tag name="KSO_WM_SLIDE_TYPE" val="text"/>
  <p:tag name="KSO_WM_BEAUTIFY_FLAG" val="#wm#"/>
  <p:tag name="KSO_WM_SLIDE_THEME_ID" val="3321190"/>
  <p:tag name="KSO_WM_SLIDE_THEME_NAME" val="Yellow Line Minimalist"/>
</p:tagLst>
</file>

<file path=ppt/tags/tag79.xml><?xml version="1.0" encoding="utf-8"?>
<p:tagLst xmlns:p="http://schemas.openxmlformats.org/presentationml/2006/main">
  <p:tag name="KSO_WM_UNIT_INDEX" val="1_1_4"/>
  <p:tag name="KSO_WM_UNIT_TYPE" val="l_h_f"/>
  <p:tag name="KSO_WM_UNIT_SUBTYPE" val="a"/>
  <p:tag name="KSO_WM_TEMPLATE_CATEGORY" val="diagram"/>
  <p:tag name="KSO_WM_TEMPLATE_INDEX" val="19882022"/>
  <p:tag name="KSO_WM_UNIT_ID" val="diagram19882022*l_h_f*1_1_4"/>
  <p:tag name="KSO_WM_DIAGRAM_GROUP_CODE" val="l1-1"/>
  <p:tag name="KSO_WM_TAG_VERSION" val="2.0"/>
  <p:tag name="KSO_WM_BEAUTIFY_FLAG" val="#wm#"/>
  <p:tag name="KSO_WM_DIAGRAM_VIRTUALLY_FRAME" val="{&quot;height&quot;:402,&quot;left&quot;:30,&quot;top&quot;:84,&quot;width&quot;:678}"/>
</p:tagLst>
</file>

<file path=ppt/tags/tag80.xml><?xml version="1.0" encoding="utf-8"?>
<p:tagLst xmlns:p="http://schemas.openxmlformats.org/presentationml/2006/main">
  <p:tag name="KSO_WM_UNIT_INDEX" val="1_2_4"/>
  <p:tag name="KSO_WM_UNIT_TYPE" val="l_h_f"/>
  <p:tag name="KSO_WM_UNIT_SUBTYPE" val="a"/>
  <p:tag name="KSO_WM_TEMPLATE_CATEGORY" val="diagram"/>
  <p:tag name="KSO_WM_TEMPLATE_INDEX" val="19882022"/>
  <p:tag name="KSO_WM_UNIT_ID" val="diagram19882022*l_h_f*1_2_4"/>
  <p:tag name="KSO_WM_DIAGRAM_GROUP_CODE" val="l1-1"/>
  <p:tag name="KSO_WM_TAG_VERSION" val="2.0"/>
  <p:tag name="KSO_WM_BEAUTIFY_FLAG" val="#wm#"/>
  <p:tag name="KSO_WM_DIAGRAM_VIRTUALLY_FRAME" val="{&quot;height&quot;:402,&quot;left&quot;:30,&quot;top&quot;:84,&quot;width&quot;:678}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SLIDE_TYPE" val="text"/>
  <p:tag name="KSO_WM_BEAUTIFY_FLAG" val="#wm#"/>
</p:tagLst>
</file>

<file path=ppt/tags/tag8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8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8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86.xml><?xml version="1.0" encoding="utf-8"?>
<p:tagLst xmlns:p="http://schemas.openxmlformats.org/presentationml/2006/main">
  <p:tag name="KSO_WM_SLIDE_TYPE" val="text"/>
  <p:tag name="KSO_WM_BEAUTIFY_FLAG" val="#wm#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90.xml><?xml version="1.0" encoding="utf-8"?>
<p:tagLst xmlns:p="http://schemas.openxmlformats.org/presentationml/2006/main">
  <p:tag name="KSO_WM_SLIDE_TYPE" val="text"/>
  <p:tag name="KSO_WM_BEAUTIFY_FLAG" val="#wm#"/>
</p:tagLst>
</file>

<file path=ppt/tags/tag91.xml><?xml version="1.0" encoding="utf-8"?>
<p:tagLst xmlns:p="http://schemas.openxmlformats.org/presentationml/2006/main">
  <p:tag name="KSO_WM_UNIT_TEXT" val="Learning outcomes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</p:tagLst>
</file>

<file path=ppt/tags/tag9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94.xml><?xml version="1.0" encoding="utf-8"?>
<p:tagLst xmlns:p="http://schemas.openxmlformats.org/presentationml/2006/main">
  <p:tag name="KSO_WM_SLIDE_TYPE" val="text"/>
  <p:tag name="KSO_WM_BEAUTIFY_FLAG" val="#wm#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98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99.xml><?xml version="1.0" encoding="utf-8"?>
<p:tagLst xmlns:p="http://schemas.openxmlformats.org/presentationml/2006/main">
  <p:tag name="KSO_WM_SLIDE_TYPE" val="text"/>
  <p:tag name="KSO_WM_BEAUTIFY_FLAG" val="#wm#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03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04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0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0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07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08.xml><?xml version="1.0" encoding="utf-8"?>
<p:tagLst xmlns:p="http://schemas.openxmlformats.org/presentationml/2006/main">
  <p:tag name="KSO_WM_SLIDE_TYPE" val="text"/>
  <p:tag name="KSO_WM_BEAUTIFY_FLAG" val="#wm#"/>
</p:tagLst>
</file>

<file path=ppt/tags/tag109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110.xml><?xml version="1.0" encoding="utf-8"?>
<p:tagLst xmlns:p="http://schemas.openxmlformats.org/presentationml/2006/main">
  <p:tag name="KSO_WM_UNIT_INDEX" val="1_2_4"/>
  <p:tag name="KSO_WM_UNIT_TYPE" val="l_h_f"/>
  <p:tag name="KSO_WM_UNIT_SUBTYPE" val="a"/>
  <p:tag name="KSO_WM_TEMPLATE_CATEGORY" val="diagram"/>
  <p:tag name="KSO_WM_TEMPLATE_INDEX" val="19882022"/>
  <p:tag name="KSO_WM_UNIT_ID" val="diagram19882022*l_h_f*1_2_4"/>
  <p:tag name="KSO_WM_DIAGRAM_GROUP_CODE" val="l1-1"/>
  <p:tag name="KSO_WM_TAG_VERSION" val="2.0"/>
  <p:tag name="KSO_WM_BEAUTIFY_FLAG" val="#wm#"/>
</p:tagLst>
</file>

<file path=ppt/tags/tag111.xml><?xml version="1.0" encoding="utf-8"?>
<p:tagLst xmlns:p="http://schemas.openxmlformats.org/presentationml/2006/main">
  <p:tag name="KSO_WM_UNIT_TEXT" val="Introduction"/>
  <p:tag name="KSO_WM_UNIT_INDEX" val="1"/>
  <p:tag name="KSO_WM_UNIT_TYPE" val="a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</p:tagLst>
</file>

<file path=ppt/tags/tag112.xml><?xml version="1.0" encoding="utf-8"?>
<p:tagLst xmlns:p="http://schemas.openxmlformats.org/presentationml/2006/main">
  <p:tag name="KSO_WM_SLIDE_TYPE" val="text"/>
  <p:tag name="KSO_WM_BEAUTIFY_FLAG" val="#wm#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1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17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18.xml><?xml version="1.0" encoding="utf-8"?>
<p:tagLst xmlns:p="http://schemas.openxmlformats.org/presentationml/2006/main">
  <p:tag name="KSO_WM_SLIDE_TYPE" val="text"/>
  <p:tag name="KSO_WM_BEAUTIFY_FLAG" val="#wm#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21.xml><?xml version="1.0" encoding="utf-8"?>
<p:tagLst xmlns:p="http://schemas.openxmlformats.org/presentationml/2006/main">
  <p:tag name="KSO_WM_UNIT_INDEX" val="1_1_1"/>
  <p:tag name="KSO_WM_UNIT_TYPE" val="l_h_f"/>
  <p:tag name="KSO_WM_UNIT_SUBTYPE" val="a"/>
  <p:tag name="KSO_WM_TEMPLATE_CATEGORY" val="diagram"/>
  <p:tag name="KSO_WM_TEMPLATE_INDEX" val="19882022"/>
  <p:tag name="KSO_WM_UNIT_ID" val="diagram19882022*l_h_f*1_1_1"/>
  <p:tag name="KSO_WM_DIAGRAM_GROUP_CODE" val="l1-1"/>
  <p:tag name="KSO_WM_TAG_VERSION" val="2.0"/>
  <p:tag name="KSO_WM_BEAUTIFY_FLAG" val="#wm#"/>
</p:tagLst>
</file>

<file path=ppt/tags/tag122.xml><?xml version="1.0" encoding="utf-8"?>
<p:tagLst xmlns:p="http://schemas.openxmlformats.org/presentationml/2006/main">
  <p:tag name="KSO_WM_UNIT_INDEX" val="1_2_3"/>
  <p:tag name="KSO_WM_UNIT_TYPE" val="l_h_f"/>
  <p:tag name="KSO_WM_UNIT_SUBTYPE" val="a"/>
  <p:tag name="KSO_WM_TEMPLATE_CATEGORY" val="diagram"/>
  <p:tag name="KSO_WM_TEMPLATE_INDEX" val="19882022"/>
  <p:tag name="KSO_WM_UNIT_ID" val="diagram19882022*l_h_f*1_2_3"/>
  <p:tag name="KSO_WM_DIAGRAM_GROUP_CODE" val="l1-1"/>
  <p:tag name="KSO_WM_TAG_VERSION" val="2.0"/>
  <p:tag name="KSO_WM_BEAUTIFY_FLAG" val="#wm#"/>
</p:tagLst>
</file>

<file path=ppt/tags/tag123.xml><?xml version="1.0" encoding="utf-8"?>
<p:tagLst xmlns:p="http://schemas.openxmlformats.org/presentationml/2006/main">
  <p:tag name="KSO_WM_SLIDE_TYPE" val="text"/>
  <p:tag name="KSO_WM_BEAUTIFY_FLAG" val="#wm#"/>
</p:tagLst>
</file>

<file path=ppt/tags/tag12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2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2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2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30.xml><?xml version="1.0" encoding="utf-8"?>
<p:tagLst xmlns:p="http://schemas.openxmlformats.org/presentationml/2006/main">
  <p:tag name="KSO_WM_SLIDE_TYPE" val="text"/>
  <p:tag name="KSO_WM_BEAUTIFY_FLAG" val="#wm#"/>
</p:tagLst>
</file>

<file path=ppt/tags/tag13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3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3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36.xml><?xml version="1.0" encoding="utf-8"?>
<p:tagLst xmlns:p="http://schemas.openxmlformats.org/presentationml/2006/main">
  <p:tag name="KSO_WM_SLIDE_TYPE" val="text"/>
  <p:tag name="KSO_WM_BEAUTIFY_FLAG" val="#wm#"/>
</p:tagLst>
</file>

<file path=ppt/tags/tag1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40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41.xml><?xml version="1.0" encoding="utf-8"?>
<p:tagLst xmlns:p="http://schemas.openxmlformats.org/presentationml/2006/main">
  <p:tag name="KSO_WM_SLIDE_TYPE" val="text"/>
  <p:tag name="KSO_WM_BEAUTIFY_FLAG" val="#wm#"/>
</p:tagLst>
</file>

<file path=ppt/tags/tag142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43.xml><?xml version="1.0" encoding="utf-8"?>
<p:tagLst xmlns:p="http://schemas.openxmlformats.org/presentationml/2006/main">
  <p:tag name="KSO_WM_SLIDE_TYPE" val="text"/>
  <p:tag name="KSO_WM_BEAUTIFY_FLAG" val="#wm#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8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000"/>
      </a:accent1>
      <a:accent2>
        <a:srgbClr val="FF7A00"/>
      </a:accent2>
      <a:accent3>
        <a:srgbClr val="FF9900"/>
      </a:accent3>
      <a:accent4>
        <a:srgbClr val="75BD42"/>
      </a:accent4>
      <a:accent5>
        <a:srgbClr val="30C0B4"/>
      </a:accent5>
      <a:accent6>
        <a:srgbClr val="E54C5E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2418</Words>
  <Application>WPS Presentation</Application>
  <PresentationFormat>On-screen Show (4:3)</PresentationFormat>
  <Paragraphs>105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SimSun</vt:lpstr>
      <vt:lpstr>Wingdings</vt:lpstr>
      <vt:lpstr>Wingdings 2</vt:lpstr>
      <vt:lpstr>Wingdings</vt:lpstr>
      <vt:lpstr>Wingdings 3</vt:lpstr>
      <vt:lpstr>Book Antiqua</vt:lpstr>
      <vt:lpstr>Microsoft YaHei</vt:lpstr>
      <vt:lpstr>Arial Unicode MS</vt:lpstr>
      <vt:lpstr>Lucida Sans</vt:lpstr>
      <vt:lpstr>Lucida Sans Unicode</vt:lpstr>
      <vt:lpstr>Calibri</vt:lpstr>
      <vt:lpstr>Wingdings</vt:lpstr>
      <vt:lpstr>Lato</vt:lpstr>
      <vt:lpstr>Siyam Rupali</vt:lpstr>
      <vt:lpstr>Manrope ExtraBold</vt:lpstr>
      <vt:lpstr>Apex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Sunapur Model High School</cp:lastModifiedBy>
  <cp:revision>32</cp:revision>
  <dcterms:created xsi:type="dcterms:W3CDTF">2006-08-16T00:00:00Z</dcterms:created>
  <dcterms:modified xsi:type="dcterms:W3CDTF">2026-09-09T08:19:21Z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1992FB145D5A452C8ECF351BFB1A16C8_12</vt:lpwstr>
  </property>
  <property fmtid="{D5CDD505-2E9C-101B-9397-08002B2CF9AE}" pid="3" name="KSOProductBuildVer">
    <vt:lpwstr>1033-12.1.0.28485</vt:lpwstr>
  </property>
</Properties>
</file>