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2" r:id="rId6"/>
    <p:sldId id="260" r:id="rId7"/>
    <p:sldId id="261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DA05E71-F3A5-41BD-9DA5-F06BF8B9F5D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2891C07-E51C-4292-9CE3-2AE868413FDE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4569" y="5166910"/>
            <a:ext cx="10157551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799" y="330505"/>
            <a:ext cx="6648607" cy="4715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7783" y="462710"/>
            <a:ext cx="7821976" cy="70788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567" y="1346666"/>
            <a:ext cx="3855903" cy="208029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3509179" y="3603666"/>
            <a:ext cx="4109291" cy="279971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বুলু মজুমদার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alt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চাঁচড়া মাধ্যমিক বিদ্যালয়</a:t>
            </a:r>
            <a:endParaRPr lang="en-US" alt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alt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চাঁচড়া,যশোর সদর,যশোর।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</a:t>
            </a:r>
            <a:endParaRPr lang="en-US" sz="1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600" dirty="0"/>
          </a:p>
        </p:txBody>
      </p:sp>
      <p:pic>
        <p:nvPicPr>
          <p:cNvPr id="5" name="Picture 4" descr="BULU MOZUMD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730" y="1170305"/>
            <a:ext cx="4320540" cy="5233035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6255" y="484742"/>
            <a:ext cx="7359267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088" y="1676256"/>
            <a:ext cx="2557599" cy="24561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4175392" y="4616066"/>
            <a:ext cx="3844887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সময়ঃ৪০মিনিট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heel spokes="8"/>
      </p:transition>
    </mc:Choice>
    <mc:Fallback>
      <p:transition spd="slow">
        <p:wheel spokes="8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82174" y="155697"/>
            <a:ext cx="6808424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7943" y="1275104"/>
            <a:ext cx="3517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02526" y="2324559"/>
            <a:ext cx="6688072" cy="138499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১।কাজী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নজরুল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।.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২।নতুন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৩।কবিতাটি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পড়তে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/>
              <a:t>।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0669" y="683046"/>
            <a:ext cx="9408405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84" y="1831363"/>
            <a:ext cx="5971287" cy="30619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1971" y="63746"/>
            <a:ext cx="5001658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1985" y="1336754"/>
            <a:ext cx="3580482" cy="120032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নারী</a:t>
            </a:r>
            <a:endParaRPr lang="en-US" sz="4000" b="1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66100" y="2886607"/>
            <a:ext cx="3567002" cy="707886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কাজী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নজরুল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kobita nar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5325" y="0"/>
            <a:ext cx="514667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kobita nar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62611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0523" y="319489"/>
            <a:ext cx="4671151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0837" y="1756962"/>
            <a:ext cx="2562860" cy="89154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alt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২৪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১৮৯৯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খ্রিষ্টাব্দ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32993" y="1586429"/>
            <a:ext cx="3241040" cy="95313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মৃত্যু্‌</a:t>
            </a:r>
            <a:r>
              <a:rPr lang="en-US" alt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২৯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আগস্ট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১৯৭৬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খ্রিষ্টাব্দ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20" y="1174750"/>
            <a:ext cx="3949065" cy="5092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7263" y="1222047"/>
            <a:ext cx="1563248" cy="70788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7263" y="319489"/>
            <a:ext cx="54864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7263" y="2124605"/>
            <a:ext cx="3548687" cy="138499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সাম্য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সমতা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রণ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লড়াই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4217" y="460771"/>
            <a:ext cx="5321147" cy="6451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9128" y="1601991"/>
            <a:ext cx="2885726" cy="86177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48990" y="2807335"/>
            <a:ext cx="6144260" cy="122999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সাম্যের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, , ,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চক্ষে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পুরুষ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রমণী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ভেদাভেদ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কল্যাণ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/>
              <a:t>।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4053" y="253388"/>
            <a:ext cx="7810959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2525" y="1667304"/>
            <a:ext cx="47147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নজরুল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2016087" y="1773716"/>
            <a:ext cx="231354" cy="18728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0318" y="231354"/>
            <a:ext cx="5739788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b="1" dirty="0" smtClean="0"/>
              <a:t> 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20318" y="1718631"/>
            <a:ext cx="5357557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১।কাজী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নজরুল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কতো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২।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নারী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389" y="220337"/>
            <a:ext cx="7050796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4231" y="1575413"/>
            <a:ext cx="6753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#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নারীর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35" y="5046980"/>
            <a:ext cx="12193270" cy="18110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800" dirty="0" smtClean="0"/>
              <a:t> </a:t>
            </a:r>
            <a:endParaRPr lang="en-US" sz="8800" dirty="0"/>
          </a:p>
        </p:txBody>
      </p:sp>
      <p:pic>
        <p:nvPicPr>
          <p:cNvPr id="6" name="Picture 5" descr="a453a938e4a957fae80a69be9d15faf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74930"/>
            <a:ext cx="12193270" cy="497205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862</Words>
  <Application>WPS Presentation</Application>
  <PresentationFormat>Widescreen</PresentationFormat>
  <Paragraphs>76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SimSun</vt:lpstr>
      <vt:lpstr>Wingdings</vt:lpstr>
      <vt:lpstr>Wingdings 3</vt:lpstr>
      <vt:lpstr>NikoshBAN</vt:lpstr>
      <vt:lpstr>Microsoft YaHei</vt:lpstr>
      <vt:lpstr>Arial Unicode MS</vt:lpstr>
      <vt:lpstr>Century Gothic</vt:lpstr>
      <vt:lpstr>Calibri</vt:lpstr>
      <vt:lpstr>Nirmala UI</vt:lpstr>
      <vt:lpstr>Slice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PC 6</dc:creator>
  <cp:lastModifiedBy>HP</cp:lastModifiedBy>
  <cp:revision>46</cp:revision>
  <dcterms:created xsi:type="dcterms:W3CDTF">2025-02-04T07:54:00Z</dcterms:created>
  <dcterms:modified xsi:type="dcterms:W3CDTF">2026-07-22T21:04:33Z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1033-12.1.0.27458</vt:lpwstr>
  </property>
  <property fmtid="{D5CDD505-2E9C-101B-9397-08002B2CF9AE}" pid="3" name="ICV">
    <vt:lpwstr>4274FA0760AA4DB28DD9FC2278B54E75_12</vt:lpwstr>
  </property>
</Properties>
</file>