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20"/>
  </p:notesMasterIdLst>
  <p:sldIdLst>
    <p:sldId id="256" r:id="rId2"/>
    <p:sldId id="257" r:id="rId3"/>
    <p:sldId id="332" r:id="rId4"/>
    <p:sldId id="333" r:id="rId5"/>
    <p:sldId id="260" r:id="rId6"/>
    <p:sldId id="335" r:id="rId7"/>
    <p:sldId id="338" r:id="rId8"/>
    <p:sldId id="339" r:id="rId9"/>
    <p:sldId id="340" r:id="rId10"/>
    <p:sldId id="262" r:id="rId11"/>
    <p:sldId id="263" r:id="rId12"/>
    <p:sldId id="316" r:id="rId13"/>
    <p:sldId id="336" r:id="rId14"/>
    <p:sldId id="317" r:id="rId15"/>
    <p:sldId id="337" r:id="rId16"/>
    <p:sldId id="318" r:id="rId17"/>
    <p:sldId id="265" r:id="rId18"/>
    <p:sldId id="269" r:id="rId19"/>
  </p:sldIdLst>
  <p:sldSz cx="12192000" cy="6858000"/>
  <p:notesSz cx="6858000" cy="9144000"/>
  <p:defaultTextStyle>
    <a:defPPr>
      <a:defRPr lang="bn-B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YJ/ol0mREUktBzMaBqewXQ==" hashData="Tew+IrRIOLigIOzkRU/1EGOkQ5e/jqi57PQ0zimvsv7KT4WCLdUksgntSkoLOlhynwbm0mHsiRSsfhCVd/FGP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6CE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5C90DE-7AF1-45E5-B21F-9B995F2F2340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bn-BD"/>
        </a:p>
      </dgm:t>
    </dgm:pt>
    <dgm:pt modelId="{DD6BA042-D46F-4BDC-A5A0-8A6F0AB4EDD7}">
      <dgm:prSet phldrT="[Text]" custT="1"/>
      <dgm:spPr/>
      <dgm:t>
        <a:bodyPr/>
        <a:lstStyle/>
        <a:p>
          <a:r>
            <a:rPr lang="bn-BD" sz="2800" dirty="0"/>
            <a:t>• ৬.৩.১ </a:t>
          </a:r>
          <a:r>
            <a:rPr lang="bn-BD" sz="2800" dirty="0" err="1"/>
            <a:t>ট্রাপিজিয়ামের</a:t>
          </a:r>
          <a:r>
            <a:rPr lang="bn-BD" sz="2800" dirty="0"/>
            <a:t> ধারণা লাভ করে সনাক্ত করতে পারবে।</a:t>
          </a:r>
        </a:p>
      </dgm:t>
    </dgm:pt>
    <dgm:pt modelId="{55178BC8-889A-4C37-BD61-A462583129CD}" type="parTrans" cxnId="{EC9E26A2-24CA-46E1-B939-1629EC5EA285}">
      <dgm:prSet/>
      <dgm:spPr/>
      <dgm:t>
        <a:bodyPr/>
        <a:lstStyle/>
        <a:p>
          <a:endParaRPr lang="bn-BD" sz="2800"/>
        </a:p>
      </dgm:t>
    </dgm:pt>
    <dgm:pt modelId="{8D3793CB-4111-4A28-A697-2A82332E0BC7}" type="sibTrans" cxnId="{EC9E26A2-24CA-46E1-B939-1629EC5EA285}">
      <dgm:prSet/>
      <dgm:spPr/>
      <dgm:t>
        <a:bodyPr/>
        <a:lstStyle/>
        <a:p>
          <a:endParaRPr lang="bn-BD" sz="2800"/>
        </a:p>
      </dgm:t>
    </dgm:pt>
    <dgm:pt modelId="{E2BA5EC7-DFB9-4ADB-8B06-2D33DE4BC23D}">
      <dgm:prSet phldrT="[Text]" custT="1"/>
      <dgm:spPr/>
      <dgm:t>
        <a:bodyPr/>
        <a:lstStyle/>
        <a:p>
          <a:r>
            <a:rPr lang="bn-BD" sz="2800" dirty="0"/>
            <a:t>• ৬.৩.২ সামান্তরিকের ধারণা লাভ করে সনাক্ত করতে পারবে।</a:t>
          </a:r>
        </a:p>
      </dgm:t>
    </dgm:pt>
    <dgm:pt modelId="{C60417C6-6A57-41F6-990F-0D6E9847BA84}" type="parTrans" cxnId="{663D269C-E56E-48B6-A962-CDA2F60FCFED}">
      <dgm:prSet/>
      <dgm:spPr/>
      <dgm:t>
        <a:bodyPr/>
        <a:lstStyle/>
        <a:p>
          <a:endParaRPr lang="bn-BD" sz="2800"/>
        </a:p>
      </dgm:t>
    </dgm:pt>
    <dgm:pt modelId="{3C9BF380-4CD7-4E21-A8FB-0385FE8C9789}" type="sibTrans" cxnId="{663D269C-E56E-48B6-A962-CDA2F60FCFED}">
      <dgm:prSet/>
      <dgm:spPr/>
      <dgm:t>
        <a:bodyPr/>
        <a:lstStyle/>
        <a:p>
          <a:endParaRPr lang="bn-BD" sz="2800"/>
        </a:p>
      </dgm:t>
    </dgm:pt>
    <dgm:pt modelId="{50D5DD86-3455-45B5-9E54-06E039675503}">
      <dgm:prSet custT="1"/>
      <dgm:spPr/>
      <dgm:t>
        <a:bodyPr/>
        <a:lstStyle/>
        <a:p>
          <a:r>
            <a:rPr lang="bn-BD" sz="2800" dirty="0"/>
            <a:t>• ৬.৩.৩ </a:t>
          </a:r>
          <a:r>
            <a:rPr lang="bn-BD" sz="2800" dirty="0" err="1"/>
            <a:t>রম্বসের</a:t>
          </a:r>
          <a:r>
            <a:rPr lang="bn-BD" sz="2800" dirty="0"/>
            <a:t> ধারণা লাভ করে সনাক্ত করতে পারবে।</a:t>
          </a:r>
        </a:p>
      </dgm:t>
    </dgm:pt>
    <dgm:pt modelId="{E25EBDBC-9196-465B-9B76-FBBB9EB07388}" type="parTrans" cxnId="{84B3DFA9-5889-47E7-8301-4DFD15D1714E}">
      <dgm:prSet/>
      <dgm:spPr/>
      <dgm:t>
        <a:bodyPr/>
        <a:lstStyle/>
        <a:p>
          <a:endParaRPr lang="bn-BD" sz="2800"/>
        </a:p>
      </dgm:t>
    </dgm:pt>
    <dgm:pt modelId="{335A5487-823F-4428-9CD5-D2D1E11C82BA}" type="sibTrans" cxnId="{84B3DFA9-5889-47E7-8301-4DFD15D1714E}">
      <dgm:prSet/>
      <dgm:spPr/>
      <dgm:t>
        <a:bodyPr/>
        <a:lstStyle/>
        <a:p>
          <a:endParaRPr lang="bn-BD" sz="2800"/>
        </a:p>
      </dgm:t>
    </dgm:pt>
    <dgm:pt modelId="{1C27679E-D0B4-4DD4-9CA3-38519D2C93D3}">
      <dgm:prSet custT="1"/>
      <dgm:spPr/>
      <dgm:t>
        <a:bodyPr/>
        <a:lstStyle/>
        <a:p>
          <a:r>
            <a:rPr lang="bn-BD" sz="2800" dirty="0"/>
            <a:t>• ৬.৩.৪ </a:t>
          </a:r>
          <a:r>
            <a:rPr lang="bn-BD" sz="2800" dirty="0" err="1"/>
            <a:t>ট্রাপিজিয়ামের</a:t>
          </a:r>
          <a:r>
            <a:rPr lang="bn-BD" sz="2800" dirty="0"/>
            <a:t> বাহু ও কোণ সংক্রান্ত বৈশিষ্ট্যসমূহ বলতে পারবে।</a:t>
          </a:r>
        </a:p>
      </dgm:t>
    </dgm:pt>
    <dgm:pt modelId="{B4A6D736-4366-4DB0-A448-29E5A9C46925}" type="parTrans" cxnId="{E3D1C9D6-5569-4AC4-80D1-8276EB03A76A}">
      <dgm:prSet/>
      <dgm:spPr/>
      <dgm:t>
        <a:bodyPr/>
        <a:lstStyle/>
        <a:p>
          <a:endParaRPr lang="bn-BD" sz="2800"/>
        </a:p>
      </dgm:t>
    </dgm:pt>
    <dgm:pt modelId="{8FCD76D6-8DD3-4194-A020-89963ECD8DB7}" type="sibTrans" cxnId="{E3D1C9D6-5569-4AC4-80D1-8276EB03A76A}">
      <dgm:prSet/>
      <dgm:spPr/>
      <dgm:t>
        <a:bodyPr/>
        <a:lstStyle/>
        <a:p>
          <a:endParaRPr lang="bn-BD" sz="2800"/>
        </a:p>
      </dgm:t>
    </dgm:pt>
    <dgm:pt modelId="{11772200-D699-473E-86DC-E0010DE97D38}">
      <dgm:prSet custT="1"/>
      <dgm:spPr/>
      <dgm:t>
        <a:bodyPr/>
        <a:lstStyle/>
        <a:p>
          <a:r>
            <a:rPr lang="bn-BD" sz="2800" dirty="0"/>
            <a:t>৬.৩.৫ সামান্তরিকের বাহু ও কোণ সংক্রান্ত বৈশিষ্ট্যসমূহ বলতে পারবে।</a:t>
          </a:r>
        </a:p>
      </dgm:t>
    </dgm:pt>
    <dgm:pt modelId="{6346C0FC-8BBB-4F1A-AF8F-9CF8AE1FB804}" type="parTrans" cxnId="{0F17919F-8659-42F9-854B-FB255CC793A9}">
      <dgm:prSet/>
      <dgm:spPr/>
      <dgm:t>
        <a:bodyPr/>
        <a:lstStyle/>
        <a:p>
          <a:endParaRPr lang="bn-BD" sz="2800"/>
        </a:p>
      </dgm:t>
    </dgm:pt>
    <dgm:pt modelId="{5A7A2F8E-3950-4A57-A779-1B8A3A0F6B50}" type="sibTrans" cxnId="{0F17919F-8659-42F9-854B-FB255CC793A9}">
      <dgm:prSet/>
      <dgm:spPr/>
      <dgm:t>
        <a:bodyPr/>
        <a:lstStyle/>
        <a:p>
          <a:endParaRPr lang="bn-BD" sz="2800"/>
        </a:p>
      </dgm:t>
    </dgm:pt>
    <dgm:pt modelId="{530B228A-CBCF-4871-9151-05FC12AEDB69}">
      <dgm:prSet custT="1"/>
      <dgm:spPr/>
      <dgm:t>
        <a:bodyPr/>
        <a:lstStyle/>
        <a:p>
          <a:r>
            <a:rPr lang="bn-BD" sz="2800" dirty="0"/>
            <a:t>• ৬.৩.৬ </a:t>
          </a:r>
          <a:r>
            <a:rPr lang="bn-BD" sz="2800" dirty="0" err="1"/>
            <a:t>রম্বসের</a:t>
          </a:r>
          <a:r>
            <a:rPr lang="bn-BD" sz="2800" dirty="0"/>
            <a:t> বাহু ও কোণ সংক্রান্ত বৈশিষ্ট্যসমূহ বলতে পারবে।</a:t>
          </a:r>
        </a:p>
      </dgm:t>
    </dgm:pt>
    <dgm:pt modelId="{5DC517AB-1D88-4C4B-8342-7CCFEA98FB44}" type="parTrans" cxnId="{DCB4A5B3-87AB-4CA3-A05D-DD2A82E4D3AD}">
      <dgm:prSet/>
      <dgm:spPr/>
      <dgm:t>
        <a:bodyPr/>
        <a:lstStyle/>
        <a:p>
          <a:endParaRPr lang="bn-BD" sz="2800"/>
        </a:p>
      </dgm:t>
    </dgm:pt>
    <dgm:pt modelId="{5567F307-A051-431F-B791-6338342656F7}" type="sibTrans" cxnId="{DCB4A5B3-87AB-4CA3-A05D-DD2A82E4D3AD}">
      <dgm:prSet/>
      <dgm:spPr/>
      <dgm:t>
        <a:bodyPr/>
        <a:lstStyle/>
        <a:p>
          <a:endParaRPr lang="bn-BD" sz="2800"/>
        </a:p>
      </dgm:t>
    </dgm:pt>
    <dgm:pt modelId="{DAD33F97-3890-4950-B0D0-76A15ABBB379}">
      <dgm:prSet custT="1"/>
      <dgm:spPr/>
      <dgm:t>
        <a:bodyPr/>
        <a:lstStyle/>
        <a:p>
          <a:r>
            <a:rPr lang="bn-BD" sz="2400" dirty="0"/>
            <a:t>• ৬.৩.৭ বৈশিষ্ট্য অনুযায়ী চতুর্ভুজের </a:t>
          </a:r>
          <a:r>
            <a:rPr lang="bn-BD" sz="2400" dirty="0" err="1"/>
            <a:t>শ্রেণিবিন্যাস</a:t>
          </a:r>
          <a:r>
            <a:rPr lang="bn-BD" sz="2400" dirty="0"/>
            <a:t> করতে পারবে।</a:t>
          </a:r>
        </a:p>
      </dgm:t>
    </dgm:pt>
    <dgm:pt modelId="{3BB38D26-F9AE-43F6-8487-2B1A8E928575}" type="parTrans" cxnId="{600208CD-7DF5-41FE-BF53-3A58BD1BD5D3}">
      <dgm:prSet/>
      <dgm:spPr/>
      <dgm:t>
        <a:bodyPr/>
        <a:lstStyle/>
        <a:p>
          <a:endParaRPr lang="bn-BD" sz="3200"/>
        </a:p>
      </dgm:t>
    </dgm:pt>
    <dgm:pt modelId="{BDB58B4F-80D9-4E2E-8908-A8AFAE4AAAC8}" type="sibTrans" cxnId="{600208CD-7DF5-41FE-BF53-3A58BD1BD5D3}">
      <dgm:prSet/>
      <dgm:spPr/>
      <dgm:t>
        <a:bodyPr/>
        <a:lstStyle/>
        <a:p>
          <a:endParaRPr lang="bn-BD" sz="3200"/>
        </a:p>
      </dgm:t>
    </dgm:pt>
    <dgm:pt modelId="{A97C8BBA-0015-43A4-A7D9-F835AA5A3774}" type="pres">
      <dgm:prSet presAssocID="{D35C90DE-7AF1-45E5-B21F-9B995F2F2340}" presName="linear" presStyleCnt="0">
        <dgm:presLayoutVars>
          <dgm:dir/>
          <dgm:animLvl val="lvl"/>
          <dgm:resizeHandles val="exact"/>
        </dgm:presLayoutVars>
      </dgm:prSet>
      <dgm:spPr/>
    </dgm:pt>
    <dgm:pt modelId="{0162FE03-F4B6-4B0D-89F8-DB1690B71BFF}" type="pres">
      <dgm:prSet presAssocID="{DD6BA042-D46F-4BDC-A5A0-8A6F0AB4EDD7}" presName="parentLin" presStyleCnt="0"/>
      <dgm:spPr/>
    </dgm:pt>
    <dgm:pt modelId="{5530BF22-61E5-4F69-99BB-605CD79F0A5B}" type="pres">
      <dgm:prSet presAssocID="{DD6BA042-D46F-4BDC-A5A0-8A6F0AB4EDD7}" presName="parentLeftMargin" presStyleLbl="node1" presStyleIdx="0" presStyleCnt="7"/>
      <dgm:spPr/>
    </dgm:pt>
    <dgm:pt modelId="{BB244969-D63A-42D5-9071-3216DC28A641}" type="pres">
      <dgm:prSet presAssocID="{DD6BA042-D46F-4BDC-A5A0-8A6F0AB4EDD7}" presName="parentText" presStyleLbl="node1" presStyleIdx="0" presStyleCnt="7" custScaleX="125003">
        <dgm:presLayoutVars>
          <dgm:chMax val="0"/>
          <dgm:bulletEnabled val="1"/>
        </dgm:presLayoutVars>
      </dgm:prSet>
      <dgm:spPr/>
    </dgm:pt>
    <dgm:pt modelId="{30F5CAD3-AF0E-412A-9D73-E6DEB7F5D8FC}" type="pres">
      <dgm:prSet presAssocID="{DD6BA042-D46F-4BDC-A5A0-8A6F0AB4EDD7}" presName="negativeSpace" presStyleCnt="0"/>
      <dgm:spPr/>
    </dgm:pt>
    <dgm:pt modelId="{2921A820-0B5E-4DAD-92E5-2DE091A134DE}" type="pres">
      <dgm:prSet presAssocID="{DD6BA042-D46F-4BDC-A5A0-8A6F0AB4EDD7}" presName="childText" presStyleLbl="conFgAcc1" presStyleIdx="0" presStyleCnt="7">
        <dgm:presLayoutVars>
          <dgm:bulletEnabled val="1"/>
        </dgm:presLayoutVars>
      </dgm:prSet>
      <dgm:spPr/>
    </dgm:pt>
    <dgm:pt modelId="{9A7749BB-86C5-4FF1-B51B-3A5D06F0246D}" type="pres">
      <dgm:prSet presAssocID="{8D3793CB-4111-4A28-A697-2A82332E0BC7}" presName="spaceBetweenRectangles" presStyleCnt="0"/>
      <dgm:spPr/>
    </dgm:pt>
    <dgm:pt modelId="{D74468A3-390E-44F8-9B08-BB3961FEE74A}" type="pres">
      <dgm:prSet presAssocID="{E2BA5EC7-DFB9-4ADB-8B06-2D33DE4BC23D}" presName="parentLin" presStyleCnt="0"/>
      <dgm:spPr/>
    </dgm:pt>
    <dgm:pt modelId="{53026136-C05B-4E00-B78E-01841661704C}" type="pres">
      <dgm:prSet presAssocID="{E2BA5EC7-DFB9-4ADB-8B06-2D33DE4BC23D}" presName="parentLeftMargin" presStyleLbl="node1" presStyleIdx="0" presStyleCnt="7"/>
      <dgm:spPr/>
    </dgm:pt>
    <dgm:pt modelId="{615CE37F-804A-4B30-A949-BD8179A1BEFC}" type="pres">
      <dgm:prSet presAssocID="{E2BA5EC7-DFB9-4ADB-8B06-2D33DE4BC23D}" presName="parentText" presStyleLbl="node1" presStyleIdx="1" presStyleCnt="7" custScaleX="125003">
        <dgm:presLayoutVars>
          <dgm:chMax val="0"/>
          <dgm:bulletEnabled val="1"/>
        </dgm:presLayoutVars>
      </dgm:prSet>
      <dgm:spPr/>
    </dgm:pt>
    <dgm:pt modelId="{436C1F62-CFA6-40A6-9839-D397CF90C846}" type="pres">
      <dgm:prSet presAssocID="{E2BA5EC7-DFB9-4ADB-8B06-2D33DE4BC23D}" presName="negativeSpace" presStyleCnt="0"/>
      <dgm:spPr/>
    </dgm:pt>
    <dgm:pt modelId="{A002427B-0AF3-4E29-AD5A-E68C9ED94E9A}" type="pres">
      <dgm:prSet presAssocID="{E2BA5EC7-DFB9-4ADB-8B06-2D33DE4BC23D}" presName="childText" presStyleLbl="conFgAcc1" presStyleIdx="1" presStyleCnt="7">
        <dgm:presLayoutVars>
          <dgm:bulletEnabled val="1"/>
        </dgm:presLayoutVars>
      </dgm:prSet>
      <dgm:spPr/>
    </dgm:pt>
    <dgm:pt modelId="{F09E3530-16DC-4527-9B3D-629A8EE0531D}" type="pres">
      <dgm:prSet presAssocID="{3C9BF380-4CD7-4E21-A8FB-0385FE8C9789}" presName="spaceBetweenRectangles" presStyleCnt="0"/>
      <dgm:spPr/>
    </dgm:pt>
    <dgm:pt modelId="{7EFADB48-69E5-4D60-8B89-23E2F47BE2BB}" type="pres">
      <dgm:prSet presAssocID="{50D5DD86-3455-45B5-9E54-06E039675503}" presName="parentLin" presStyleCnt="0"/>
      <dgm:spPr/>
    </dgm:pt>
    <dgm:pt modelId="{3A9CD010-2E54-4D5A-B833-02C5307F4285}" type="pres">
      <dgm:prSet presAssocID="{50D5DD86-3455-45B5-9E54-06E039675503}" presName="parentLeftMargin" presStyleLbl="node1" presStyleIdx="1" presStyleCnt="7"/>
      <dgm:spPr/>
    </dgm:pt>
    <dgm:pt modelId="{0E75E002-65EA-4CDC-98B7-4E496A22A769}" type="pres">
      <dgm:prSet presAssocID="{50D5DD86-3455-45B5-9E54-06E039675503}" presName="parentText" presStyleLbl="node1" presStyleIdx="2" presStyleCnt="7" custScaleX="125003">
        <dgm:presLayoutVars>
          <dgm:chMax val="0"/>
          <dgm:bulletEnabled val="1"/>
        </dgm:presLayoutVars>
      </dgm:prSet>
      <dgm:spPr/>
    </dgm:pt>
    <dgm:pt modelId="{F108FBCE-331A-4826-8CD7-46FDF7BA9DE9}" type="pres">
      <dgm:prSet presAssocID="{50D5DD86-3455-45B5-9E54-06E039675503}" presName="negativeSpace" presStyleCnt="0"/>
      <dgm:spPr/>
    </dgm:pt>
    <dgm:pt modelId="{AD5617C9-DF02-4D42-B806-D71105DA30BE}" type="pres">
      <dgm:prSet presAssocID="{50D5DD86-3455-45B5-9E54-06E039675503}" presName="childText" presStyleLbl="conFgAcc1" presStyleIdx="2" presStyleCnt="7">
        <dgm:presLayoutVars>
          <dgm:bulletEnabled val="1"/>
        </dgm:presLayoutVars>
      </dgm:prSet>
      <dgm:spPr/>
    </dgm:pt>
    <dgm:pt modelId="{5295C418-E517-43F3-98BE-1E1E05A7EFC8}" type="pres">
      <dgm:prSet presAssocID="{335A5487-823F-4428-9CD5-D2D1E11C82BA}" presName="spaceBetweenRectangles" presStyleCnt="0"/>
      <dgm:spPr/>
    </dgm:pt>
    <dgm:pt modelId="{9FD3A4CF-6813-44A8-BDAF-144A0D1F4A6C}" type="pres">
      <dgm:prSet presAssocID="{1C27679E-D0B4-4DD4-9CA3-38519D2C93D3}" presName="parentLin" presStyleCnt="0"/>
      <dgm:spPr/>
    </dgm:pt>
    <dgm:pt modelId="{2B38E435-DFF8-4751-B9F2-8F08B556E39C}" type="pres">
      <dgm:prSet presAssocID="{1C27679E-D0B4-4DD4-9CA3-38519D2C93D3}" presName="parentLeftMargin" presStyleLbl="node1" presStyleIdx="2" presStyleCnt="7"/>
      <dgm:spPr/>
    </dgm:pt>
    <dgm:pt modelId="{7003C03D-6A9E-49DA-9DD5-1CC1CAFCBD97}" type="pres">
      <dgm:prSet presAssocID="{1C27679E-D0B4-4DD4-9CA3-38519D2C93D3}" presName="parentText" presStyleLbl="node1" presStyleIdx="3" presStyleCnt="7" custScaleX="124547">
        <dgm:presLayoutVars>
          <dgm:chMax val="0"/>
          <dgm:bulletEnabled val="1"/>
        </dgm:presLayoutVars>
      </dgm:prSet>
      <dgm:spPr/>
    </dgm:pt>
    <dgm:pt modelId="{D9FC7EC6-C1E1-4927-BDCB-197E26DF6A1D}" type="pres">
      <dgm:prSet presAssocID="{1C27679E-D0B4-4DD4-9CA3-38519D2C93D3}" presName="negativeSpace" presStyleCnt="0"/>
      <dgm:spPr/>
    </dgm:pt>
    <dgm:pt modelId="{DAF267D3-8214-4896-9BB5-65CEC4452E6B}" type="pres">
      <dgm:prSet presAssocID="{1C27679E-D0B4-4DD4-9CA3-38519D2C93D3}" presName="childText" presStyleLbl="conFgAcc1" presStyleIdx="3" presStyleCnt="7">
        <dgm:presLayoutVars>
          <dgm:bulletEnabled val="1"/>
        </dgm:presLayoutVars>
      </dgm:prSet>
      <dgm:spPr/>
    </dgm:pt>
    <dgm:pt modelId="{26C5CF3F-291B-4426-826A-CFEDFABE7D2C}" type="pres">
      <dgm:prSet presAssocID="{8FCD76D6-8DD3-4194-A020-89963ECD8DB7}" presName="spaceBetweenRectangles" presStyleCnt="0"/>
      <dgm:spPr/>
    </dgm:pt>
    <dgm:pt modelId="{16024494-6863-4757-9324-8B02DBF668BC}" type="pres">
      <dgm:prSet presAssocID="{11772200-D699-473E-86DC-E0010DE97D38}" presName="parentLin" presStyleCnt="0"/>
      <dgm:spPr/>
    </dgm:pt>
    <dgm:pt modelId="{9F1223F7-878E-4D95-B8F0-FE1E49C61EC4}" type="pres">
      <dgm:prSet presAssocID="{11772200-D699-473E-86DC-E0010DE97D38}" presName="parentLeftMargin" presStyleLbl="node1" presStyleIdx="3" presStyleCnt="7"/>
      <dgm:spPr/>
    </dgm:pt>
    <dgm:pt modelId="{1E242C9E-A7B9-44D5-B2C8-F552125DA56D}" type="pres">
      <dgm:prSet presAssocID="{11772200-D699-473E-86DC-E0010DE97D38}" presName="parentText" presStyleLbl="node1" presStyleIdx="4" presStyleCnt="7" custScaleX="124547">
        <dgm:presLayoutVars>
          <dgm:chMax val="0"/>
          <dgm:bulletEnabled val="1"/>
        </dgm:presLayoutVars>
      </dgm:prSet>
      <dgm:spPr/>
    </dgm:pt>
    <dgm:pt modelId="{1D910A96-6B84-4870-8EDC-622B80CDE1ED}" type="pres">
      <dgm:prSet presAssocID="{11772200-D699-473E-86DC-E0010DE97D38}" presName="negativeSpace" presStyleCnt="0"/>
      <dgm:spPr/>
    </dgm:pt>
    <dgm:pt modelId="{1BD3EF11-CA1C-4545-82AE-9F9F297B920B}" type="pres">
      <dgm:prSet presAssocID="{11772200-D699-473E-86DC-E0010DE97D38}" presName="childText" presStyleLbl="conFgAcc1" presStyleIdx="4" presStyleCnt="7">
        <dgm:presLayoutVars>
          <dgm:bulletEnabled val="1"/>
        </dgm:presLayoutVars>
      </dgm:prSet>
      <dgm:spPr/>
    </dgm:pt>
    <dgm:pt modelId="{BEFFAC60-0509-448A-AC0E-F9E40EAA1940}" type="pres">
      <dgm:prSet presAssocID="{5A7A2F8E-3950-4A57-A779-1B8A3A0F6B50}" presName="spaceBetweenRectangles" presStyleCnt="0"/>
      <dgm:spPr/>
    </dgm:pt>
    <dgm:pt modelId="{C3CD535D-6533-4F7C-A901-A29D472E3EB1}" type="pres">
      <dgm:prSet presAssocID="{530B228A-CBCF-4871-9151-05FC12AEDB69}" presName="parentLin" presStyleCnt="0"/>
      <dgm:spPr/>
    </dgm:pt>
    <dgm:pt modelId="{FC001BFD-A23E-4A84-AFFA-6457D82B568B}" type="pres">
      <dgm:prSet presAssocID="{530B228A-CBCF-4871-9151-05FC12AEDB69}" presName="parentLeftMargin" presStyleLbl="node1" presStyleIdx="4" presStyleCnt="7"/>
      <dgm:spPr/>
    </dgm:pt>
    <dgm:pt modelId="{41789425-0D33-496D-A7AC-7C36BF2C58AC}" type="pres">
      <dgm:prSet presAssocID="{530B228A-CBCF-4871-9151-05FC12AEDB69}" presName="parentText" presStyleLbl="node1" presStyleIdx="5" presStyleCnt="7" custScaleX="124547">
        <dgm:presLayoutVars>
          <dgm:chMax val="0"/>
          <dgm:bulletEnabled val="1"/>
        </dgm:presLayoutVars>
      </dgm:prSet>
      <dgm:spPr/>
    </dgm:pt>
    <dgm:pt modelId="{8A66F6D7-5AE8-4608-9023-82ABAA2BB01E}" type="pres">
      <dgm:prSet presAssocID="{530B228A-CBCF-4871-9151-05FC12AEDB69}" presName="negativeSpace" presStyleCnt="0"/>
      <dgm:spPr/>
    </dgm:pt>
    <dgm:pt modelId="{020B6A6F-EC58-48D4-AA65-0BF252090DCA}" type="pres">
      <dgm:prSet presAssocID="{530B228A-CBCF-4871-9151-05FC12AEDB69}" presName="childText" presStyleLbl="conFgAcc1" presStyleIdx="5" presStyleCnt="7">
        <dgm:presLayoutVars>
          <dgm:bulletEnabled val="1"/>
        </dgm:presLayoutVars>
      </dgm:prSet>
      <dgm:spPr/>
    </dgm:pt>
    <dgm:pt modelId="{04BD37B1-E2BA-4A4A-82C0-8AE6E18E4D12}" type="pres">
      <dgm:prSet presAssocID="{5567F307-A051-431F-B791-6338342656F7}" presName="spaceBetweenRectangles" presStyleCnt="0"/>
      <dgm:spPr/>
    </dgm:pt>
    <dgm:pt modelId="{73152ACD-B029-432F-A621-FD0B1CA7610A}" type="pres">
      <dgm:prSet presAssocID="{DAD33F97-3890-4950-B0D0-76A15ABBB379}" presName="parentLin" presStyleCnt="0"/>
      <dgm:spPr/>
    </dgm:pt>
    <dgm:pt modelId="{BAB025BB-213A-473E-AE53-FAFEBEBE6ADC}" type="pres">
      <dgm:prSet presAssocID="{DAD33F97-3890-4950-B0D0-76A15ABBB379}" presName="parentLeftMargin" presStyleLbl="node1" presStyleIdx="5" presStyleCnt="7"/>
      <dgm:spPr/>
    </dgm:pt>
    <dgm:pt modelId="{FE591F7C-D9F5-48F3-80CF-2C186FD6A49D}" type="pres">
      <dgm:prSet presAssocID="{DAD33F97-3890-4950-B0D0-76A15ABBB379}" presName="parentText" presStyleLbl="node1" presStyleIdx="6" presStyleCnt="7" custScaleX="124547">
        <dgm:presLayoutVars>
          <dgm:chMax val="0"/>
          <dgm:bulletEnabled val="1"/>
        </dgm:presLayoutVars>
      </dgm:prSet>
      <dgm:spPr/>
    </dgm:pt>
    <dgm:pt modelId="{642B95C7-5D77-47AC-A031-AECBB526B03C}" type="pres">
      <dgm:prSet presAssocID="{DAD33F97-3890-4950-B0D0-76A15ABBB379}" presName="negativeSpace" presStyleCnt="0"/>
      <dgm:spPr/>
    </dgm:pt>
    <dgm:pt modelId="{78B7D076-EC6B-4DC8-8382-949A12136EC4}" type="pres">
      <dgm:prSet presAssocID="{DAD33F97-3890-4950-B0D0-76A15ABBB379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8428A804-AD98-4B56-AF79-58BAE2EB77A9}" type="presOf" srcId="{E2BA5EC7-DFB9-4ADB-8B06-2D33DE4BC23D}" destId="{615CE37F-804A-4B30-A949-BD8179A1BEFC}" srcOrd="1" destOrd="0" presId="urn:microsoft.com/office/officeart/2005/8/layout/list1"/>
    <dgm:cxn modelId="{CCF0CA0E-A382-4C54-9EA1-D3EBBEF82C38}" type="presOf" srcId="{DD6BA042-D46F-4BDC-A5A0-8A6F0AB4EDD7}" destId="{BB244969-D63A-42D5-9071-3216DC28A641}" srcOrd="1" destOrd="0" presId="urn:microsoft.com/office/officeart/2005/8/layout/list1"/>
    <dgm:cxn modelId="{05ACF138-194C-4A8C-BD6E-1A4571C1B3AB}" type="presOf" srcId="{50D5DD86-3455-45B5-9E54-06E039675503}" destId="{3A9CD010-2E54-4D5A-B833-02C5307F4285}" srcOrd="0" destOrd="0" presId="urn:microsoft.com/office/officeart/2005/8/layout/list1"/>
    <dgm:cxn modelId="{C0349566-0E93-46A8-91B6-27419EA088CC}" type="presOf" srcId="{1C27679E-D0B4-4DD4-9CA3-38519D2C93D3}" destId="{2B38E435-DFF8-4751-B9F2-8F08B556E39C}" srcOrd="0" destOrd="0" presId="urn:microsoft.com/office/officeart/2005/8/layout/list1"/>
    <dgm:cxn modelId="{FA548449-3C52-46B2-8A46-72076B143EC1}" type="presOf" srcId="{50D5DD86-3455-45B5-9E54-06E039675503}" destId="{0E75E002-65EA-4CDC-98B7-4E496A22A769}" srcOrd="1" destOrd="0" presId="urn:microsoft.com/office/officeart/2005/8/layout/list1"/>
    <dgm:cxn modelId="{8D3C2B98-FBB1-4FA6-9053-7075CF604F2E}" type="presOf" srcId="{DAD33F97-3890-4950-B0D0-76A15ABBB379}" destId="{FE591F7C-D9F5-48F3-80CF-2C186FD6A49D}" srcOrd="1" destOrd="0" presId="urn:microsoft.com/office/officeart/2005/8/layout/list1"/>
    <dgm:cxn modelId="{663D269C-E56E-48B6-A962-CDA2F60FCFED}" srcId="{D35C90DE-7AF1-45E5-B21F-9B995F2F2340}" destId="{E2BA5EC7-DFB9-4ADB-8B06-2D33DE4BC23D}" srcOrd="1" destOrd="0" parTransId="{C60417C6-6A57-41F6-990F-0D6E9847BA84}" sibTransId="{3C9BF380-4CD7-4E21-A8FB-0385FE8C9789}"/>
    <dgm:cxn modelId="{0F17919F-8659-42F9-854B-FB255CC793A9}" srcId="{D35C90DE-7AF1-45E5-B21F-9B995F2F2340}" destId="{11772200-D699-473E-86DC-E0010DE97D38}" srcOrd="4" destOrd="0" parTransId="{6346C0FC-8BBB-4F1A-AF8F-9CF8AE1FB804}" sibTransId="{5A7A2F8E-3950-4A57-A779-1B8A3A0F6B50}"/>
    <dgm:cxn modelId="{EC9E26A2-24CA-46E1-B939-1629EC5EA285}" srcId="{D35C90DE-7AF1-45E5-B21F-9B995F2F2340}" destId="{DD6BA042-D46F-4BDC-A5A0-8A6F0AB4EDD7}" srcOrd="0" destOrd="0" parTransId="{55178BC8-889A-4C37-BD61-A462583129CD}" sibTransId="{8D3793CB-4111-4A28-A697-2A82332E0BC7}"/>
    <dgm:cxn modelId="{84B3DFA9-5889-47E7-8301-4DFD15D1714E}" srcId="{D35C90DE-7AF1-45E5-B21F-9B995F2F2340}" destId="{50D5DD86-3455-45B5-9E54-06E039675503}" srcOrd="2" destOrd="0" parTransId="{E25EBDBC-9196-465B-9B76-FBBB9EB07388}" sibTransId="{335A5487-823F-4428-9CD5-D2D1E11C82BA}"/>
    <dgm:cxn modelId="{DCB4A5B3-87AB-4CA3-A05D-DD2A82E4D3AD}" srcId="{D35C90DE-7AF1-45E5-B21F-9B995F2F2340}" destId="{530B228A-CBCF-4871-9151-05FC12AEDB69}" srcOrd="5" destOrd="0" parTransId="{5DC517AB-1D88-4C4B-8342-7CCFEA98FB44}" sibTransId="{5567F307-A051-431F-B791-6338342656F7}"/>
    <dgm:cxn modelId="{B1DBE8B6-0D08-4512-A5F8-00286084A594}" type="presOf" srcId="{530B228A-CBCF-4871-9151-05FC12AEDB69}" destId="{FC001BFD-A23E-4A84-AFFA-6457D82B568B}" srcOrd="0" destOrd="0" presId="urn:microsoft.com/office/officeart/2005/8/layout/list1"/>
    <dgm:cxn modelId="{1D84D9BA-5B35-4FB5-BFD9-15A0E8E41BC1}" type="presOf" srcId="{11772200-D699-473E-86DC-E0010DE97D38}" destId="{9F1223F7-878E-4D95-B8F0-FE1E49C61EC4}" srcOrd="0" destOrd="0" presId="urn:microsoft.com/office/officeart/2005/8/layout/list1"/>
    <dgm:cxn modelId="{70EECABB-5D28-4C6D-8CD6-FE76F3798BB9}" type="presOf" srcId="{E2BA5EC7-DFB9-4ADB-8B06-2D33DE4BC23D}" destId="{53026136-C05B-4E00-B78E-01841661704C}" srcOrd="0" destOrd="0" presId="urn:microsoft.com/office/officeart/2005/8/layout/list1"/>
    <dgm:cxn modelId="{600208CD-7DF5-41FE-BF53-3A58BD1BD5D3}" srcId="{D35C90DE-7AF1-45E5-B21F-9B995F2F2340}" destId="{DAD33F97-3890-4950-B0D0-76A15ABBB379}" srcOrd="6" destOrd="0" parTransId="{3BB38D26-F9AE-43F6-8487-2B1A8E928575}" sibTransId="{BDB58B4F-80D9-4E2E-8908-A8AFAE4AAAC8}"/>
    <dgm:cxn modelId="{2A1EC4CF-9A72-44FA-A07B-B554B01DF68E}" type="presOf" srcId="{DD6BA042-D46F-4BDC-A5A0-8A6F0AB4EDD7}" destId="{5530BF22-61E5-4F69-99BB-605CD79F0A5B}" srcOrd="0" destOrd="0" presId="urn:microsoft.com/office/officeart/2005/8/layout/list1"/>
    <dgm:cxn modelId="{E7C949D5-164B-4221-909A-CF1A22BD77BC}" type="presOf" srcId="{11772200-D699-473E-86DC-E0010DE97D38}" destId="{1E242C9E-A7B9-44D5-B2C8-F552125DA56D}" srcOrd="1" destOrd="0" presId="urn:microsoft.com/office/officeart/2005/8/layout/list1"/>
    <dgm:cxn modelId="{E3D1C9D6-5569-4AC4-80D1-8276EB03A76A}" srcId="{D35C90DE-7AF1-45E5-B21F-9B995F2F2340}" destId="{1C27679E-D0B4-4DD4-9CA3-38519D2C93D3}" srcOrd="3" destOrd="0" parTransId="{B4A6D736-4366-4DB0-A448-29E5A9C46925}" sibTransId="{8FCD76D6-8DD3-4194-A020-89963ECD8DB7}"/>
    <dgm:cxn modelId="{9D87CAE7-DC18-4BD3-A911-13C7DB0A3CBB}" type="presOf" srcId="{D35C90DE-7AF1-45E5-B21F-9B995F2F2340}" destId="{A97C8BBA-0015-43A4-A7D9-F835AA5A3774}" srcOrd="0" destOrd="0" presId="urn:microsoft.com/office/officeart/2005/8/layout/list1"/>
    <dgm:cxn modelId="{4F870FE8-6CDF-4CE1-B68B-D832428234FA}" type="presOf" srcId="{530B228A-CBCF-4871-9151-05FC12AEDB69}" destId="{41789425-0D33-496D-A7AC-7C36BF2C58AC}" srcOrd="1" destOrd="0" presId="urn:microsoft.com/office/officeart/2005/8/layout/list1"/>
    <dgm:cxn modelId="{AAF7F2F0-F82C-4372-99E4-D0A877EEF00A}" type="presOf" srcId="{DAD33F97-3890-4950-B0D0-76A15ABBB379}" destId="{BAB025BB-213A-473E-AE53-FAFEBEBE6ADC}" srcOrd="0" destOrd="0" presId="urn:microsoft.com/office/officeart/2005/8/layout/list1"/>
    <dgm:cxn modelId="{99BFD1F3-9E5E-4A30-B2BA-B05D70A9A470}" type="presOf" srcId="{1C27679E-D0B4-4DD4-9CA3-38519D2C93D3}" destId="{7003C03D-6A9E-49DA-9DD5-1CC1CAFCBD97}" srcOrd="1" destOrd="0" presId="urn:microsoft.com/office/officeart/2005/8/layout/list1"/>
    <dgm:cxn modelId="{D56C6C6F-5FE0-4EEC-8A6A-5E1D39C8B68C}" type="presParOf" srcId="{A97C8BBA-0015-43A4-A7D9-F835AA5A3774}" destId="{0162FE03-F4B6-4B0D-89F8-DB1690B71BFF}" srcOrd="0" destOrd="0" presId="urn:microsoft.com/office/officeart/2005/8/layout/list1"/>
    <dgm:cxn modelId="{5ABDBEDF-CC10-412C-ADE5-2EA1685B2FBE}" type="presParOf" srcId="{0162FE03-F4B6-4B0D-89F8-DB1690B71BFF}" destId="{5530BF22-61E5-4F69-99BB-605CD79F0A5B}" srcOrd="0" destOrd="0" presId="urn:microsoft.com/office/officeart/2005/8/layout/list1"/>
    <dgm:cxn modelId="{D26A0C0F-B1F7-450D-BA0F-F855174511A0}" type="presParOf" srcId="{0162FE03-F4B6-4B0D-89F8-DB1690B71BFF}" destId="{BB244969-D63A-42D5-9071-3216DC28A641}" srcOrd="1" destOrd="0" presId="urn:microsoft.com/office/officeart/2005/8/layout/list1"/>
    <dgm:cxn modelId="{69B704C0-F749-4705-BF02-B7FD0D157C4D}" type="presParOf" srcId="{A97C8BBA-0015-43A4-A7D9-F835AA5A3774}" destId="{30F5CAD3-AF0E-412A-9D73-E6DEB7F5D8FC}" srcOrd="1" destOrd="0" presId="urn:microsoft.com/office/officeart/2005/8/layout/list1"/>
    <dgm:cxn modelId="{B9E617B3-B729-4E19-BD81-694BF0D09156}" type="presParOf" srcId="{A97C8BBA-0015-43A4-A7D9-F835AA5A3774}" destId="{2921A820-0B5E-4DAD-92E5-2DE091A134DE}" srcOrd="2" destOrd="0" presId="urn:microsoft.com/office/officeart/2005/8/layout/list1"/>
    <dgm:cxn modelId="{E8909D21-0FC4-4C9A-9354-56D84A0F41B6}" type="presParOf" srcId="{A97C8BBA-0015-43A4-A7D9-F835AA5A3774}" destId="{9A7749BB-86C5-4FF1-B51B-3A5D06F0246D}" srcOrd="3" destOrd="0" presId="urn:microsoft.com/office/officeart/2005/8/layout/list1"/>
    <dgm:cxn modelId="{9D4A93D7-4043-4E07-B020-2F5405BB9C4B}" type="presParOf" srcId="{A97C8BBA-0015-43A4-A7D9-F835AA5A3774}" destId="{D74468A3-390E-44F8-9B08-BB3961FEE74A}" srcOrd="4" destOrd="0" presId="urn:microsoft.com/office/officeart/2005/8/layout/list1"/>
    <dgm:cxn modelId="{BE43B499-E43D-460B-8246-9AA8B9455EA9}" type="presParOf" srcId="{D74468A3-390E-44F8-9B08-BB3961FEE74A}" destId="{53026136-C05B-4E00-B78E-01841661704C}" srcOrd="0" destOrd="0" presId="urn:microsoft.com/office/officeart/2005/8/layout/list1"/>
    <dgm:cxn modelId="{608286BB-740D-4FB7-8C25-53E4363DF886}" type="presParOf" srcId="{D74468A3-390E-44F8-9B08-BB3961FEE74A}" destId="{615CE37F-804A-4B30-A949-BD8179A1BEFC}" srcOrd="1" destOrd="0" presId="urn:microsoft.com/office/officeart/2005/8/layout/list1"/>
    <dgm:cxn modelId="{F0C3879A-70CF-4D8D-8FF0-5237F94A0F02}" type="presParOf" srcId="{A97C8BBA-0015-43A4-A7D9-F835AA5A3774}" destId="{436C1F62-CFA6-40A6-9839-D397CF90C846}" srcOrd="5" destOrd="0" presId="urn:microsoft.com/office/officeart/2005/8/layout/list1"/>
    <dgm:cxn modelId="{5471AC7B-12D2-4BDF-AB1D-488D1E8D2B84}" type="presParOf" srcId="{A97C8BBA-0015-43A4-A7D9-F835AA5A3774}" destId="{A002427B-0AF3-4E29-AD5A-E68C9ED94E9A}" srcOrd="6" destOrd="0" presId="urn:microsoft.com/office/officeart/2005/8/layout/list1"/>
    <dgm:cxn modelId="{FBD283F3-A34F-4676-B32C-B51E139C90F2}" type="presParOf" srcId="{A97C8BBA-0015-43A4-A7D9-F835AA5A3774}" destId="{F09E3530-16DC-4527-9B3D-629A8EE0531D}" srcOrd="7" destOrd="0" presId="urn:microsoft.com/office/officeart/2005/8/layout/list1"/>
    <dgm:cxn modelId="{B8AD7596-4B34-43E1-8EFB-64787AF8BC34}" type="presParOf" srcId="{A97C8BBA-0015-43A4-A7D9-F835AA5A3774}" destId="{7EFADB48-69E5-4D60-8B89-23E2F47BE2BB}" srcOrd="8" destOrd="0" presId="urn:microsoft.com/office/officeart/2005/8/layout/list1"/>
    <dgm:cxn modelId="{510CA3AC-6118-491B-8D57-AA512D05196B}" type="presParOf" srcId="{7EFADB48-69E5-4D60-8B89-23E2F47BE2BB}" destId="{3A9CD010-2E54-4D5A-B833-02C5307F4285}" srcOrd="0" destOrd="0" presId="urn:microsoft.com/office/officeart/2005/8/layout/list1"/>
    <dgm:cxn modelId="{7496026A-4FE0-49C9-84BC-43C5A9BC5AD6}" type="presParOf" srcId="{7EFADB48-69E5-4D60-8B89-23E2F47BE2BB}" destId="{0E75E002-65EA-4CDC-98B7-4E496A22A769}" srcOrd="1" destOrd="0" presId="urn:microsoft.com/office/officeart/2005/8/layout/list1"/>
    <dgm:cxn modelId="{E8B67982-1254-4111-B964-78ED7320832F}" type="presParOf" srcId="{A97C8BBA-0015-43A4-A7D9-F835AA5A3774}" destId="{F108FBCE-331A-4826-8CD7-46FDF7BA9DE9}" srcOrd="9" destOrd="0" presId="urn:microsoft.com/office/officeart/2005/8/layout/list1"/>
    <dgm:cxn modelId="{8EB38435-1913-4CDF-8F28-26FD81A52E9C}" type="presParOf" srcId="{A97C8BBA-0015-43A4-A7D9-F835AA5A3774}" destId="{AD5617C9-DF02-4D42-B806-D71105DA30BE}" srcOrd="10" destOrd="0" presId="urn:microsoft.com/office/officeart/2005/8/layout/list1"/>
    <dgm:cxn modelId="{F89011B7-6079-4C2C-91CA-018EF2953FC8}" type="presParOf" srcId="{A97C8BBA-0015-43A4-A7D9-F835AA5A3774}" destId="{5295C418-E517-43F3-98BE-1E1E05A7EFC8}" srcOrd="11" destOrd="0" presId="urn:microsoft.com/office/officeart/2005/8/layout/list1"/>
    <dgm:cxn modelId="{F222E698-7F5D-468C-9192-4DF5A298B83B}" type="presParOf" srcId="{A97C8BBA-0015-43A4-A7D9-F835AA5A3774}" destId="{9FD3A4CF-6813-44A8-BDAF-144A0D1F4A6C}" srcOrd="12" destOrd="0" presId="urn:microsoft.com/office/officeart/2005/8/layout/list1"/>
    <dgm:cxn modelId="{1C8B5EAB-5D32-4B93-8332-096866182813}" type="presParOf" srcId="{9FD3A4CF-6813-44A8-BDAF-144A0D1F4A6C}" destId="{2B38E435-DFF8-4751-B9F2-8F08B556E39C}" srcOrd="0" destOrd="0" presId="urn:microsoft.com/office/officeart/2005/8/layout/list1"/>
    <dgm:cxn modelId="{ECF6A6FC-5F99-4410-B8C9-D76AE9961437}" type="presParOf" srcId="{9FD3A4CF-6813-44A8-BDAF-144A0D1F4A6C}" destId="{7003C03D-6A9E-49DA-9DD5-1CC1CAFCBD97}" srcOrd="1" destOrd="0" presId="urn:microsoft.com/office/officeart/2005/8/layout/list1"/>
    <dgm:cxn modelId="{B99547F4-D545-419D-8AA9-8D57468CA6D9}" type="presParOf" srcId="{A97C8BBA-0015-43A4-A7D9-F835AA5A3774}" destId="{D9FC7EC6-C1E1-4927-BDCB-197E26DF6A1D}" srcOrd="13" destOrd="0" presId="urn:microsoft.com/office/officeart/2005/8/layout/list1"/>
    <dgm:cxn modelId="{736FEC02-B0F9-4E64-85E7-BC64AE93925E}" type="presParOf" srcId="{A97C8BBA-0015-43A4-A7D9-F835AA5A3774}" destId="{DAF267D3-8214-4896-9BB5-65CEC4452E6B}" srcOrd="14" destOrd="0" presId="urn:microsoft.com/office/officeart/2005/8/layout/list1"/>
    <dgm:cxn modelId="{7EC0A210-55C1-48BA-83CC-3568288CB425}" type="presParOf" srcId="{A97C8BBA-0015-43A4-A7D9-F835AA5A3774}" destId="{26C5CF3F-291B-4426-826A-CFEDFABE7D2C}" srcOrd="15" destOrd="0" presId="urn:microsoft.com/office/officeart/2005/8/layout/list1"/>
    <dgm:cxn modelId="{E6B7F87F-1239-46D0-B275-82D42C73E2E6}" type="presParOf" srcId="{A97C8BBA-0015-43A4-A7D9-F835AA5A3774}" destId="{16024494-6863-4757-9324-8B02DBF668BC}" srcOrd="16" destOrd="0" presId="urn:microsoft.com/office/officeart/2005/8/layout/list1"/>
    <dgm:cxn modelId="{E5A08A27-6624-49DD-A092-D7A2CE1CCB6B}" type="presParOf" srcId="{16024494-6863-4757-9324-8B02DBF668BC}" destId="{9F1223F7-878E-4D95-B8F0-FE1E49C61EC4}" srcOrd="0" destOrd="0" presId="urn:microsoft.com/office/officeart/2005/8/layout/list1"/>
    <dgm:cxn modelId="{F4F0D780-D465-4638-A8FC-381511B0F4B8}" type="presParOf" srcId="{16024494-6863-4757-9324-8B02DBF668BC}" destId="{1E242C9E-A7B9-44D5-B2C8-F552125DA56D}" srcOrd="1" destOrd="0" presId="urn:microsoft.com/office/officeart/2005/8/layout/list1"/>
    <dgm:cxn modelId="{730BF1B2-6B33-4D17-93A2-C15B5F3AD7EB}" type="presParOf" srcId="{A97C8BBA-0015-43A4-A7D9-F835AA5A3774}" destId="{1D910A96-6B84-4870-8EDC-622B80CDE1ED}" srcOrd="17" destOrd="0" presId="urn:microsoft.com/office/officeart/2005/8/layout/list1"/>
    <dgm:cxn modelId="{08169BBB-C9EF-4A29-AFCC-157063CD9178}" type="presParOf" srcId="{A97C8BBA-0015-43A4-A7D9-F835AA5A3774}" destId="{1BD3EF11-CA1C-4545-82AE-9F9F297B920B}" srcOrd="18" destOrd="0" presId="urn:microsoft.com/office/officeart/2005/8/layout/list1"/>
    <dgm:cxn modelId="{C3F95D3F-4DBE-4F57-915A-117DDE115797}" type="presParOf" srcId="{A97C8BBA-0015-43A4-A7D9-F835AA5A3774}" destId="{BEFFAC60-0509-448A-AC0E-F9E40EAA1940}" srcOrd="19" destOrd="0" presId="urn:microsoft.com/office/officeart/2005/8/layout/list1"/>
    <dgm:cxn modelId="{EC586F7C-B6E5-4CFC-88AB-29E6F778D7E0}" type="presParOf" srcId="{A97C8BBA-0015-43A4-A7D9-F835AA5A3774}" destId="{C3CD535D-6533-4F7C-A901-A29D472E3EB1}" srcOrd="20" destOrd="0" presId="urn:microsoft.com/office/officeart/2005/8/layout/list1"/>
    <dgm:cxn modelId="{7BEF8B6D-39D1-4AF7-A74F-0824C6906ED7}" type="presParOf" srcId="{C3CD535D-6533-4F7C-A901-A29D472E3EB1}" destId="{FC001BFD-A23E-4A84-AFFA-6457D82B568B}" srcOrd="0" destOrd="0" presId="urn:microsoft.com/office/officeart/2005/8/layout/list1"/>
    <dgm:cxn modelId="{54278769-D58C-472F-B7D8-8CC8665AEE33}" type="presParOf" srcId="{C3CD535D-6533-4F7C-A901-A29D472E3EB1}" destId="{41789425-0D33-496D-A7AC-7C36BF2C58AC}" srcOrd="1" destOrd="0" presId="urn:microsoft.com/office/officeart/2005/8/layout/list1"/>
    <dgm:cxn modelId="{E59B1362-3035-49D8-8C6E-2C00FF4FFF66}" type="presParOf" srcId="{A97C8BBA-0015-43A4-A7D9-F835AA5A3774}" destId="{8A66F6D7-5AE8-4608-9023-82ABAA2BB01E}" srcOrd="21" destOrd="0" presId="urn:microsoft.com/office/officeart/2005/8/layout/list1"/>
    <dgm:cxn modelId="{D1E34EEC-00E6-4BEF-9462-FD63EAD605D4}" type="presParOf" srcId="{A97C8BBA-0015-43A4-A7D9-F835AA5A3774}" destId="{020B6A6F-EC58-48D4-AA65-0BF252090DCA}" srcOrd="22" destOrd="0" presId="urn:microsoft.com/office/officeart/2005/8/layout/list1"/>
    <dgm:cxn modelId="{032E58AD-5117-4D56-A5E7-17BA86EFE517}" type="presParOf" srcId="{A97C8BBA-0015-43A4-A7D9-F835AA5A3774}" destId="{04BD37B1-E2BA-4A4A-82C0-8AE6E18E4D12}" srcOrd="23" destOrd="0" presId="urn:microsoft.com/office/officeart/2005/8/layout/list1"/>
    <dgm:cxn modelId="{355E84A9-D4B9-40AC-9AA8-2EB3C96909B4}" type="presParOf" srcId="{A97C8BBA-0015-43A4-A7D9-F835AA5A3774}" destId="{73152ACD-B029-432F-A621-FD0B1CA7610A}" srcOrd="24" destOrd="0" presId="urn:microsoft.com/office/officeart/2005/8/layout/list1"/>
    <dgm:cxn modelId="{DDD50F56-C8CC-4C4C-9732-D11B232E5664}" type="presParOf" srcId="{73152ACD-B029-432F-A621-FD0B1CA7610A}" destId="{BAB025BB-213A-473E-AE53-FAFEBEBE6ADC}" srcOrd="0" destOrd="0" presId="urn:microsoft.com/office/officeart/2005/8/layout/list1"/>
    <dgm:cxn modelId="{66C42E01-EBE8-4FA8-830C-107592F54987}" type="presParOf" srcId="{73152ACD-B029-432F-A621-FD0B1CA7610A}" destId="{FE591F7C-D9F5-48F3-80CF-2C186FD6A49D}" srcOrd="1" destOrd="0" presId="urn:microsoft.com/office/officeart/2005/8/layout/list1"/>
    <dgm:cxn modelId="{6C56EDEC-4D3D-44E8-9B36-85CF0C18ECBF}" type="presParOf" srcId="{A97C8BBA-0015-43A4-A7D9-F835AA5A3774}" destId="{642B95C7-5D77-47AC-A031-AECBB526B03C}" srcOrd="25" destOrd="0" presId="urn:microsoft.com/office/officeart/2005/8/layout/list1"/>
    <dgm:cxn modelId="{87757AE8-3F8C-4648-9BCF-16077DD2C410}" type="presParOf" srcId="{A97C8BBA-0015-43A4-A7D9-F835AA5A3774}" destId="{78B7D076-EC6B-4DC8-8382-949A12136EC4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344556-26D2-4463-8DA4-6352B0F4FE8C}" type="doc">
      <dgm:prSet loTypeId="urn:microsoft.com/office/officeart/2008/layout/PictureAccentLis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8ED09FC-1CC1-460F-AB50-AD28EBDC2F2E}">
      <dgm:prSet phldrT="[Text]"/>
      <dgm:spPr/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বাস্তব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পর্যায়</a:t>
          </a:r>
          <a:endParaRPr lang="en-US" dirty="0"/>
        </a:p>
      </dgm:t>
    </dgm:pt>
    <dgm:pt modelId="{B582221E-525C-4E80-8AB1-B1B7F099390E}" type="parTrans" cxnId="{462147CE-5832-4A47-8106-B316039A27D4}">
      <dgm:prSet/>
      <dgm:spPr/>
      <dgm:t>
        <a:bodyPr/>
        <a:lstStyle/>
        <a:p>
          <a:endParaRPr lang="en-US"/>
        </a:p>
      </dgm:t>
    </dgm:pt>
    <dgm:pt modelId="{0E36417B-8C95-4E35-8DF1-50A003341793}" type="sibTrans" cxnId="{462147CE-5832-4A47-8106-B316039A27D4}">
      <dgm:prSet/>
      <dgm:spPr/>
      <dgm:t>
        <a:bodyPr/>
        <a:lstStyle/>
        <a:p>
          <a:endParaRPr lang="en-US"/>
        </a:p>
      </dgm:t>
    </dgm:pt>
    <dgm:pt modelId="{E2DB16A3-59C2-49A3-A7B4-16AC938C6213}">
      <dgm:prSet phldrT="[Text]"/>
      <dgm:spPr/>
      <dgm:t>
        <a:bodyPr/>
        <a:lstStyle/>
        <a:p>
          <a:endParaRPr lang="en-US" dirty="0"/>
        </a:p>
      </dgm:t>
    </dgm:pt>
    <dgm:pt modelId="{B1E01AE2-BDA5-4DEE-AD29-0E35831EACA9}" type="parTrans" cxnId="{10570054-B010-4506-8116-024D350B157A}">
      <dgm:prSet/>
      <dgm:spPr/>
      <dgm:t>
        <a:bodyPr/>
        <a:lstStyle/>
        <a:p>
          <a:endParaRPr lang="en-US"/>
        </a:p>
      </dgm:t>
    </dgm:pt>
    <dgm:pt modelId="{9DC9F9A4-198D-41BA-A5A7-458D4572DD38}" type="sibTrans" cxnId="{10570054-B010-4506-8116-024D350B157A}">
      <dgm:prSet/>
      <dgm:spPr/>
      <dgm:t>
        <a:bodyPr/>
        <a:lstStyle/>
        <a:p>
          <a:endParaRPr lang="en-US"/>
        </a:p>
      </dgm:t>
    </dgm:pt>
    <dgm:pt modelId="{8F9B6627-A265-4DD1-8CC8-23905F2B69FA}" type="pres">
      <dgm:prSet presAssocID="{2C344556-26D2-4463-8DA4-6352B0F4FE8C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D4BC0C8D-E63B-4FBE-B3DA-F1DA0AA09597}" type="pres">
      <dgm:prSet presAssocID="{B8ED09FC-1CC1-460F-AB50-AD28EBDC2F2E}" presName="root" presStyleCnt="0">
        <dgm:presLayoutVars>
          <dgm:chMax/>
          <dgm:chPref val="4"/>
        </dgm:presLayoutVars>
      </dgm:prSet>
      <dgm:spPr/>
    </dgm:pt>
    <dgm:pt modelId="{7CA7118F-182E-4981-9B92-127E1B397F8F}" type="pres">
      <dgm:prSet presAssocID="{B8ED09FC-1CC1-460F-AB50-AD28EBDC2F2E}" presName="rootComposite" presStyleCnt="0">
        <dgm:presLayoutVars/>
      </dgm:prSet>
      <dgm:spPr/>
    </dgm:pt>
    <dgm:pt modelId="{CE12DDB1-F0B5-46AE-9748-F047A35167C3}" type="pres">
      <dgm:prSet presAssocID="{B8ED09FC-1CC1-460F-AB50-AD28EBDC2F2E}" presName="rootText" presStyleLbl="node0" presStyleIdx="0" presStyleCnt="1" custLinFactNeighborX="867" custLinFactNeighborY="-87128">
        <dgm:presLayoutVars>
          <dgm:chMax/>
          <dgm:chPref val="4"/>
        </dgm:presLayoutVars>
      </dgm:prSet>
      <dgm:spPr/>
    </dgm:pt>
    <dgm:pt modelId="{F6F6FBEC-BC9E-4CBB-B7EC-413EED22A632}" type="pres">
      <dgm:prSet presAssocID="{B8ED09FC-1CC1-460F-AB50-AD28EBDC2F2E}" presName="childShape" presStyleCnt="0">
        <dgm:presLayoutVars>
          <dgm:chMax val="0"/>
          <dgm:chPref val="0"/>
        </dgm:presLayoutVars>
      </dgm:prSet>
      <dgm:spPr/>
    </dgm:pt>
    <dgm:pt modelId="{43E4B659-7C3F-41FB-B25B-4324A37BAB72}" type="pres">
      <dgm:prSet presAssocID="{E2DB16A3-59C2-49A3-A7B4-16AC938C6213}" presName="childComposite" presStyleCnt="0">
        <dgm:presLayoutVars>
          <dgm:chMax val="0"/>
          <dgm:chPref val="0"/>
        </dgm:presLayoutVars>
      </dgm:prSet>
      <dgm:spPr/>
    </dgm:pt>
    <dgm:pt modelId="{E3F08E69-56C9-4513-9313-74FC44C8952E}" type="pres">
      <dgm:prSet presAssocID="{E2DB16A3-59C2-49A3-A7B4-16AC938C6213}" presName="Image" presStyleLbl="node1" presStyleIdx="0" presStyleCnt="1" custScaleX="271545" custScaleY="309351" custLinFactNeighborX="-3980" custLinFactNeighborY="-11940"/>
      <dgm:spPr/>
    </dgm:pt>
    <dgm:pt modelId="{B57AE64E-186F-4A38-B536-88E46AD9417C}" type="pres">
      <dgm:prSet presAssocID="{E2DB16A3-59C2-49A3-A7B4-16AC938C6213}" presName="childText" presStyleLbl="lnNode1" presStyleIdx="0" presStyleCnt="1" custScaleX="77328" custScaleY="303808" custLinFactNeighborX="104" custLinFactNeighborY="-13029">
        <dgm:presLayoutVars>
          <dgm:chMax val="0"/>
          <dgm:chPref val="0"/>
          <dgm:bulletEnabled val="1"/>
        </dgm:presLayoutVars>
      </dgm:prSet>
      <dgm:spPr/>
    </dgm:pt>
  </dgm:ptLst>
  <dgm:cxnLst>
    <dgm:cxn modelId="{10570054-B010-4506-8116-024D350B157A}" srcId="{B8ED09FC-1CC1-460F-AB50-AD28EBDC2F2E}" destId="{E2DB16A3-59C2-49A3-A7B4-16AC938C6213}" srcOrd="0" destOrd="0" parTransId="{B1E01AE2-BDA5-4DEE-AD29-0E35831EACA9}" sibTransId="{9DC9F9A4-198D-41BA-A5A7-458D4572DD38}"/>
    <dgm:cxn modelId="{59B00B9E-DC0D-41A7-9222-14A9D0BAE5B7}" type="presOf" srcId="{B8ED09FC-1CC1-460F-AB50-AD28EBDC2F2E}" destId="{CE12DDB1-F0B5-46AE-9748-F047A35167C3}" srcOrd="0" destOrd="0" presId="urn:microsoft.com/office/officeart/2008/layout/PictureAccentList"/>
    <dgm:cxn modelId="{2EF076BF-4554-40FA-8FB1-699DE5573D97}" type="presOf" srcId="{E2DB16A3-59C2-49A3-A7B4-16AC938C6213}" destId="{B57AE64E-186F-4A38-B536-88E46AD9417C}" srcOrd="0" destOrd="0" presId="urn:microsoft.com/office/officeart/2008/layout/PictureAccentList"/>
    <dgm:cxn modelId="{462147CE-5832-4A47-8106-B316039A27D4}" srcId="{2C344556-26D2-4463-8DA4-6352B0F4FE8C}" destId="{B8ED09FC-1CC1-460F-AB50-AD28EBDC2F2E}" srcOrd="0" destOrd="0" parTransId="{B582221E-525C-4E80-8AB1-B1B7F099390E}" sibTransId="{0E36417B-8C95-4E35-8DF1-50A003341793}"/>
    <dgm:cxn modelId="{C018EADB-BFFF-47AC-8358-6997B655C17F}" type="presOf" srcId="{2C344556-26D2-4463-8DA4-6352B0F4FE8C}" destId="{8F9B6627-A265-4DD1-8CC8-23905F2B69FA}" srcOrd="0" destOrd="0" presId="urn:microsoft.com/office/officeart/2008/layout/PictureAccentList"/>
    <dgm:cxn modelId="{5DEF6A22-6572-4419-A9B2-7C3028F5556E}" type="presParOf" srcId="{8F9B6627-A265-4DD1-8CC8-23905F2B69FA}" destId="{D4BC0C8D-E63B-4FBE-B3DA-F1DA0AA09597}" srcOrd="0" destOrd="0" presId="urn:microsoft.com/office/officeart/2008/layout/PictureAccentList"/>
    <dgm:cxn modelId="{5F00AC26-D979-49BD-ADA7-53FD2BA808CF}" type="presParOf" srcId="{D4BC0C8D-E63B-4FBE-B3DA-F1DA0AA09597}" destId="{7CA7118F-182E-4981-9B92-127E1B397F8F}" srcOrd="0" destOrd="0" presId="urn:microsoft.com/office/officeart/2008/layout/PictureAccentList"/>
    <dgm:cxn modelId="{596D9ABC-3263-44B6-BF1E-0ABC6DB0A927}" type="presParOf" srcId="{7CA7118F-182E-4981-9B92-127E1B397F8F}" destId="{CE12DDB1-F0B5-46AE-9748-F047A35167C3}" srcOrd="0" destOrd="0" presId="urn:microsoft.com/office/officeart/2008/layout/PictureAccentList"/>
    <dgm:cxn modelId="{7CBD78AA-3048-4B7E-BA8E-F6FE81E29806}" type="presParOf" srcId="{D4BC0C8D-E63B-4FBE-B3DA-F1DA0AA09597}" destId="{F6F6FBEC-BC9E-4CBB-B7EC-413EED22A632}" srcOrd="1" destOrd="0" presId="urn:microsoft.com/office/officeart/2008/layout/PictureAccentList"/>
    <dgm:cxn modelId="{8E3BFFE4-A166-4E01-BDB8-FD3894B7E549}" type="presParOf" srcId="{F6F6FBEC-BC9E-4CBB-B7EC-413EED22A632}" destId="{43E4B659-7C3F-41FB-B25B-4324A37BAB72}" srcOrd="0" destOrd="0" presId="urn:microsoft.com/office/officeart/2008/layout/PictureAccentList"/>
    <dgm:cxn modelId="{51B61BE8-112E-4D49-B44B-196E24A032C2}" type="presParOf" srcId="{43E4B659-7C3F-41FB-B25B-4324A37BAB72}" destId="{E3F08E69-56C9-4513-9313-74FC44C8952E}" srcOrd="0" destOrd="0" presId="urn:microsoft.com/office/officeart/2008/layout/PictureAccentList"/>
    <dgm:cxn modelId="{7F42AD29-A02B-4001-8DDC-C9C8521B909A}" type="presParOf" srcId="{43E4B659-7C3F-41FB-B25B-4324A37BAB72}" destId="{B57AE64E-186F-4A38-B536-88E46AD9417C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FA82748-3299-4D82-922F-EE77E1520370}" type="doc">
      <dgm:prSet loTypeId="urn:microsoft.com/office/officeart/2008/layout/PictureAccentList" loCatId="picture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A820590-215F-440F-8411-AC5FC7969ADA}">
      <dgm:prSet phldrT="[Text]"/>
      <dgm:spPr/>
      <dgm:t>
        <a:bodyPr/>
        <a:lstStyle/>
        <a:p>
          <a:r>
            <a:rPr lang="bn-IN" b="1" dirty="0">
              <a:latin typeface="NikoshBAN" pitchFamily="2" charset="0"/>
              <a:cs typeface="NikoshBAN" pitchFamily="2" charset="0"/>
            </a:rPr>
            <a:t>আজকের পাঠ</a:t>
          </a:r>
          <a:endParaRPr lang="en-US" dirty="0"/>
        </a:p>
      </dgm:t>
    </dgm:pt>
    <dgm:pt modelId="{82656807-6E4B-41D1-BA0C-9356275BB945}" type="parTrans" cxnId="{B9A96D40-74FB-41D8-AD05-DF041187B57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72EE55F-0188-4AED-8CB6-62117F3F52BC}" type="sibTrans" cxnId="{B9A96D40-74FB-41D8-AD05-DF041187B57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B14B94B-ADBB-4006-99EF-FE336492898B}">
      <dgm:prSet phldrT="[Text]"/>
      <dgm:spPr/>
      <dgm:t>
        <a:bodyPr/>
        <a:lstStyle/>
        <a:p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৫ম_বিষয়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প্রাথমিক 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গণিত_অধ্যায়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০৯ - 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জ্যামিতি_পাঠ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</a:t>
          </a:r>
          <a:r>
            <a:rPr lang="bn-BD" b="1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১০৮_পাঠ</a:t>
          </a:r>
          <a:r>
            <a:rPr lang="bn-BD" b="1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 শিরোনাম: বিভিন্ন চতুর্ভুজের মধ্যে সম্পর্ক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9564B64-67E9-4A39-9EC5-E34AFE3482BC}" type="parTrans" cxnId="{9C8E896F-E06D-4DCB-A65B-2D2853181FC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E1EBF3B-474B-4C1D-AD6D-4C132E0F81B4}" type="sibTrans" cxnId="{9C8E896F-E06D-4DCB-A65B-2D2853181FC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B3DD1BF-61B6-4EC6-BDB5-5D1FAC4F6566}" type="pres">
      <dgm:prSet presAssocID="{9FA82748-3299-4D82-922F-EE77E1520370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BAA203A2-54EE-4E26-8FF5-5469099C2742}" type="pres">
      <dgm:prSet presAssocID="{BA820590-215F-440F-8411-AC5FC7969ADA}" presName="root" presStyleCnt="0">
        <dgm:presLayoutVars>
          <dgm:chMax/>
          <dgm:chPref val="4"/>
        </dgm:presLayoutVars>
      </dgm:prSet>
      <dgm:spPr/>
    </dgm:pt>
    <dgm:pt modelId="{30EEC3AC-1B2C-4CA1-8967-13A81973DDA4}" type="pres">
      <dgm:prSet presAssocID="{BA820590-215F-440F-8411-AC5FC7969ADA}" presName="rootComposite" presStyleCnt="0">
        <dgm:presLayoutVars/>
      </dgm:prSet>
      <dgm:spPr/>
    </dgm:pt>
    <dgm:pt modelId="{639FE503-A3A6-45FE-B297-F63F2005F06C}" type="pres">
      <dgm:prSet presAssocID="{BA820590-215F-440F-8411-AC5FC7969ADA}" presName="rootText" presStyleLbl="node0" presStyleIdx="0" presStyleCnt="1" custLinFactNeighborX="53" custLinFactNeighborY="2228">
        <dgm:presLayoutVars>
          <dgm:chMax/>
          <dgm:chPref val="4"/>
        </dgm:presLayoutVars>
      </dgm:prSet>
      <dgm:spPr/>
    </dgm:pt>
    <dgm:pt modelId="{A2A77317-5DBF-4754-A169-BDFAFB407188}" type="pres">
      <dgm:prSet presAssocID="{BA820590-215F-440F-8411-AC5FC7969ADA}" presName="childShape" presStyleCnt="0">
        <dgm:presLayoutVars>
          <dgm:chMax val="0"/>
          <dgm:chPref val="0"/>
        </dgm:presLayoutVars>
      </dgm:prSet>
      <dgm:spPr/>
    </dgm:pt>
    <dgm:pt modelId="{51246601-8A62-44B8-84CA-EF06B4E2E945}" type="pres">
      <dgm:prSet presAssocID="{9B14B94B-ADBB-4006-99EF-FE336492898B}" presName="childComposite" presStyleCnt="0">
        <dgm:presLayoutVars>
          <dgm:chMax val="0"/>
          <dgm:chPref val="0"/>
        </dgm:presLayoutVars>
      </dgm:prSet>
      <dgm:spPr/>
    </dgm:pt>
    <dgm:pt modelId="{74142299-4158-45E7-B668-06722B7A164B}" type="pres">
      <dgm:prSet presAssocID="{9B14B94B-ADBB-4006-99EF-FE336492898B}" presName="Image" presStyleLbl="node1" presStyleIdx="0" presStyleCnt="1" custScaleX="244218" custScaleY="339076" custLinFactNeighborX="-18656" custLinFactNeighborY="-4579"/>
      <dgm:spPr>
        <a:blipFill rotWithShape="1">
          <a:blip xmlns:r="http://schemas.openxmlformats.org/officeDocument/2006/relationships" r:embed="rId1"/>
          <a:srcRect/>
          <a:stretch>
            <a:fillRect l="-3000" r="-3000"/>
          </a:stretch>
        </a:blipFill>
      </dgm:spPr>
    </dgm:pt>
    <dgm:pt modelId="{F7A823B7-1002-41BC-B57E-3FB5621D7FC1}" type="pres">
      <dgm:prSet presAssocID="{9B14B94B-ADBB-4006-99EF-FE336492898B}" presName="childText" presStyleLbl="lnNode1" presStyleIdx="0" presStyleCnt="1" custScaleX="85032" custScaleY="349231" custLinFactNeighborX="2814" custLinFactNeighborY="-4518">
        <dgm:presLayoutVars>
          <dgm:chMax val="0"/>
          <dgm:chPref val="0"/>
          <dgm:bulletEnabled val="1"/>
        </dgm:presLayoutVars>
      </dgm:prSet>
      <dgm:spPr/>
    </dgm:pt>
  </dgm:ptLst>
  <dgm:cxnLst>
    <dgm:cxn modelId="{2195C129-6AE0-47CA-9A53-F78FCC01BB97}" type="presOf" srcId="{9B14B94B-ADBB-4006-99EF-FE336492898B}" destId="{F7A823B7-1002-41BC-B57E-3FB5621D7FC1}" srcOrd="0" destOrd="0" presId="urn:microsoft.com/office/officeart/2008/layout/PictureAccentList"/>
    <dgm:cxn modelId="{B9A96D40-74FB-41D8-AD05-DF041187B573}" srcId="{9FA82748-3299-4D82-922F-EE77E1520370}" destId="{BA820590-215F-440F-8411-AC5FC7969ADA}" srcOrd="0" destOrd="0" parTransId="{82656807-6E4B-41D1-BA0C-9356275BB945}" sibTransId="{C72EE55F-0188-4AED-8CB6-62117F3F52BC}"/>
    <dgm:cxn modelId="{9C8E896F-E06D-4DCB-A65B-2D2853181FC1}" srcId="{BA820590-215F-440F-8411-AC5FC7969ADA}" destId="{9B14B94B-ADBB-4006-99EF-FE336492898B}" srcOrd="0" destOrd="0" parTransId="{F9564B64-67E9-4A39-9EC5-E34AFE3482BC}" sibTransId="{5E1EBF3B-474B-4C1D-AD6D-4C132E0F81B4}"/>
    <dgm:cxn modelId="{5D7E0377-92E3-48D4-9C9B-1A16A8B5F4F9}" type="presOf" srcId="{BA820590-215F-440F-8411-AC5FC7969ADA}" destId="{639FE503-A3A6-45FE-B297-F63F2005F06C}" srcOrd="0" destOrd="0" presId="urn:microsoft.com/office/officeart/2008/layout/PictureAccentList"/>
    <dgm:cxn modelId="{7BD8DC99-3CBB-476A-A769-F0BDF887D8C7}" type="presOf" srcId="{9FA82748-3299-4D82-922F-EE77E1520370}" destId="{DB3DD1BF-61B6-4EC6-BDB5-5D1FAC4F6566}" srcOrd="0" destOrd="0" presId="urn:microsoft.com/office/officeart/2008/layout/PictureAccentList"/>
    <dgm:cxn modelId="{636554BA-EF0F-45BE-84F6-89CF44749445}" type="presParOf" srcId="{DB3DD1BF-61B6-4EC6-BDB5-5D1FAC4F6566}" destId="{BAA203A2-54EE-4E26-8FF5-5469099C2742}" srcOrd="0" destOrd="0" presId="urn:microsoft.com/office/officeart/2008/layout/PictureAccentList"/>
    <dgm:cxn modelId="{7BDE8F50-0AA5-4E1F-952E-B3CDFC6996F0}" type="presParOf" srcId="{BAA203A2-54EE-4E26-8FF5-5469099C2742}" destId="{30EEC3AC-1B2C-4CA1-8967-13A81973DDA4}" srcOrd="0" destOrd="0" presId="urn:microsoft.com/office/officeart/2008/layout/PictureAccentList"/>
    <dgm:cxn modelId="{F30D92CB-D620-404A-8D06-BEE503F41AB6}" type="presParOf" srcId="{30EEC3AC-1B2C-4CA1-8967-13A81973DDA4}" destId="{639FE503-A3A6-45FE-B297-F63F2005F06C}" srcOrd="0" destOrd="0" presId="urn:microsoft.com/office/officeart/2008/layout/PictureAccentList"/>
    <dgm:cxn modelId="{A1D683D7-4032-4D58-ABC3-715569FFB159}" type="presParOf" srcId="{BAA203A2-54EE-4E26-8FF5-5469099C2742}" destId="{A2A77317-5DBF-4754-A169-BDFAFB407188}" srcOrd="1" destOrd="0" presId="urn:microsoft.com/office/officeart/2008/layout/PictureAccentList"/>
    <dgm:cxn modelId="{E146ADE1-059D-44EC-90D1-0AA1DBF8179B}" type="presParOf" srcId="{A2A77317-5DBF-4754-A169-BDFAFB407188}" destId="{51246601-8A62-44B8-84CA-EF06B4E2E945}" srcOrd="0" destOrd="0" presId="urn:microsoft.com/office/officeart/2008/layout/PictureAccentList"/>
    <dgm:cxn modelId="{DBAA0AD4-56D9-4F21-A995-26FC9A2C8F26}" type="presParOf" srcId="{51246601-8A62-44B8-84CA-EF06B4E2E945}" destId="{74142299-4158-45E7-B668-06722B7A164B}" srcOrd="0" destOrd="0" presId="urn:microsoft.com/office/officeart/2008/layout/PictureAccentList"/>
    <dgm:cxn modelId="{4715DEC2-0355-480F-8E51-2EE55FE07423}" type="presParOf" srcId="{51246601-8A62-44B8-84CA-EF06B4E2E945}" destId="{F7A823B7-1002-41BC-B57E-3FB5621D7FC1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21A820-0B5E-4DAD-92E5-2DE091A134DE}">
      <dsp:nvSpPr>
        <dsp:cNvPr id="0" name=""/>
        <dsp:cNvSpPr/>
      </dsp:nvSpPr>
      <dsp:spPr>
        <a:xfrm>
          <a:off x="0" y="370870"/>
          <a:ext cx="10416701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244969-D63A-42D5-9071-3216DC28A641}">
      <dsp:nvSpPr>
        <dsp:cNvPr id="0" name=""/>
        <dsp:cNvSpPr/>
      </dsp:nvSpPr>
      <dsp:spPr>
        <a:xfrm>
          <a:off x="520835" y="149470"/>
          <a:ext cx="9114833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800" kern="1200" dirty="0"/>
            <a:t>• ৬.৩.১ </a:t>
          </a:r>
          <a:r>
            <a:rPr lang="bn-BD" sz="2800" kern="1200" dirty="0" err="1"/>
            <a:t>ট্রাপিজিয়ামের</a:t>
          </a:r>
          <a:r>
            <a:rPr lang="bn-BD" sz="2800" kern="1200" dirty="0"/>
            <a:t> ধারণা লাভ করে সনাক্ত করতে পারবে।</a:t>
          </a:r>
        </a:p>
      </dsp:txBody>
      <dsp:txXfrm>
        <a:off x="542451" y="171086"/>
        <a:ext cx="9071601" cy="399568"/>
      </dsp:txXfrm>
    </dsp:sp>
    <dsp:sp modelId="{A002427B-0AF3-4E29-AD5A-E68C9ED94E9A}">
      <dsp:nvSpPr>
        <dsp:cNvPr id="0" name=""/>
        <dsp:cNvSpPr/>
      </dsp:nvSpPr>
      <dsp:spPr>
        <a:xfrm>
          <a:off x="0" y="1051270"/>
          <a:ext cx="10416701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5CE37F-804A-4B30-A949-BD8179A1BEFC}">
      <dsp:nvSpPr>
        <dsp:cNvPr id="0" name=""/>
        <dsp:cNvSpPr/>
      </dsp:nvSpPr>
      <dsp:spPr>
        <a:xfrm>
          <a:off x="520835" y="829870"/>
          <a:ext cx="9114833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800" kern="1200" dirty="0"/>
            <a:t>• ৬.৩.২ সামান্তরিকের ধারণা লাভ করে সনাক্ত করতে পারবে।</a:t>
          </a:r>
        </a:p>
      </dsp:txBody>
      <dsp:txXfrm>
        <a:off x="542451" y="851486"/>
        <a:ext cx="9071601" cy="399568"/>
      </dsp:txXfrm>
    </dsp:sp>
    <dsp:sp modelId="{AD5617C9-DF02-4D42-B806-D71105DA30BE}">
      <dsp:nvSpPr>
        <dsp:cNvPr id="0" name=""/>
        <dsp:cNvSpPr/>
      </dsp:nvSpPr>
      <dsp:spPr>
        <a:xfrm>
          <a:off x="0" y="1731671"/>
          <a:ext cx="10416701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75E002-65EA-4CDC-98B7-4E496A22A769}">
      <dsp:nvSpPr>
        <dsp:cNvPr id="0" name=""/>
        <dsp:cNvSpPr/>
      </dsp:nvSpPr>
      <dsp:spPr>
        <a:xfrm>
          <a:off x="520835" y="1510270"/>
          <a:ext cx="9114833" cy="4428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800" kern="1200" dirty="0"/>
            <a:t>• ৬.৩.৩ </a:t>
          </a:r>
          <a:r>
            <a:rPr lang="bn-BD" sz="2800" kern="1200" dirty="0" err="1"/>
            <a:t>রম্বসের</a:t>
          </a:r>
          <a:r>
            <a:rPr lang="bn-BD" sz="2800" kern="1200" dirty="0"/>
            <a:t> ধারণা লাভ করে সনাক্ত করতে পারবে।</a:t>
          </a:r>
        </a:p>
      </dsp:txBody>
      <dsp:txXfrm>
        <a:off x="542451" y="1531886"/>
        <a:ext cx="9071601" cy="399568"/>
      </dsp:txXfrm>
    </dsp:sp>
    <dsp:sp modelId="{DAF267D3-8214-4896-9BB5-65CEC4452E6B}">
      <dsp:nvSpPr>
        <dsp:cNvPr id="0" name=""/>
        <dsp:cNvSpPr/>
      </dsp:nvSpPr>
      <dsp:spPr>
        <a:xfrm>
          <a:off x="0" y="2412071"/>
          <a:ext cx="10416701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03C03D-6A9E-49DA-9DD5-1CC1CAFCBD97}">
      <dsp:nvSpPr>
        <dsp:cNvPr id="0" name=""/>
        <dsp:cNvSpPr/>
      </dsp:nvSpPr>
      <dsp:spPr>
        <a:xfrm>
          <a:off x="520835" y="2190671"/>
          <a:ext cx="9081582" cy="4428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800" kern="1200" dirty="0"/>
            <a:t>• ৬.৩.৪ </a:t>
          </a:r>
          <a:r>
            <a:rPr lang="bn-BD" sz="2800" kern="1200" dirty="0" err="1"/>
            <a:t>ট্রাপিজিয়ামের</a:t>
          </a:r>
          <a:r>
            <a:rPr lang="bn-BD" sz="2800" kern="1200" dirty="0"/>
            <a:t> বাহু ও কোণ সংক্রান্ত বৈশিষ্ট্যসমূহ বলতে পারবে।</a:t>
          </a:r>
        </a:p>
      </dsp:txBody>
      <dsp:txXfrm>
        <a:off x="542451" y="2212287"/>
        <a:ext cx="9038350" cy="399568"/>
      </dsp:txXfrm>
    </dsp:sp>
    <dsp:sp modelId="{1BD3EF11-CA1C-4545-82AE-9F9F297B920B}">
      <dsp:nvSpPr>
        <dsp:cNvPr id="0" name=""/>
        <dsp:cNvSpPr/>
      </dsp:nvSpPr>
      <dsp:spPr>
        <a:xfrm>
          <a:off x="0" y="3092471"/>
          <a:ext cx="10416701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242C9E-A7B9-44D5-B2C8-F552125DA56D}">
      <dsp:nvSpPr>
        <dsp:cNvPr id="0" name=""/>
        <dsp:cNvSpPr/>
      </dsp:nvSpPr>
      <dsp:spPr>
        <a:xfrm>
          <a:off x="520835" y="2871071"/>
          <a:ext cx="9081582" cy="4428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800" kern="1200" dirty="0"/>
            <a:t>৬.৩.৫ সামান্তরিকের বাহু ও কোণ সংক্রান্ত বৈশিষ্ট্যসমূহ বলতে পারবে।</a:t>
          </a:r>
        </a:p>
      </dsp:txBody>
      <dsp:txXfrm>
        <a:off x="542451" y="2892687"/>
        <a:ext cx="9038350" cy="399568"/>
      </dsp:txXfrm>
    </dsp:sp>
    <dsp:sp modelId="{020B6A6F-EC58-48D4-AA65-0BF252090DCA}">
      <dsp:nvSpPr>
        <dsp:cNvPr id="0" name=""/>
        <dsp:cNvSpPr/>
      </dsp:nvSpPr>
      <dsp:spPr>
        <a:xfrm>
          <a:off x="0" y="3772871"/>
          <a:ext cx="10416701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789425-0D33-496D-A7AC-7C36BF2C58AC}">
      <dsp:nvSpPr>
        <dsp:cNvPr id="0" name=""/>
        <dsp:cNvSpPr/>
      </dsp:nvSpPr>
      <dsp:spPr>
        <a:xfrm>
          <a:off x="520835" y="3551471"/>
          <a:ext cx="9081582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800" kern="1200" dirty="0"/>
            <a:t>• ৬.৩.৬ </a:t>
          </a:r>
          <a:r>
            <a:rPr lang="bn-BD" sz="2800" kern="1200" dirty="0" err="1"/>
            <a:t>রম্বসের</a:t>
          </a:r>
          <a:r>
            <a:rPr lang="bn-BD" sz="2800" kern="1200" dirty="0"/>
            <a:t> বাহু ও কোণ সংক্রান্ত বৈশিষ্ট্যসমূহ বলতে পারবে।</a:t>
          </a:r>
        </a:p>
      </dsp:txBody>
      <dsp:txXfrm>
        <a:off x="542451" y="3573087"/>
        <a:ext cx="9038350" cy="399568"/>
      </dsp:txXfrm>
    </dsp:sp>
    <dsp:sp modelId="{78B7D076-EC6B-4DC8-8382-949A12136EC4}">
      <dsp:nvSpPr>
        <dsp:cNvPr id="0" name=""/>
        <dsp:cNvSpPr/>
      </dsp:nvSpPr>
      <dsp:spPr>
        <a:xfrm>
          <a:off x="0" y="4453270"/>
          <a:ext cx="10416701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591F7C-D9F5-48F3-80CF-2C186FD6A49D}">
      <dsp:nvSpPr>
        <dsp:cNvPr id="0" name=""/>
        <dsp:cNvSpPr/>
      </dsp:nvSpPr>
      <dsp:spPr>
        <a:xfrm>
          <a:off x="520835" y="4231871"/>
          <a:ext cx="9081582" cy="442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609" tIns="0" rIns="275609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400" kern="1200" dirty="0"/>
            <a:t>• ৬.৩.৭ বৈশিষ্ট্য অনুযায়ী চতুর্ভুজের </a:t>
          </a:r>
          <a:r>
            <a:rPr lang="bn-BD" sz="2400" kern="1200" dirty="0" err="1"/>
            <a:t>শ্রেণিবিন্যাস</a:t>
          </a:r>
          <a:r>
            <a:rPr lang="bn-BD" sz="2400" kern="1200" dirty="0"/>
            <a:t> করতে পারবে।</a:t>
          </a:r>
        </a:p>
      </dsp:txBody>
      <dsp:txXfrm>
        <a:off x="542451" y="4253487"/>
        <a:ext cx="9038350" cy="3995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12DDB1-F0B5-46AE-9748-F047A35167C3}">
      <dsp:nvSpPr>
        <dsp:cNvPr id="0" name=""/>
        <dsp:cNvSpPr/>
      </dsp:nvSpPr>
      <dsp:spPr>
        <a:xfrm>
          <a:off x="452629" y="0"/>
          <a:ext cx="10497765" cy="12220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latin typeface="NikoshBAN" panose="02000000000000000000" pitchFamily="2" charset="0"/>
              <a:cs typeface="NikoshBAN" panose="02000000000000000000" pitchFamily="2" charset="0"/>
            </a:rPr>
            <a:t>বাস্তব </a:t>
          </a:r>
          <a:r>
            <a:rPr lang="en-US" sz="6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পর্যায়</a:t>
          </a:r>
          <a:endParaRPr lang="en-US" sz="6500" kern="1200" dirty="0"/>
        </a:p>
      </dsp:txBody>
      <dsp:txXfrm>
        <a:off x="488423" y="35794"/>
        <a:ext cx="10426177" cy="1150503"/>
      </dsp:txXfrm>
    </dsp:sp>
    <dsp:sp modelId="{E3F08E69-56C9-4513-9313-74FC44C8952E}">
      <dsp:nvSpPr>
        <dsp:cNvPr id="0" name=""/>
        <dsp:cNvSpPr/>
      </dsp:nvSpPr>
      <dsp:spPr>
        <a:xfrm>
          <a:off x="310454" y="1297411"/>
          <a:ext cx="3318527" cy="3780551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57AE64E-186F-4A38-B536-88E46AD9417C}">
      <dsp:nvSpPr>
        <dsp:cNvPr id="0" name=""/>
        <dsp:cNvSpPr/>
      </dsp:nvSpPr>
      <dsp:spPr>
        <a:xfrm>
          <a:off x="3755477" y="1317973"/>
          <a:ext cx="7115992" cy="3712811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3936754" y="1499250"/>
        <a:ext cx="6753438" cy="33502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FE503-A3A6-45FE-B297-F63F2005F06C}">
      <dsp:nvSpPr>
        <dsp:cNvPr id="0" name=""/>
        <dsp:cNvSpPr/>
      </dsp:nvSpPr>
      <dsp:spPr>
        <a:xfrm>
          <a:off x="811307" y="24741"/>
          <a:ext cx="9544243" cy="10298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2395" tIns="74930" rIns="112395" bIns="7493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5900" b="1" kern="1200" dirty="0">
              <a:latin typeface="NikoshBAN" pitchFamily="2" charset="0"/>
              <a:cs typeface="NikoshBAN" pitchFamily="2" charset="0"/>
            </a:rPr>
            <a:t>আজকের পাঠ</a:t>
          </a:r>
          <a:endParaRPr lang="en-US" sz="5900" kern="1200" dirty="0"/>
        </a:p>
      </dsp:txBody>
      <dsp:txXfrm>
        <a:off x="841470" y="54904"/>
        <a:ext cx="9483917" cy="969524"/>
      </dsp:txXfrm>
    </dsp:sp>
    <dsp:sp modelId="{74142299-4158-45E7-B668-06722B7A164B}">
      <dsp:nvSpPr>
        <dsp:cNvPr id="0" name=""/>
        <dsp:cNvSpPr/>
      </dsp:nvSpPr>
      <dsp:spPr>
        <a:xfrm>
          <a:off x="559109" y="1222153"/>
          <a:ext cx="2515079" cy="3491974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rcRect/>
          <a:stretch>
            <a:fillRect l="-3000" r="-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A823B7-1002-41BC-B57E-3FB5621D7FC1}">
      <dsp:nvSpPr>
        <dsp:cNvPr id="0" name=""/>
        <dsp:cNvSpPr/>
      </dsp:nvSpPr>
      <dsp:spPr>
        <a:xfrm>
          <a:off x="3455942" y="1170491"/>
          <a:ext cx="7187416" cy="3596555"/>
        </a:xfrm>
        <a:prstGeom prst="roundRect">
          <a:avLst>
            <a:gd name="adj" fmla="val 166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40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r>
            <a:rPr lang="bn-BD" sz="40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</a:t>
          </a:r>
          <a:r>
            <a:rPr lang="bn-BD" sz="40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৫ম_বিষয়</a:t>
          </a:r>
          <a:r>
            <a:rPr lang="bn-BD" sz="40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প্রাথমিক </a:t>
          </a:r>
          <a:r>
            <a:rPr lang="bn-BD" sz="40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গণিত_অধ্যায়</a:t>
          </a:r>
          <a:r>
            <a:rPr lang="bn-BD" sz="40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০৯ - </a:t>
          </a:r>
          <a:r>
            <a:rPr lang="bn-BD" sz="40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জ্যামিতি_পাঠ</a:t>
          </a:r>
          <a:r>
            <a:rPr lang="bn-BD" sz="40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: </a:t>
          </a:r>
          <a:r>
            <a:rPr lang="bn-BD" sz="4000" b="1" kern="1200" dirty="0" err="1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১০৮_পাঠ</a:t>
          </a:r>
          <a:r>
            <a:rPr lang="bn-BD" sz="4000" b="1" kern="1200" dirty="0">
              <a:ln w="0"/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rPr>
            <a:t> শিরোনাম: বিভিন্ন চতুর্ভুজের মধ্যে সম্পর্ক</a:t>
          </a:r>
          <a:endParaRPr lang="en-US" sz="4000" kern="1200" dirty="0">
            <a:latin typeface="NikoshBAN" pitchFamily="2" charset="0"/>
            <a:cs typeface="NikoshBAN" pitchFamily="2" charset="0"/>
          </a:endParaRPr>
        </a:p>
      </dsp:txBody>
      <dsp:txXfrm>
        <a:off x="3631543" y="1346092"/>
        <a:ext cx="6836214" cy="32453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n-B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B05E82-7276-4099-95FA-4272421F5439}" type="datetimeFigureOut">
              <a:rPr lang="bn-BD" smtClean="0"/>
              <a:t>27/3/1448</a:t>
            </a:fld>
            <a:endParaRPr lang="bn-B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n-B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900139-EB88-4C7D-A8A4-4D770722A91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13046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hool desks and a chalkboard&#10;&#10;AI-generated content may be incorrect.">
            <a:extLst>
              <a:ext uri="{FF2B5EF4-FFF2-40B4-BE49-F238E27FC236}">
                <a16:creationId xmlns:a16="http://schemas.microsoft.com/office/drawing/2014/main" id="{CF4B37B0-A239-73F3-6F25-998DA774D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2" y="355560"/>
            <a:ext cx="11384279" cy="6017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1374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text and a person&#10;&#10;AI-generated content may be incorrect.">
            <a:extLst>
              <a:ext uri="{FF2B5EF4-FFF2-40B4-BE49-F238E27FC236}">
                <a16:creationId xmlns:a16="http://schemas.microsoft.com/office/drawing/2014/main" id="{A3444188-76B3-D228-876B-53228E131F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75" y="391668"/>
            <a:ext cx="11332465" cy="599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76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A0B70BC6-78DB-24D2-4AE5-702CCD0F19D6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5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পাঠ</a:t>
            </a:r>
            <a:r>
              <a:rPr lang="en-US" sz="5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পরিচিতি</a:t>
            </a:r>
            <a:endParaRPr lang="bn-BD" sz="800" b="1" dirty="0">
              <a:latin typeface="Arial" panose="020B0604020202020204" pitchFamily="34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BC6B8FC-7F88-46EA-4177-97CF94D1A6E0}"/>
              </a:ext>
            </a:extLst>
          </p:cNvPr>
          <p:cNvSpPr/>
          <p:nvPr/>
        </p:nvSpPr>
        <p:spPr>
          <a:xfrm>
            <a:off x="397397" y="337111"/>
            <a:ext cx="1971945" cy="1111041"/>
          </a:xfrm>
          <a:custGeom>
            <a:avLst/>
            <a:gdLst/>
            <a:ahLst/>
            <a:cxnLst/>
            <a:rect l="l" t="t" r="r" b="b"/>
            <a:pathLst>
              <a:path w="2205280" h="1494077">
                <a:moveTo>
                  <a:pt x="0" y="0"/>
                </a:moveTo>
                <a:lnTo>
                  <a:pt x="2205280" y="0"/>
                </a:lnTo>
                <a:lnTo>
                  <a:pt x="220528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EB4961BC-5207-FFF9-CA2F-BBECFD04AEA1}"/>
              </a:ext>
            </a:extLst>
          </p:cNvPr>
          <p:cNvSpPr/>
          <p:nvPr/>
        </p:nvSpPr>
        <p:spPr>
          <a:xfrm flipH="1">
            <a:off x="9813977" y="337110"/>
            <a:ext cx="1971945" cy="1111041"/>
          </a:xfrm>
          <a:custGeom>
            <a:avLst/>
            <a:gdLst/>
            <a:ahLst/>
            <a:cxnLst/>
            <a:rect l="l" t="t" r="r" b="b"/>
            <a:pathLst>
              <a:path w="2205280" h="1494077">
                <a:moveTo>
                  <a:pt x="0" y="0"/>
                </a:moveTo>
                <a:lnTo>
                  <a:pt x="2205280" y="0"/>
                </a:lnTo>
                <a:lnTo>
                  <a:pt x="220528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286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5BBC8373-0E31-9F88-46E2-F046C0B328CE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শিখনফল</a:t>
            </a:r>
            <a:endParaRPr lang="bn-BD" sz="800" dirty="0">
              <a:latin typeface="Arial" panose="020B0604020202020204" pitchFamily="34" charset="0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CB56269-A3D0-37C6-D710-017B6BEB252C}"/>
              </a:ext>
            </a:extLst>
          </p:cNvPr>
          <p:cNvSpPr/>
          <p:nvPr/>
        </p:nvSpPr>
        <p:spPr>
          <a:xfrm>
            <a:off x="397397" y="298379"/>
            <a:ext cx="1121780" cy="1031355"/>
          </a:xfrm>
          <a:custGeom>
            <a:avLst/>
            <a:gdLst/>
            <a:ahLst/>
            <a:cxnLst/>
            <a:rect l="l" t="t" r="r" b="b"/>
            <a:pathLst>
              <a:path w="2085971" h="1494077">
                <a:moveTo>
                  <a:pt x="0" y="0"/>
                </a:moveTo>
                <a:lnTo>
                  <a:pt x="2085971" y="0"/>
                </a:lnTo>
                <a:lnTo>
                  <a:pt x="2085971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4664297-EAC7-86D1-F121-318B848B119B}"/>
              </a:ext>
            </a:extLst>
          </p:cNvPr>
          <p:cNvSpPr/>
          <p:nvPr/>
        </p:nvSpPr>
        <p:spPr>
          <a:xfrm>
            <a:off x="10664142" y="298378"/>
            <a:ext cx="1121780" cy="1031355"/>
          </a:xfrm>
          <a:custGeom>
            <a:avLst/>
            <a:gdLst/>
            <a:ahLst/>
            <a:cxnLst/>
            <a:rect l="l" t="t" r="r" b="b"/>
            <a:pathLst>
              <a:path w="2085971" h="1494077">
                <a:moveTo>
                  <a:pt x="0" y="0"/>
                </a:moveTo>
                <a:lnTo>
                  <a:pt x="2085971" y="0"/>
                </a:lnTo>
                <a:lnTo>
                  <a:pt x="2085971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331762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পাঠ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ঘোষণা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E30B0067-F49D-CBD6-CA5D-570C7B14106A}"/>
              </a:ext>
            </a:extLst>
          </p:cNvPr>
          <p:cNvSpPr/>
          <p:nvPr/>
        </p:nvSpPr>
        <p:spPr>
          <a:xfrm>
            <a:off x="406078" y="358756"/>
            <a:ext cx="1179654" cy="910603"/>
          </a:xfrm>
          <a:prstGeom prst="rect">
            <a:avLst/>
          </a:prstGeom>
          <a:blipFill>
            <a:blip r:embed="rId2"/>
            <a:stretch>
              <a:fillRect t="-8404" b="-8404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D91AE1C1-B2C2-A94D-A9AC-91DE097F5CF0}"/>
              </a:ext>
            </a:extLst>
          </p:cNvPr>
          <p:cNvSpPr/>
          <p:nvPr/>
        </p:nvSpPr>
        <p:spPr>
          <a:xfrm>
            <a:off x="10606268" y="358756"/>
            <a:ext cx="1179654" cy="910602"/>
          </a:xfrm>
          <a:prstGeom prst="rect">
            <a:avLst/>
          </a:prstGeom>
          <a:blipFill>
            <a:blip r:embed="rId2"/>
            <a:stretch>
              <a:fillRect t="-8404" b="-8404"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421525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জোড়ায়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51C68FD4-10C4-8F2F-3E25-99B988544A28}"/>
              </a:ext>
            </a:extLst>
          </p:cNvPr>
          <p:cNvSpPr/>
          <p:nvPr/>
        </p:nvSpPr>
        <p:spPr>
          <a:xfrm>
            <a:off x="406078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CF1A70A3-49D0-39AE-7D9C-DBDA2D10128A}"/>
              </a:ext>
            </a:extLst>
          </p:cNvPr>
          <p:cNvSpPr/>
          <p:nvPr/>
        </p:nvSpPr>
        <p:spPr>
          <a:xfrm>
            <a:off x="10339086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354A5903-9389-58F3-1709-409017D6830D}"/>
              </a:ext>
            </a:extLst>
          </p:cNvPr>
          <p:cNvSpPr/>
          <p:nvPr/>
        </p:nvSpPr>
        <p:spPr>
          <a:xfrm>
            <a:off x="2584047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0F8D3D7B-2DF5-7935-33BC-40BEB3376698}"/>
              </a:ext>
            </a:extLst>
          </p:cNvPr>
          <p:cNvSpPr/>
          <p:nvPr/>
        </p:nvSpPr>
        <p:spPr>
          <a:xfrm>
            <a:off x="8006276" y="358756"/>
            <a:ext cx="1601679" cy="910602"/>
          </a:xfrm>
          <a:custGeom>
            <a:avLst/>
            <a:gdLst/>
            <a:ahLst/>
            <a:cxnLst/>
            <a:rect l="l" t="t" r="r" b="b"/>
            <a:pathLst>
              <a:path w="2457065" h="1494077">
                <a:moveTo>
                  <a:pt x="0" y="0"/>
                </a:moveTo>
                <a:lnTo>
                  <a:pt x="2457065" y="0"/>
                </a:lnTo>
                <a:lnTo>
                  <a:pt x="2457065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915" r="-15915"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022086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দলগত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591EFE1-34ED-CFE5-839F-522498C258A0}"/>
              </a:ext>
            </a:extLst>
          </p:cNvPr>
          <p:cNvSpPr/>
          <p:nvPr/>
        </p:nvSpPr>
        <p:spPr>
          <a:xfrm>
            <a:off x="397397" y="358757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56FE2A3-5EF3-F4C3-C264-79D0CF5074B9}"/>
              </a:ext>
            </a:extLst>
          </p:cNvPr>
          <p:cNvSpPr/>
          <p:nvPr/>
        </p:nvSpPr>
        <p:spPr>
          <a:xfrm>
            <a:off x="2679539" y="358756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5AA44410-B445-28E2-8F2E-6CBA1AEF8400}"/>
              </a:ext>
            </a:extLst>
          </p:cNvPr>
          <p:cNvSpPr/>
          <p:nvPr/>
        </p:nvSpPr>
        <p:spPr>
          <a:xfrm>
            <a:off x="7953736" y="358755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20085643-F8AC-7A19-42B3-8300CF3D7B42}"/>
              </a:ext>
            </a:extLst>
          </p:cNvPr>
          <p:cNvSpPr/>
          <p:nvPr/>
        </p:nvSpPr>
        <p:spPr>
          <a:xfrm>
            <a:off x="10102770" y="358756"/>
            <a:ext cx="1558725" cy="910602"/>
          </a:xfrm>
          <a:custGeom>
            <a:avLst/>
            <a:gdLst/>
            <a:ahLst/>
            <a:cxnLst/>
            <a:rect l="l" t="t" r="r" b="b"/>
            <a:pathLst>
              <a:path w="2760420" h="1494077">
                <a:moveTo>
                  <a:pt x="0" y="0"/>
                </a:moveTo>
                <a:lnTo>
                  <a:pt x="2760420" y="0"/>
                </a:lnTo>
                <a:lnTo>
                  <a:pt x="2760420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66554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দলগত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উপস্থাপন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9E44C0B4-BE15-F689-D858-96E1FC177F7C}"/>
              </a:ext>
            </a:extLst>
          </p:cNvPr>
          <p:cNvSpPr/>
          <p:nvPr/>
        </p:nvSpPr>
        <p:spPr>
          <a:xfrm>
            <a:off x="397396" y="358756"/>
            <a:ext cx="1466127" cy="910602"/>
          </a:xfrm>
          <a:custGeom>
            <a:avLst/>
            <a:gdLst/>
            <a:ahLst/>
            <a:cxnLst/>
            <a:rect l="l" t="t" r="r" b="b"/>
            <a:pathLst>
              <a:path w="1953042" h="1494077">
                <a:moveTo>
                  <a:pt x="0" y="0"/>
                </a:moveTo>
                <a:lnTo>
                  <a:pt x="1953042" y="0"/>
                </a:lnTo>
                <a:lnTo>
                  <a:pt x="1953042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CAFC0D39-5E05-8684-2A4C-BB008109FEDF}"/>
              </a:ext>
            </a:extLst>
          </p:cNvPr>
          <p:cNvSpPr/>
          <p:nvPr/>
        </p:nvSpPr>
        <p:spPr>
          <a:xfrm>
            <a:off x="10319795" y="358756"/>
            <a:ext cx="1466127" cy="910602"/>
          </a:xfrm>
          <a:custGeom>
            <a:avLst/>
            <a:gdLst/>
            <a:ahLst/>
            <a:cxnLst/>
            <a:rect l="l" t="t" r="r" b="b"/>
            <a:pathLst>
              <a:path w="1953042" h="1494077">
                <a:moveTo>
                  <a:pt x="0" y="0"/>
                </a:moveTo>
                <a:lnTo>
                  <a:pt x="1953042" y="0"/>
                </a:lnTo>
                <a:lnTo>
                  <a:pt x="1953042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4A2F9FB5-0B55-4087-81EC-86E0CF3E8367}"/>
              </a:ext>
            </a:extLst>
          </p:cNvPr>
          <p:cNvSpPr/>
          <p:nvPr/>
        </p:nvSpPr>
        <p:spPr>
          <a:xfrm>
            <a:off x="2177428" y="1269358"/>
            <a:ext cx="7483999" cy="5113154"/>
          </a:xfrm>
          <a:custGeom>
            <a:avLst/>
            <a:gdLst/>
            <a:ahLst/>
            <a:cxnLst/>
            <a:rect l="l" t="t" r="r" b="b"/>
            <a:pathLst>
              <a:path w="1953042" h="1494077">
                <a:moveTo>
                  <a:pt x="0" y="0"/>
                </a:moveTo>
                <a:lnTo>
                  <a:pt x="1953042" y="0"/>
                </a:lnTo>
                <a:lnTo>
                  <a:pt x="1953042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429089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84632" y="358756"/>
            <a:ext cx="11309971" cy="829520"/>
          </a:xfrm>
          <a:prstGeom prst="roundRect">
            <a:avLst>
              <a:gd name="adj" fmla="val 20480"/>
            </a:avLst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মূল্যায়ন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68D05E76-33BF-D94A-4666-FBFB12CBF94D}"/>
              </a:ext>
            </a:extLst>
          </p:cNvPr>
          <p:cNvSpPr/>
          <p:nvPr/>
        </p:nvSpPr>
        <p:spPr>
          <a:xfrm>
            <a:off x="406078" y="399297"/>
            <a:ext cx="1751637" cy="829520"/>
          </a:xfrm>
          <a:custGeom>
            <a:avLst/>
            <a:gdLst/>
            <a:ahLst/>
            <a:cxnLst/>
            <a:rect l="l" t="t" r="r" b="b"/>
            <a:pathLst>
              <a:path w="2543468" h="1494077">
                <a:moveTo>
                  <a:pt x="0" y="0"/>
                </a:moveTo>
                <a:lnTo>
                  <a:pt x="2543468" y="0"/>
                </a:lnTo>
                <a:lnTo>
                  <a:pt x="2543468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4045290-3B1F-DDE7-CF30-9618D04945E0}"/>
              </a:ext>
            </a:extLst>
          </p:cNvPr>
          <p:cNvSpPr/>
          <p:nvPr/>
        </p:nvSpPr>
        <p:spPr>
          <a:xfrm>
            <a:off x="10034285" y="399297"/>
            <a:ext cx="1751637" cy="829520"/>
          </a:xfrm>
          <a:custGeom>
            <a:avLst/>
            <a:gdLst/>
            <a:ahLst/>
            <a:cxnLst/>
            <a:rect l="l" t="t" r="r" b="b"/>
            <a:pathLst>
              <a:path w="2543468" h="1494077">
                <a:moveTo>
                  <a:pt x="0" y="0"/>
                </a:moveTo>
                <a:lnTo>
                  <a:pt x="2543468" y="0"/>
                </a:lnTo>
                <a:lnTo>
                  <a:pt x="2543468" y="1494077"/>
                </a:lnTo>
                <a:lnTo>
                  <a:pt x="0" y="1494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2802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F5DEF9E-30D3-38E7-243C-654B983E26BD}"/>
              </a:ext>
            </a:extLst>
          </p:cNvPr>
          <p:cNvSpPr/>
          <p:nvPr/>
        </p:nvSpPr>
        <p:spPr>
          <a:xfrm>
            <a:off x="406078" y="358756"/>
            <a:ext cx="11388525" cy="910602"/>
          </a:xfrm>
          <a:prstGeom prst="roundRect">
            <a:avLst>
              <a:gd name="adj" fmla="val 20480"/>
            </a:avLst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বাড়ির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কাজ</a:t>
            </a:r>
            <a:endParaRPr lang="bn-BD" sz="4800" b="1" dirty="0">
              <a:latin typeface="Arial" panose="020B0604020202020204" pitchFamily="34" charset="0"/>
            </a:endParaRP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BE874BEB-7C48-E97C-FBD6-7698AEB7FA51}"/>
              </a:ext>
            </a:extLst>
          </p:cNvPr>
          <p:cNvGrpSpPr/>
          <p:nvPr/>
        </p:nvGrpSpPr>
        <p:grpSpPr>
          <a:xfrm>
            <a:off x="406078" y="379026"/>
            <a:ext cx="995423" cy="870062"/>
            <a:chOff x="0" y="0"/>
            <a:chExt cx="2153625" cy="1992103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B7155382-B138-B0D3-C37E-D35529CC5A9E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22AE382-0089-2746-1FA4-93450C8F0FF0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8" name="Group 6">
            <a:extLst>
              <a:ext uri="{FF2B5EF4-FFF2-40B4-BE49-F238E27FC236}">
                <a16:creationId xmlns:a16="http://schemas.microsoft.com/office/drawing/2014/main" id="{2564FE71-52D1-7F26-1D08-085947A8F522}"/>
              </a:ext>
            </a:extLst>
          </p:cNvPr>
          <p:cNvGrpSpPr/>
          <p:nvPr/>
        </p:nvGrpSpPr>
        <p:grpSpPr>
          <a:xfrm>
            <a:off x="1831693" y="399297"/>
            <a:ext cx="995423" cy="870062"/>
            <a:chOff x="0" y="0"/>
            <a:chExt cx="2153625" cy="1992103"/>
          </a:xfrm>
        </p:grpSpPr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56C74440-4C28-B8E7-637D-8F9434E9C6CB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5A1307BD-F5DE-D25E-8D36-70222C8C888C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11" name="Group 6">
            <a:extLst>
              <a:ext uri="{FF2B5EF4-FFF2-40B4-BE49-F238E27FC236}">
                <a16:creationId xmlns:a16="http://schemas.microsoft.com/office/drawing/2014/main" id="{45CE52C7-A010-14EB-1C39-E9730E46F252}"/>
              </a:ext>
            </a:extLst>
          </p:cNvPr>
          <p:cNvGrpSpPr/>
          <p:nvPr/>
        </p:nvGrpSpPr>
        <p:grpSpPr>
          <a:xfrm>
            <a:off x="3257308" y="419568"/>
            <a:ext cx="995423" cy="870062"/>
            <a:chOff x="0" y="0"/>
            <a:chExt cx="2153625" cy="1992103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3F353A80-4C5D-5E48-A711-AFC0E69B4732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C78898C0-DCF5-216C-321F-237EF2229D67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14" name="Group 6">
            <a:extLst>
              <a:ext uri="{FF2B5EF4-FFF2-40B4-BE49-F238E27FC236}">
                <a16:creationId xmlns:a16="http://schemas.microsoft.com/office/drawing/2014/main" id="{84E7CB2A-1FE3-8600-6780-AA88C6AB61E4}"/>
              </a:ext>
            </a:extLst>
          </p:cNvPr>
          <p:cNvGrpSpPr/>
          <p:nvPr/>
        </p:nvGrpSpPr>
        <p:grpSpPr>
          <a:xfrm>
            <a:off x="7732485" y="376627"/>
            <a:ext cx="995423" cy="870062"/>
            <a:chOff x="0" y="0"/>
            <a:chExt cx="2153625" cy="1992103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BC7834D1-7518-A2D1-0582-95DB2D694312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F9A701B2-D5D8-8CC5-C2AB-8D74784DF0AD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17" name="Group 6">
            <a:extLst>
              <a:ext uri="{FF2B5EF4-FFF2-40B4-BE49-F238E27FC236}">
                <a16:creationId xmlns:a16="http://schemas.microsoft.com/office/drawing/2014/main" id="{FAB71076-3F95-E09F-ED18-0B4BD4F140B2}"/>
              </a:ext>
            </a:extLst>
          </p:cNvPr>
          <p:cNvGrpSpPr/>
          <p:nvPr/>
        </p:nvGrpSpPr>
        <p:grpSpPr>
          <a:xfrm>
            <a:off x="9158100" y="338484"/>
            <a:ext cx="995423" cy="870062"/>
            <a:chOff x="0" y="0"/>
            <a:chExt cx="2153625" cy="1992103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A43339A8-FF86-EE6C-58AC-A883880701B9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EF8FED02-9438-F0A9-5C24-9D72710CAA38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  <p:grpSp>
        <p:nvGrpSpPr>
          <p:cNvPr id="20" name="Group 6">
            <a:extLst>
              <a:ext uri="{FF2B5EF4-FFF2-40B4-BE49-F238E27FC236}">
                <a16:creationId xmlns:a16="http://schemas.microsoft.com/office/drawing/2014/main" id="{6857B3B2-8023-97CF-88FD-DEDFC7212623}"/>
              </a:ext>
            </a:extLst>
          </p:cNvPr>
          <p:cNvGrpSpPr/>
          <p:nvPr/>
        </p:nvGrpSpPr>
        <p:grpSpPr>
          <a:xfrm>
            <a:off x="10670158" y="315815"/>
            <a:ext cx="995423" cy="870062"/>
            <a:chOff x="0" y="0"/>
            <a:chExt cx="2153625" cy="1992103"/>
          </a:xfrm>
        </p:grpSpPr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42E00DD3-4306-110A-650D-207F3628BF2A}"/>
                </a:ext>
              </a:extLst>
            </p:cNvPr>
            <p:cNvSpPr/>
            <p:nvPr/>
          </p:nvSpPr>
          <p:spPr>
            <a:xfrm>
              <a:off x="260362" y="488054"/>
              <a:ext cx="1632901" cy="1504049"/>
            </a:xfrm>
            <a:custGeom>
              <a:avLst/>
              <a:gdLst/>
              <a:ahLst/>
              <a:cxnLst/>
              <a:rect l="l" t="t" r="r" b="b"/>
              <a:pathLst>
                <a:path w="1632901" h="1504049">
                  <a:moveTo>
                    <a:pt x="0" y="0"/>
                  </a:moveTo>
                  <a:lnTo>
                    <a:pt x="1632901" y="0"/>
                  </a:lnTo>
                  <a:lnTo>
                    <a:pt x="1632901" y="1504049"/>
                  </a:lnTo>
                  <a:lnTo>
                    <a:pt x="0" y="150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" b="-619"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F8CAD6F9-75B7-5B1A-00CE-4936555E9EE8}"/>
                </a:ext>
              </a:extLst>
            </p:cNvPr>
            <p:cNvSpPr/>
            <p:nvPr/>
          </p:nvSpPr>
          <p:spPr>
            <a:xfrm>
              <a:off x="0" y="0"/>
              <a:ext cx="2153625" cy="1992103"/>
            </a:xfrm>
            <a:custGeom>
              <a:avLst/>
              <a:gdLst/>
              <a:ahLst/>
              <a:cxnLst/>
              <a:rect l="l" t="t" r="r" b="b"/>
              <a:pathLst>
                <a:path w="2153625" h="1992103">
                  <a:moveTo>
                    <a:pt x="0" y="0"/>
                  </a:moveTo>
                  <a:lnTo>
                    <a:pt x="2153625" y="0"/>
                  </a:lnTo>
                  <a:lnTo>
                    <a:pt x="2153625" y="1992103"/>
                  </a:lnTo>
                  <a:lnTo>
                    <a:pt x="0" y="19921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2848678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A817246-F08D-2F97-331F-F6761791E19A}"/>
              </a:ext>
            </a:extLst>
          </p:cNvPr>
          <p:cNvGrpSpPr/>
          <p:nvPr/>
        </p:nvGrpSpPr>
        <p:grpSpPr>
          <a:xfrm>
            <a:off x="412316" y="367303"/>
            <a:ext cx="721540" cy="720833"/>
            <a:chOff x="0" y="0"/>
            <a:chExt cx="1515992" cy="174001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CC160F7-2C37-3D38-FA23-9498277C5468}"/>
                </a:ext>
              </a:extLst>
            </p:cNvPr>
            <p:cNvSpPr/>
            <p:nvPr/>
          </p:nvSpPr>
          <p:spPr>
            <a:xfrm>
              <a:off x="0" y="0"/>
              <a:ext cx="1515992" cy="1740019"/>
            </a:xfrm>
            <a:custGeom>
              <a:avLst/>
              <a:gdLst/>
              <a:ahLst/>
              <a:cxnLst/>
              <a:rect l="l" t="t" r="r" b="b"/>
              <a:pathLst>
                <a:path w="1515992" h="1740019">
                  <a:moveTo>
                    <a:pt x="0" y="0"/>
                  </a:moveTo>
                  <a:lnTo>
                    <a:pt x="1515992" y="0"/>
                  </a:lnTo>
                  <a:lnTo>
                    <a:pt x="1515992" y="1740019"/>
                  </a:lnTo>
                  <a:lnTo>
                    <a:pt x="0" y="1740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3A0A4B8-FB05-71F9-68FE-915F19CCF70F}"/>
                </a:ext>
              </a:extLst>
            </p:cNvPr>
            <p:cNvSpPr/>
            <p:nvPr/>
          </p:nvSpPr>
          <p:spPr>
            <a:xfrm>
              <a:off x="198680" y="82824"/>
              <a:ext cx="1118632" cy="1387450"/>
            </a:xfrm>
            <a:custGeom>
              <a:avLst/>
              <a:gdLst/>
              <a:ahLst/>
              <a:cxnLst/>
              <a:rect l="l" t="t" r="r" b="b"/>
              <a:pathLst>
                <a:path w="1118632" h="1387450">
                  <a:moveTo>
                    <a:pt x="0" y="0"/>
                  </a:moveTo>
                  <a:lnTo>
                    <a:pt x="1118632" y="0"/>
                  </a:lnTo>
                  <a:lnTo>
                    <a:pt x="1118632" y="1387450"/>
                  </a:lnTo>
                  <a:lnTo>
                    <a:pt x="0" y="1387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994729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id="{A5864623-BB6E-8A7C-630B-7C29A35F3C51}"/>
              </a:ext>
            </a:extLst>
          </p:cNvPr>
          <p:cNvSpPr/>
          <p:nvPr/>
        </p:nvSpPr>
        <p:spPr>
          <a:xfrm>
            <a:off x="400742" y="367303"/>
            <a:ext cx="837750" cy="848039"/>
          </a:xfrm>
          <a:custGeom>
            <a:avLst/>
            <a:gdLst/>
            <a:ahLst/>
            <a:cxnLst/>
            <a:rect l="l" t="t" r="r" b="b"/>
            <a:pathLst>
              <a:path w="1739213" h="1992103">
                <a:moveTo>
                  <a:pt x="0" y="0"/>
                </a:moveTo>
                <a:lnTo>
                  <a:pt x="1739213" y="0"/>
                </a:lnTo>
                <a:lnTo>
                  <a:pt x="1739213" y="1992103"/>
                </a:lnTo>
                <a:lnTo>
                  <a:pt x="0" y="19921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95" b="-4995"/>
            </a:stretch>
          </a:blipFill>
        </p:spPr>
        <p:txBody>
          <a:bodyPr/>
          <a:lstStyle/>
          <a:p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836577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>
            <a:extLst>
              <a:ext uri="{FF2B5EF4-FFF2-40B4-BE49-F238E27FC236}">
                <a16:creationId xmlns:a16="http://schemas.microsoft.com/office/drawing/2014/main" id="{3A02EC4F-7B2B-D612-2039-CA52F2984F6D}"/>
              </a:ext>
            </a:extLst>
          </p:cNvPr>
          <p:cNvGrpSpPr/>
          <p:nvPr/>
        </p:nvGrpSpPr>
        <p:grpSpPr>
          <a:xfrm>
            <a:off x="362601" y="358528"/>
            <a:ext cx="980062" cy="995710"/>
            <a:chOff x="0" y="0"/>
            <a:chExt cx="2784479" cy="2784479"/>
          </a:xfrm>
        </p:grpSpPr>
        <p:grpSp>
          <p:nvGrpSpPr>
            <p:cNvPr id="4" name="Group 10">
              <a:extLst>
                <a:ext uri="{FF2B5EF4-FFF2-40B4-BE49-F238E27FC236}">
                  <a16:creationId xmlns:a16="http://schemas.microsoft.com/office/drawing/2014/main" id="{9B3072AF-CA6C-91DE-1BF9-AE5FACB0029D}"/>
                </a:ext>
              </a:extLst>
            </p:cNvPr>
            <p:cNvGrpSpPr/>
            <p:nvPr/>
          </p:nvGrpSpPr>
          <p:grpSpPr>
            <a:xfrm>
              <a:off x="0" y="0"/>
              <a:ext cx="2784479" cy="2784479"/>
              <a:chOff x="0" y="0"/>
              <a:chExt cx="812800" cy="812800"/>
            </a:xfrm>
          </p:grpSpPr>
          <p:sp>
            <p:nvSpPr>
              <p:cNvPr id="7" name="Freeform 11">
                <a:extLst>
                  <a:ext uri="{FF2B5EF4-FFF2-40B4-BE49-F238E27FC236}">
                    <a16:creationId xmlns:a16="http://schemas.microsoft.com/office/drawing/2014/main" id="{1CA7E09A-5A84-CBB2-91CA-9A0B3974E2CE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">
                  <a:alphaModFix amt="23000"/>
                </a:blip>
                <a:stretch>
                  <a:fillRect l="-30251" r="-30251"/>
                </a:stretch>
              </a:blipFill>
            </p:spPr>
            <p:txBody>
              <a:bodyPr/>
              <a:lstStyle/>
              <a:p>
                <a:endParaRPr lang="bn-BD"/>
              </a:p>
            </p:txBody>
          </p:sp>
        </p:grpSp>
        <p:sp>
          <p:nvSpPr>
            <p:cNvPr id="5" name="Freeform 12">
              <a:extLst>
                <a:ext uri="{FF2B5EF4-FFF2-40B4-BE49-F238E27FC236}">
                  <a16:creationId xmlns:a16="http://schemas.microsoft.com/office/drawing/2014/main" id="{B9BFB5AB-1EA9-61FE-A920-76A0818D2758}"/>
                </a:ext>
              </a:extLst>
            </p:cNvPr>
            <p:cNvSpPr/>
            <p:nvPr/>
          </p:nvSpPr>
          <p:spPr>
            <a:xfrm>
              <a:off x="782409" y="798285"/>
              <a:ext cx="928260" cy="1736542"/>
            </a:xfrm>
            <a:custGeom>
              <a:avLst/>
              <a:gdLst/>
              <a:ahLst/>
              <a:cxnLst/>
              <a:rect l="l" t="t" r="r" b="b"/>
              <a:pathLst>
                <a:path w="928260" h="1736542">
                  <a:moveTo>
                    <a:pt x="0" y="0"/>
                  </a:moveTo>
                  <a:lnTo>
                    <a:pt x="928261" y="0"/>
                  </a:lnTo>
                  <a:lnTo>
                    <a:pt x="928261" y="1736541"/>
                  </a:lnTo>
                  <a:lnTo>
                    <a:pt x="0" y="17365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6" name="Freeform 13">
              <a:extLst>
                <a:ext uri="{FF2B5EF4-FFF2-40B4-BE49-F238E27FC236}">
                  <a16:creationId xmlns:a16="http://schemas.microsoft.com/office/drawing/2014/main" id="{0CAAA093-7125-F376-D194-7C9020877C4F}"/>
                </a:ext>
              </a:extLst>
            </p:cNvPr>
            <p:cNvSpPr/>
            <p:nvPr/>
          </p:nvSpPr>
          <p:spPr>
            <a:xfrm>
              <a:off x="1194277" y="249653"/>
              <a:ext cx="807793" cy="781470"/>
            </a:xfrm>
            <a:custGeom>
              <a:avLst/>
              <a:gdLst/>
              <a:ahLst/>
              <a:cxnLst/>
              <a:rect l="l" t="t" r="r" b="b"/>
              <a:pathLst>
                <a:path w="807793" h="781470">
                  <a:moveTo>
                    <a:pt x="0" y="0"/>
                  </a:moveTo>
                  <a:lnTo>
                    <a:pt x="807793" y="0"/>
                  </a:lnTo>
                  <a:lnTo>
                    <a:pt x="807793" y="781470"/>
                  </a:lnTo>
                  <a:lnTo>
                    <a:pt x="0" y="781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93557" r="-99999"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2046586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4D6FC7D-9AFC-9F41-5A5E-EEF7B8ED0568}"/>
              </a:ext>
            </a:extLst>
          </p:cNvPr>
          <p:cNvSpPr txBox="1"/>
          <p:nvPr/>
        </p:nvSpPr>
        <p:spPr>
          <a:xfrm>
            <a:off x="419472" y="311138"/>
            <a:ext cx="11362804" cy="6063100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582"/>
              </a:lnSpc>
            </a:pPr>
            <a:endParaRPr/>
          </a:p>
        </p:txBody>
      </p:sp>
      <p:pic>
        <p:nvPicPr>
          <p:cNvPr id="4" name="Picture 3" descr="Colorful text with different shapes and symbols&#10;&#10;AI-generated content may be incorrect.">
            <a:extLst>
              <a:ext uri="{FF2B5EF4-FFF2-40B4-BE49-F238E27FC236}">
                <a16:creationId xmlns:a16="http://schemas.microsoft.com/office/drawing/2014/main" id="{03280D7A-466E-624B-AF4C-77D070DC9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24" y="329426"/>
            <a:ext cx="11362804" cy="606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16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74305-180A-813A-3E09-675F6E9016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bn-B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33DB86-DB34-2A3A-96C6-3F55585ACD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bn-B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51EA9-AB53-18CD-310A-3547EF148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8DC3-27D1-4024-B2EE-067F427B44C2}" type="datetimeFigureOut">
              <a:rPr lang="bn-BD" smtClean="0"/>
              <a:t>27/3/1448</a:t>
            </a:fld>
            <a:endParaRPr lang="bn-B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32687-A7C6-E70D-34B4-F5884D833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4A890-DF26-A6F2-76E0-D0AC07077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A9F6-59A5-415D-B62D-702A40612469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605596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F2E717-9664-0025-64D1-86757A397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8DC3-27D1-4024-B2EE-067F427B44C2}" type="datetimeFigureOut">
              <a:rPr lang="bn-BD" smtClean="0"/>
              <a:t>27/3/1448</a:t>
            </a:fld>
            <a:endParaRPr lang="bn-B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98E740-FE10-2797-9A18-690F24C4B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40906C-4AA6-175B-5D36-9176562DA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EA9F6-59A5-415D-B62D-702A40612469}" type="slidenum">
              <a:rPr lang="bn-BD" smtClean="0"/>
              <a:t>‹#›</a:t>
            </a:fld>
            <a:endParaRPr lang="bn-BD" dirty="0"/>
          </a:p>
        </p:txBody>
      </p:sp>
    </p:spTree>
    <p:extLst>
      <p:ext uri="{BB962C8B-B14F-4D97-AF65-F5344CB8AC3E}">
        <p14:creationId xmlns:p14="http://schemas.microsoft.com/office/powerpoint/2010/main" val="2340822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hyperlink" Target="https://www.nasirkhn.com/about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11">
            <a:extLst>
              <a:ext uri="{FF2B5EF4-FFF2-40B4-BE49-F238E27FC236}">
                <a16:creationId xmlns:a16="http://schemas.microsoft.com/office/drawing/2014/main" id="{8DD6B724-3AC6-9272-2D82-7A7C23052044}"/>
              </a:ext>
            </a:extLst>
          </p:cNvPr>
          <p:cNvSpPr/>
          <p:nvPr/>
        </p:nvSpPr>
        <p:spPr>
          <a:xfrm>
            <a:off x="0" y="-43382"/>
            <a:ext cx="12192000" cy="6858000"/>
          </a:xfrm>
          <a:prstGeom prst="frame">
            <a:avLst>
              <a:gd name="adj1" fmla="val 5972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F743DE-B7C7-38EB-99AF-F61AEC4B1711}"/>
              </a:ext>
            </a:extLst>
          </p:cNvPr>
          <p:cNvSpPr/>
          <p:nvPr/>
        </p:nvSpPr>
        <p:spPr>
          <a:xfrm>
            <a:off x="0" y="6429374"/>
            <a:ext cx="4762500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accent4">
                    <a:lumMod val="75000"/>
                  </a:schemeClr>
                </a:solidFill>
              </a:rPr>
              <a:t>Presented By: Md Mostafa Kamal, Assistant Teacher, </a:t>
            </a:r>
            <a:r>
              <a:rPr lang="en-US" sz="1050" dirty="0" err="1">
                <a:solidFill>
                  <a:schemeClr val="accent4">
                    <a:lumMod val="75000"/>
                  </a:schemeClr>
                </a:solidFill>
              </a:rPr>
              <a:t>Satkhira</a:t>
            </a:r>
            <a:r>
              <a:rPr lang="en-US" sz="1050" dirty="0">
                <a:solidFill>
                  <a:schemeClr val="accent4">
                    <a:lumMod val="75000"/>
                  </a:schemeClr>
                </a:solidFill>
              </a:rPr>
              <a:t> Sadar, </a:t>
            </a:r>
            <a:r>
              <a:rPr lang="en-US" sz="1050" dirty="0" err="1">
                <a:solidFill>
                  <a:schemeClr val="accent4">
                    <a:lumMod val="75000"/>
                  </a:schemeClr>
                </a:solidFill>
              </a:rPr>
              <a:t>Satkhira</a:t>
            </a:r>
            <a:r>
              <a:rPr lang="en-US" sz="1050" dirty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bn-BD" sz="105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4" name="Picture 13" descr="A red and green circle with a yellow map in the middle&#10;&#10;AI-generated content may be incorrect.">
            <a:extLst>
              <a:ext uri="{FF2B5EF4-FFF2-40B4-BE49-F238E27FC236}">
                <a16:creationId xmlns:a16="http://schemas.microsoft.com/office/drawing/2014/main" id="{4F697F46-7619-21CA-2B32-C5AB75F3775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44" y="6318000"/>
            <a:ext cx="540000" cy="5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5" name="Picture 14" descr="A logo of a child and child reading books&#10;&#10;AI-generated content may be incorrect.">
            <a:extLst>
              <a:ext uri="{FF2B5EF4-FFF2-40B4-BE49-F238E27FC236}">
                <a16:creationId xmlns:a16="http://schemas.microsoft.com/office/drawing/2014/main" id="{A40FE39B-993F-83E0-F46B-2BA9F8FD992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193" y="6317999"/>
            <a:ext cx="486000" cy="5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F968702-3CF7-9076-8988-E919F77CEE67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2942" y="6317999"/>
            <a:ext cx="540000" cy="5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7" name="Picture 16" descr="A logo with text on it&#10;&#10;AI-generated content may be incorrect.">
            <a:extLst>
              <a:ext uri="{FF2B5EF4-FFF2-40B4-BE49-F238E27FC236}">
                <a16:creationId xmlns:a16="http://schemas.microsoft.com/office/drawing/2014/main" id="{F141EDB3-DD00-CF1B-9104-0D72B863D9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2"/>
              </a:ext>
            </a:extLst>
          </a:blip>
          <a:stretch>
            <a:fillRect/>
          </a:stretch>
        </p:blipFill>
        <p:spPr>
          <a:xfrm>
            <a:off x="6576793" y="6361381"/>
            <a:ext cx="679855" cy="4532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82CBAA9-5854-7DBB-7C8E-D8959B5AC8FD}"/>
              </a:ext>
            </a:extLst>
          </p:cNvPr>
          <p:cNvSpPr/>
          <p:nvPr/>
        </p:nvSpPr>
        <p:spPr>
          <a:xfrm>
            <a:off x="9934575" y="6419789"/>
            <a:ext cx="203540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cap="none" spc="0" dirty="0">
                <a:ln/>
                <a:solidFill>
                  <a:schemeClr val="accent3"/>
                </a:solidFill>
                <a:effectLst/>
              </a:rPr>
              <a:t>প্রাথমিক </a:t>
            </a:r>
            <a:r>
              <a:rPr lang="en-US" sz="2000" b="1" cap="none" spc="0" dirty="0" err="1">
                <a:ln/>
                <a:solidFill>
                  <a:schemeClr val="accent3"/>
                </a:solidFill>
                <a:effectLst/>
              </a:rPr>
              <a:t>গণিত</a:t>
            </a:r>
            <a:endParaRPr lang="en-US" sz="20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3047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5" r:id="rId3"/>
    <p:sldLayoutId id="2147483717" r:id="rId4"/>
    <p:sldLayoutId id="2147483716" r:id="rId5"/>
    <p:sldLayoutId id="2147483718" r:id="rId6"/>
    <p:sldLayoutId id="2147483720" r:id="rId7"/>
    <p:sldLayoutId id="2147483721" r:id="rId8"/>
    <p:sldLayoutId id="2147483722" r:id="rId9"/>
    <p:sldLayoutId id="2147483723" r:id="rId10"/>
    <p:sldLayoutId id="2147483719" r:id="rId11"/>
    <p:sldLayoutId id="2147483724" r:id="rId12"/>
    <p:sldLayoutId id="2147483725" r:id="rId13"/>
    <p:sldLayoutId id="2147483714" r:id="rId14"/>
    <p:sldLayoutId id="2147483726" r:id="rId15"/>
    <p:sldLayoutId id="2147483727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n-B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audio" Target="../media/audio2.wav"/><Relationship Id="rId7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audio1.wav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audio" Target="../media/audio2.wav"/><Relationship Id="rId9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audio1.wav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audio" Target="../media/audio2.wav"/><Relationship Id="rId9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audio1.wav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audio" Target="../media/audio2.wav"/><Relationship Id="rId9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764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46FDD6-331A-AE85-DA12-F187EAD75FA0}"/>
              </a:ext>
            </a:extLst>
          </p:cNvPr>
          <p:cNvSpPr txBox="1"/>
          <p:nvPr/>
        </p:nvSpPr>
        <p:spPr>
          <a:xfrm>
            <a:off x="7042825" y="3429000"/>
            <a:ext cx="391052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 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৫ম_বিষয়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 প্রাথমিক 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গণিত_অধ্যায়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 ০৯ - 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জ্যামিতি_পাঠ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: </a:t>
            </a:r>
            <a:r>
              <a:rPr lang="bn-BD" sz="3200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১০৮_পাঠ</a:t>
            </a:r>
            <a:r>
              <a:rPr lang="bn-BD" sz="3200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শিরোনাম: বিভিন্ন চতুর্ভুজের মধ্যে সম্পর্ক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854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EC25440-75E0-61B1-38A1-F49259BC24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3932569"/>
              </p:ext>
            </p:extLst>
          </p:nvPr>
        </p:nvGraphicFramePr>
        <p:xfrm>
          <a:off x="1305128" y="1342417"/>
          <a:ext cx="10416702" cy="4980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5831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496390" y="809898"/>
          <a:ext cx="11220994" cy="52251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80021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E12DDB1-F0B5-46AE-9748-F047A35167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CE12DDB1-F0B5-46AE-9748-F047A35167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3F08E69-56C9-4513-9313-74FC44C895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E3F08E69-56C9-4513-9313-74FC44C895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7AE64E-186F-4A38-B536-88E46AD94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B57AE64E-186F-4A38-B536-88E46AD941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3E1F56F-1AC3-0EB5-7A2D-B97D0CC5BA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38299"/>
              </p:ext>
            </p:extLst>
          </p:nvPr>
        </p:nvGraphicFramePr>
        <p:xfrm>
          <a:off x="564204" y="1322962"/>
          <a:ext cx="11156741" cy="4815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904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39FE503-A3A6-45FE-B297-F63F2005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graphicEl>
                                              <a:dgm id="{639FE503-A3A6-45FE-B297-F63F2005F0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4142299-4158-45E7-B668-06722B7A16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graphicEl>
                                              <a:dgm id="{74142299-4158-45E7-B668-06722B7A16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7A823B7-1002-41BC-B57E-3FB5621D7F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>
                                            <p:graphicEl>
                                              <a:dgm id="{F7A823B7-1002-41BC-B57E-3FB5621D7F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ata 1">
            <a:extLst>
              <a:ext uri="{FF2B5EF4-FFF2-40B4-BE49-F238E27FC236}">
                <a16:creationId xmlns:a16="http://schemas.microsoft.com/office/drawing/2014/main" id="{00EFD14C-5154-8334-0577-5FA954936B55}"/>
              </a:ext>
            </a:extLst>
          </p:cNvPr>
          <p:cNvSpPr/>
          <p:nvPr/>
        </p:nvSpPr>
        <p:spPr>
          <a:xfrm>
            <a:off x="3917004" y="1347775"/>
            <a:ext cx="1894377" cy="1365926"/>
          </a:xfrm>
          <a:prstGeom prst="flowChartInputOutp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/>
          </a:p>
        </p:txBody>
      </p:sp>
      <p:sp>
        <p:nvSpPr>
          <p:cNvPr id="4" name="Flowchart: Data 3">
            <a:extLst>
              <a:ext uri="{FF2B5EF4-FFF2-40B4-BE49-F238E27FC236}">
                <a16:creationId xmlns:a16="http://schemas.microsoft.com/office/drawing/2014/main" id="{4C153615-6A67-7B96-A313-50C144A5411E}"/>
              </a:ext>
            </a:extLst>
          </p:cNvPr>
          <p:cNvSpPr/>
          <p:nvPr/>
        </p:nvSpPr>
        <p:spPr>
          <a:xfrm rot="10800000" flipH="1" flipV="1">
            <a:off x="9826124" y="1361226"/>
            <a:ext cx="1391662" cy="1365926"/>
          </a:xfrm>
          <a:prstGeom prst="flowChartInputOutp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6" name="Flowchart: Manual Operation 5">
            <a:extLst>
              <a:ext uri="{FF2B5EF4-FFF2-40B4-BE49-F238E27FC236}">
                <a16:creationId xmlns:a16="http://schemas.microsoft.com/office/drawing/2014/main" id="{256A6DFD-043A-67F9-59F9-A1FF1232488F}"/>
              </a:ext>
            </a:extLst>
          </p:cNvPr>
          <p:cNvSpPr/>
          <p:nvPr/>
        </p:nvSpPr>
        <p:spPr>
          <a:xfrm flipV="1">
            <a:off x="1164568" y="1347776"/>
            <a:ext cx="1574220" cy="1365926"/>
          </a:xfrm>
          <a:prstGeom prst="flowChartManualOperation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74B910-943A-B6DE-781F-8169FADF9857}"/>
              </a:ext>
            </a:extLst>
          </p:cNvPr>
          <p:cNvSpPr/>
          <p:nvPr/>
        </p:nvSpPr>
        <p:spPr>
          <a:xfrm>
            <a:off x="7081736" y="1361226"/>
            <a:ext cx="1658015" cy="136592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C05FE53A-0C91-F157-E4B0-E764C0A3C44C}"/>
              </a:ext>
            </a:extLst>
          </p:cNvPr>
          <p:cNvSpPr/>
          <p:nvPr/>
        </p:nvSpPr>
        <p:spPr>
          <a:xfrm>
            <a:off x="1325359" y="3031457"/>
            <a:ext cx="1346770" cy="1639111"/>
          </a:xfrm>
          <a:prstGeom prst="parallelogram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11CC53F8-9CBA-8EB2-50E8-E774205CFF0C}"/>
              </a:ext>
            </a:extLst>
          </p:cNvPr>
          <p:cNvSpPr/>
          <p:nvPr/>
        </p:nvSpPr>
        <p:spPr>
          <a:xfrm>
            <a:off x="3964514" y="3031457"/>
            <a:ext cx="1705333" cy="1639111"/>
          </a:xfrm>
          <a:custGeom>
            <a:avLst/>
            <a:gdLst>
              <a:gd name="connsiteX0" fmla="*/ 0 w 2735077"/>
              <a:gd name="connsiteY0" fmla="*/ 2160000 h 2160000"/>
              <a:gd name="connsiteX1" fmla="*/ 0 w 2735077"/>
              <a:gd name="connsiteY1" fmla="*/ 0 h 2160000"/>
              <a:gd name="connsiteX2" fmla="*/ 2735077 w 2735077"/>
              <a:gd name="connsiteY2" fmla="*/ 0 h 2160000"/>
              <a:gd name="connsiteX3" fmla="*/ 2735077 w 2735077"/>
              <a:gd name="connsiteY3" fmla="*/ 2160000 h 2160000"/>
              <a:gd name="connsiteX4" fmla="*/ 0 w 2735077"/>
              <a:gd name="connsiteY4" fmla="*/ 2160000 h 2160000"/>
              <a:gd name="connsiteX0" fmla="*/ 0 w 2735077"/>
              <a:gd name="connsiteY0" fmla="*/ 2160000 h 2160000"/>
              <a:gd name="connsiteX1" fmla="*/ 739303 w 2735077"/>
              <a:gd name="connsiteY1" fmla="*/ 632298 h 2160000"/>
              <a:gd name="connsiteX2" fmla="*/ 2735077 w 2735077"/>
              <a:gd name="connsiteY2" fmla="*/ 0 h 2160000"/>
              <a:gd name="connsiteX3" fmla="*/ 2735077 w 2735077"/>
              <a:gd name="connsiteY3" fmla="*/ 2160000 h 2160000"/>
              <a:gd name="connsiteX4" fmla="*/ 0 w 2735077"/>
              <a:gd name="connsiteY4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5077" h="2160000">
                <a:moveTo>
                  <a:pt x="0" y="2160000"/>
                </a:moveTo>
                <a:lnTo>
                  <a:pt x="739303" y="632298"/>
                </a:lnTo>
                <a:lnTo>
                  <a:pt x="2735077" y="0"/>
                </a:lnTo>
                <a:lnTo>
                  <a:pt x="2735077" y="2160000"/>
                </a:lnTo>
                <a:lnTo>
                  <a:pt x="0" y="216000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08C3FC1C-2DFA-2F5B-BDD0-D596736260F6}"/>
              </a:ext>
            </a:extLst>
          </p:cNvPr>
          <p:cNvSpPr/>
          <p:nvPr/>
        </p:nvSpPr>
        <p:spPr>
          <a:xfrm>
            <a:off x="7289653" y="3031457"/>
            <a:ext cx="632858" cy="1639111"/>
          </a:xfrm>
          <a:prstGeom prst="parallelogram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5" name="Parallelogram 14">
            <a:extLst>
              <a:ext uri="{FF2B5EF4-FFF2-40B4-BE49-F238E27FC236}">
                <a16:creationId xmlns:a16="http://schemas.microsoft.com/office/drawing/2014/main" id="{D61BB837-D570-7B95-55B0-19FEFD64E88B}"/>
              </a:ext>
            </a:extLst>
          </p:cNvPr>
          <p:cNvSpPr/>
          <p:nvPr/>
        </p:nvSpPr>
        <p:spPr>
          <a:xfrm flipH="1">
            <a:off x="8849533" y="3031457"/>
            <a:ext cx="1974586" cy="1639111"/>
          </a:xfrm>
          <a:custGeom>
            <a:avLst/>
            <a:gdLst>
              <a:gd name="connsiteX0" fmla="*/ 0 w 2398430"/>
              <a:gd name="connsiteY0" fmla="*/ 2160000 h 2160000"/>
              <a:gd name="connsiteX1" fmla="*/ 0 w 2398430"/>
              <a:gd name="connsiteY1" fmla="*/ 0 h 2160000"/>
              <a:gd name="connsiteX2" fmla="*/ 2398430 w 2398430"/>
              <a:gd name="connsiteY2" fmla="*/ 0 h 2160000"/>
              <a:gd name="connsiteX3" fmla="*/ 2398430 w 2398430"/>
              <a:gd name="connsiteY3" fmla="*/ 2160000 h 2160000"/>
              <a:gd name="connsiteX4" fmla="*/ 0 w 2398430"/>
              <a:gd name="connsiteY4" fmla="*/ 2160000 h 2160000"/>
              <a:gd name="connsiteX0" fmla="*/ 768485 w 3166915"/>
              <a:gd name="connsiteY0" fmla="*/ 2160000 h 2160000"/>
              <a:gd name="connsiteX1" fmla="*/ 0 w 3166915"/>
              <a:gd name="connsiteY1" fmla="*/ 301558 h 2160000"/>
              <a:gd name="connsiteX2" fmla="*/ 3166915 w 3166915"/>
              <a:gd name="connsiteY2" fmla="*/ 0 h 2160000"/>
              <a:gd name="connsiteX3" fmla="*/ 3166915 w 3166915"/>
              <a:gd name="connsiteY3" fmla="*/ 2160000 h 2160000"/>
              <a:gd name="connsiteX4" fmla="*/ 768485 w 3166915"/>
              <a:gd name="connsiteY4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6915" h="2160000">
                <a:moveTo>
                  <a:pt x="768485" y="2160000"/>
                </a:moveTo>
                <a:lnTo>
                  <a:pt x="0" y="301558"/>
                </a:lnTo>
                <a:lnTo>
                  <a:pt x="3166915" y="0"/>
                </a:lnTo>
                <a:lnTo>
                  <a:pt x="3166915" y="2160000"/>
                </a:lnTo>
                <a:lnTo>
                  <a:pt x="768485" y="216000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348DA01-23B4-0CE9-9014-659C9C67EA19}"/>
              </a:ext>
            </a:extLst>
          </p:cNvPr>
          <p:cNvSpPr/>
          <p:nvPr/>
        </p:nvSpPr>
        <p:spPr>
          <a:xfrm>
            <a:off x="1164568" y="389106"/>
            <a:ext cx="10547533" cy="719847"/>
          </a:xfrm>
          <a:prstGeom prst="roundRect">
            <a:avLst/>
          </a:prstGeom>
          <a:solidFill>
            <a:srgbClr val="6CEBFC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নিচের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আকৃতি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গুলোর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সাধারণ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বৈশিষ্ট্য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কী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bn-BD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5C011D77-CB18-D328-B902-09AEEFF59E3A}"/>
              </a:ext>
            </a:extLst>
          </p:cNvPr>
          <p:cNvSpPr/>
          <p:nvPr/>
        </p:nvSpPr>
        <p:spPr>
          <a:xfrm flipH="1">
            <a:off x="-56134" y="4591616"/>
            <a:ext cx="1606422" cy="1844657"/>
          </a:xfrm>
          <a:custGeom>
            <a:avLst/>
            <a:gdLst/>
            <a:ahLst/>
            <a:cxnLst/>
            <a:rect l="l" t="t" r="r" b="b"/>
            <a:pathLst>
              <a:path w="4253702" h="5109552">
                <a:moveTo>
                  <a:pt x="4253702" y="0"/>
                </a:moveTo>
                <a:lnTo>
                  <a:pt x="0" y="0"/>
                </a:lnTo>
                <a:lnTo>
                  <a:pt x="0" y="5109552"/>
                </a:lnTo>
                <a:lnTo>
                  <a:pt x="4253702" y="5109552"/>
                </a:lnTo>
                <a:lnTo>
                  <a:pt x="425370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E7240E68-EFE0-D3AC-9D02-0AB1AFE059F8}"/>
              </a:ext>
            </a:extLst>
          </p:cNvPr>
          <p:cNvSpPr/>
          <p:nvPr/>
        </p:nvSpPr>
        <p:spPr>
          <a:xfrm>
            <a:off x="10469339" y="4514996"/>
            <a:ext cx="1841920" cy="1921277"/>
          </a:xfrm>
          <a:custGeom>
            <a:avLst/>
            <a:gdLst/>
            <a:ahLst/>
            <a:cxnLst/>
            <a:rect l="l" t="t" r="r" b="b"/>
            <a:pathLst>
              <a:path w="2582037" h="4114800">
                <a:moveTo>
                  <a:pt x="0" y="0"/>
                </a:moveTo>
                <a:lnTo>
                  <a:pt x="2582037" y="0"/>
                </a:lnTo>
                <a:lnTo>
                  <a:pt x="25820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E655039F-376E-E94E-B96D-0EFF73983640}"/>
              </a:ext>
            </a:extLst>
          </p:cNvPr>
          <p:cNvSpPr/>
          <p:nvPr/>
        </p:nvSpPr>
        <p:spPr>
          <a:xfrm>
            <a:off x="1647001" y="5086527"/>
            <a:ext cx="3341781" cy="778213"/>
          </a:xfrm>
          <a:prstGeom prst="wedgeRoundRectCallout">
            <a:avLst>
              <a:gd name="adj1" fmla="val -64871"/>
              <a:gd name="adj2" fmla="val 35000"/>
              <a:gd name="adj3" fmla="val 16667"/>
            </a:avLst>
          </a:prstGeom>
          <a:solidFill>
            <a:srgbClr val="FF99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>
                <a:solidFill>
                  <a:schemeClr val="tx1"/>
                </a:solidFill>
              </a:rPr>
              <a:t>চারটি বাহু দ্বারা আবদ্ধ আকৃতি বা ক্ষেত্র কে চতুর্ভুজ বলে।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9B658D35-1AFC-2CA0-4097-3213CBD2D81B}"/>
              </a:ext>
            </a:extLst>
          </p:cNvPr>
          <p:cNvSpPr/>
          <p:nvPr/>
        </p:nvSpPr>
        <p:spPr>
          <a:xfrm>
            <a:off x="5798685" y="5086527"/>
            <a:ext cx="4670654" cy="778213"/>
          </a:xfrm>
          <a:prstGeom prst="wedgeRoundRectCallout">
            <a:avLst>
              <a:gd name="adj1" fmla="val 65702"/>
              <a:gd name="adj2" fmla="val -24792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>
                <a:solidFill>
                  <a:schemeClr val="tx1"/>
                </a:solidFill>
              </a:rPr>
              <a:t>প্রতিটি আকৃতির চারটি করে বাহু রয়েছে।</a:t>
            </a:r>
            <a:endParaRPr lang="bn-BD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284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347F0-5587-5127-AB3B-B67125DC5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7B48F22-903C-7FB5-C8E3-A0F35F274544}"/>
              </a:ext>
            </a:extLst>
          </p:cNvPr>
          <p:cNvSpPr/>
          <p:nvPr/>
        </p:nvSpPr>
        <p:spPr>
          <a:xfrm>
            <a:off x="1164568" y="389106"/>
            <a:ext cx="10547533" cy="719847"/>
          </a:xfrm>
          <a:prstGeom prst="roundRect">
            <a:avLst/>
          </a:prstGeom>
          <a:solidFill>
            <a:srgbClr val="6CEBFC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নিচের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চতুর্ভূজ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গুলোর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সাধারণ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বৈশিষ্ট্য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কী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bn-BD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11C2EA74-AED6-1930-CEE7-C0A3F0673D6E}"/>
              </a:ext>
            </a:extLst>
          </p:cNvPr>
          <p:cNvSpPr/>
          <p:nvPr/>
        </p:nvSpPr>
        <p:spPr>
          <a:xfrm flipH="1">
            <a:off x="-56134" y="4591616"/>
            <a:ext cx="1606422" cy="1844657"/>
          </a:xfrm>
          <a:custGeom>
            <a:avLst/>
            <a:gdLst/>
            <a:ahLst/>
            <a:cxnLst/>
            <a:rect l="l" t="t" r="r" b="b"/>
            <a:pathLst>
              <a:path w="4253702" h="5109552">
                <a:moveTo>
                  <a:pt x="4253702" y="0"/>
                </a:moveTo>
                <a:lnTo>
                  <a:pt x="0" y="0"/>
                </a:lnTo>
                <a:lnTo>
                  <a:pt x="0" y="5109552"/>
                </a:lnTo>
                <a:lnTo>
                  <a:pt x="4253702" y="5109552"/>
                </a:lnTo>
                <a:lnTo>
                  <a:pt x="425370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DA28C503-4263-53A5-4037-503C309CB3C6}"/>
              </a:ext>
            </a:extLst>
          </p:cNvPr>
          <p:cNvSpPr/>
          <p:nvPr/>
        </p:nvSpPr>
        <p:spPr>
          <a:xfrm>
            <a:off x="10469339" y="4514996"/>
            <a:ext cx="1841920" cy="1921277"/>
          </a:xfrm>
          <a:custGeom>
            <a:avLst/>
            <a:gdLst/>
            <a:ahLst/>
            <a:cxnLst/>
            <a:rect l="l" t="t" r="r" b="b"/>
            <a:pathLst>
              <a:path w="2582037" h="4114800">
                <a:moveTo>
                  <a:pt x="0" y="0"/>
                </a:moveTo>
                <a:lnTo>
                  <a:pt x="2582037" y="0"/>
                </a:lnTo>
                <a:lnTo>
                  <a:pt x="25820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67874033-C4DC-F260-AE05-065FF2A4D4A7}"/>
              </a:ext>
            </a:extLst>
          </p:cNvPr>
          <p:cNvSpPr/>
          <p:nvPr/>
        </p:nvSpPr>
        <p:spPr>
          <a:xfrm>
            <a:off x="1647001" y="5160003"/>
            <a:ext cx="3897765" cy="778213"/>
          </a:xfrm>
          <a:prstGeom prst="wedgeRoundRectCallout">
            <a:avLst>
              <a:gd name="adj1" fmla="val -64871"/>
              <a:gd name="adj2" fmla="val 35000"/>
              <a:gd name="adj3" fmla="val 16667"/>
            </a:avLst>
          </a:prstGeom>
          <a:solidFill>
            <a:srgbClr val="FF99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>
                <a:solidFill>
                  <a:schemeClr val="tx1"/>
                </a:solidFill>
              </a:rPr>
              <a:t>যে সকল চতুর্ভুজ এর এক জোড়া বাহু সমান্তরাল তাকে </a:t>
            </a:r>
            <a:r>
              <a:rPr lang="bn-BD" sz="2400" b="1" dirty="0" err="1">
                <a:solidFill>
                  <a:schemeClr val="tx1"/>
                </a:solidFill>
              </a:rPr>
              <a:t>ট্রাপিজিয়াম</a:t>
            </a:r>
            <a:r>
              <a:rPr lang="bn-BD" sz="2400" b="1" dirty="0">
                <a:solidFill>
                  <a:schemeClr val="tx1"/>
                </a:solidFill>
              </a:rPr>
              <a:t> বলে।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5F90F6DC-283D-B3FA-D338-519A42E46636}"/>
              </a:ext>
            </a:extLst>
          </p:cNvPr>
          <p:cNvSpPr/>
          <p:nvPr/>
        </p:nvSpPr>
        <p:spPr>
          <a:xfrm>
            <a:off x="5798685" y="5086527"/>
            <a:ext cx="4670654" cy="925167"/>
          </a:xfrm>
          <a:prstGeom prst="wedgeRoundRectCallout">
            <a:avLst>
              <a:gd name="adj1" fmla="val 65702"/>
              <a:gd name="adj2" fmla="val -24792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>
                <a:solidFill>
                  <a:schemeClr val="tx1"/>
                </a:solidFill>
              </a:rPr>
              <a:t>প্রতিটি আকৃতির এক জোড়া বাহু সমান্তরাল।</a:t>
            </a:r>
            <a:endParaRPr lang="bn-BD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Flowchart: Data 15">
            <a:extLst>
              <a:ext uri="{FF2B5EF4-FFF2-40B4-BE49-F238E27FC236}">
                <a16:creationId xmlns:a16="http://schemas.microsoft.com/office/drawing/2014/main" id="{BE3CA3BF-21BA-1BA7-68D2-EBCD13C5B4B4}"/>
              </a:ext>
            </a:extLst>
          </p:cNvPr>
          <p:cNvSpPr/>
          <p:nvPr/>
        </p:nvSpPr>
        <p:spPr>
          <a:xfrm>
            <a:off x="5043411" y="1367229"/>
            <a:ext cx="2494416" cy="1495628"/>
          </a:xfrm>
          <a:prstGeom prst="flowChartInputOutp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/>
          </a:p>
        </p:txBody>
      </p:sp>
      <p:sp>
        <p:nvSpPr>
          <p:cNvPr id="17" name="Flowchart: Data 16">
            <a:extLst>
              <a:ext uri="{FF2B5EF4-FFF2-40B4-BE49-F238E27FC236}">
                <a16:creationId xmlns:a16="http://schemas.microsoft.com/office/drawing/2014/main" id="{0C39D3E8-E0B8-B702-1671-F64491F95288}"/>
              </a:ext>
            </a:extLst>
          </p:cNvPr>
          <p:cNvSpPr/>
          <p:nvPr/>
        </p:nvSpPr>
        <p:spPr>
          <a:xfrm rot="10800000" flipH="1" flipV="1">
            <a:off x="4702748" y="3097767"/>
            <a:ext cx="3716532" cy="1794753"/>
          </a:xfrm>
          <a:prstGeom prst="flowChartInputOutp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8" name="Flowchart: Manual Operation 17">
            <a:extLst>
              <a:ext uri="{FF2B5EF4-FFF2-40B4-BE49-F238E27FC236}">
                <a16:creationId xmlns:a16="http://schemas.microsoft.com/office/drawing/2014/main" id="{D20B8A25-D909-0411-D937-9E0B262187CE}"/>
              </a:ext>
            </a:extLst>
          </p:cNvPr>
          <p:cNvSpPr/>
          <p:nvPr/>
        </p:nvSpPr>
        <p:spPr>
          <a:xfrm flipV="1">
            <a:off x="1647001" y="1367229"/>
            <a:ext cx="2072851" cy="1495628"/>
          </a:xfrm>
          <a:prstGeom prst="flowChartManualOperation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36414D6-BB9B-CECC-580F-8A364CF01FE3}"/>
              </a:ext>
            </a:extLst>
          </p:cNvPr>
          <p:cNvSpPr/>
          <p:nvPr/>
        </p:nvSpPr>
        <p:spPr>
          <a:xfrm>
            <a:off x="8900557" y="1367229"/>
            <a:ext cx="2183187" cy="149562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CF3F5A4C-83CB-D172-9711-ADC0569199B6}"/>
              </a:ext>
            </a:extLst>
          </p:cNvPr>
          <p:cNvSpPr/>
          <p:nvPr/>
        </p:nvSpPr>
        <p:spPr>
          <a:xfrm>
            <a:off x="1550288" y="3097767"/>
            <a:ext cx="1773357" cy="1794753"/>
          </a:xfrm>
          <a:prstGeom prst="parallelogram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23C57F6E-DBB1-86A5-285A-0227AD745436}"/>
              </a:ext>
            </a:extLst>
          </p:cNvPr>
          <p:cNvSpPr/>
          <p:nvPr/>
        </p:nvSpPr>
        <p:spPr>
          <a:xfrm>
            <a:off x="10036769" y="3097767"/>
            <a:ext cx="833315" cy="1794753"/>
          </a:xfrm>
          <a:prstGeom prst="parallelogram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66198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FE7B4-4648-FDF1-9A47-694EE7E80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819E0C0-FE3B-3F53-12F6-588279345305}"/>
              </a:ext>
            </a:extLst>
          </p:cNvPr>
          <p:cNvSpPr/>
          <p:nvPr/>
        </p:nvSpPr>
        <p:spPr>
          <a:xfrm>
            <a:off x="1164568" y="389106"/>
            <a:ext cx="10547533" cy="719847"/>
          </a:xfrm>
          <a:prstGeom prst="roundRect">
            <a:avLst/>
          </a:prstGeom>
          <a:solidFill>
            <a:srgbClr val="6CEBFC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নিচের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ট্রাপিজিয়াম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গুলোর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সাধারণ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বৈশিষ্ট্য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কী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bn-BD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3E71E4B2-593B-FB84-39B3-64B768168822}"/>
              </a:ext>
            </a:extLst>
          </p:cNvPr>
          <p:cNvSpPr/>
          <p:nvPr/>
        </p:nvSpPr>
        <p:spPr>
          <a:xfrm flipH="1">
            <a:off x="-56134" y="4591616"/>
            <a:ext cx="1606422" cy="1844657"/>
          </a:xfrm>
          <a:custGeom>
            <a:avLst/>
            <a:gdLst/>
            <a:ahLst/>
            <a:cxnLst/>
            <a:rect l="l" t="t" r="r" b="b"/>
            <a:pathLst>
              <a:path w="4253702" h="5109552">
                <a:moveTo>
                  <a:pt x="4253702" y="0"/>
                </a:moveTo>
                <a:lnTo>
                  <a:pt x="0" y="0"/>
                </a:lnTo>
                <a:lnTo>
                  <a:pt x="0" y="5109552"/>
                </a:lnTo>
                <a:lnTo>
                  <a:pt x="4253702" y="5109552"/>
                </a:lnTo>
                <a:lnTo>
                  <a:pt x="425370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5D4BB4F5-66F6-14AD-23C1-17659AC93F10}"/>
              </a:ext>
            </a:extLst>
          </p:cNvPr>
          <p:cNvSpPr/>
          <p:nvPr/>
        </p:nvSpPr>
        <p:spPr>
          <a:xfrm>
            <a:off x="10469339" y="4514996"/>
            <a:ext cx="1841920" cy="1921277"/>
          </a:xfrm>
          <a:custGeom>
            <a:avLst/>
            <a:gdLst/>
            <a:ahLst/>
            <a:cxnLst/>
            <a:rect l="l" t="t" r="r" b="b"/>
            <a:pathLst>
              <a:path w="2582037" h="4114800">
                <a:moveTo>
                  <a:pt x="0" y="0"/>
                </a:moveTo>
                <a:lnTo>
                  <a:pt x="2582037" y="0"/>
                </a:lnTo>
                <a:lnTo>
                  <a:pt x="25820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4DFF24F3-1208-5C8B-1BB2-821A2E4D0F1C}"/>
              </a:ext>
            </a:extLst>
          </p:cNvPr>
          <p:cNvSpPr/>
          <p:nvPr/>
        </p:nvSpPr>
        <p:spPr>
          <a:xfrm>
            <a:off x="1647001" y="5160003"/>
            <a:ext cx="3897765" cy="778213"/>
          </a:xfrm>
          <a:prstGeom prst="wedgeRoundRectCallout">
            <a:avLst>
              <a:gd name="adj1" fmla="val -64871"/>
              <a:gd name="adj2" fmla="val 35000"/>
              <a:gd name="adj3" fmla="val 16667"/>
            </a:avLst>
          </a:prstGeom>
          <a:solidFill>
            <a:srgbClr val="FF99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>
                <a:solidFill>
                  <a:schemeClr val="tx1"/>
                </a:solidFill>
              </a:rPr>
              <a:t>যে সকল চতুর্ভুজ এর দুই জোড়া বাহু সমান্তরাল তাকে সামান্তরিক বলে।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0574DAE0-45C7-F48B-03D3-5FA5EFFA4D56}"/>
              </a:ext>
            </a:extLst>
          </p:cNvPr>
          <p:cNvSpPr/>
          <p:nvPr/>
        </p:nvSpPr>
        <p:spPr>
          <a:xfrm>
            <a:off x="5798685" y="5086527"/>
            <a:ext cx="4670654" cy="925167"/>
          </a:xfrm>
          <a:prstGeom prst="wedgeRoundRectCallout">
            <a:avLst>
              <a:gd name="adj1" fmla="val 65702"/>
              <a:gd name="adj2" fmla="val -24792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>
                <a:solidFill>
                  <a:schemeClr val="tx1"/>
                </a:solidFill>
              </a:rPr>
              <a:t>প্রতিটি আকৃতির দুই জোড়া বাহু সমান্তরাল।</a:t>
            </a:r>
            <a:endParaRPr lang="bn-BD" sz="2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Flowchart: Data 1">
            <a:extLst>
              <a:ext uri="{FF2B5EF4-FFF2-40B4-BE49-F238E27FC236}">
                <a16:creationId xmlns:a16="http://schemas.microsoft.com/office/drawing/2014/main" id="{55EF7FE3-B3E4-BF72-90BC-9D16F5279938}"/>
              </a:ext>
            </a:extLst>
          </p:cNvPr>
          <p:cNvSpPr/>
          <p:nvPr/>
        </p:nvSpPr>
        <p:spPr>
          <a:xfrm>
            <a:off x="2222771" y="1192091"/>
            <a:ext cx="2610888" cy="1657755"/>
          </a:xfrm>
          <a:prstGeom prst="flowChartInputOutp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/>
          </a:p>
        </p:txBody>
      </p:sp>
      <p:sp>
        <p:nvSpPr>
          <p:cNvPr id="4" name="Flowchart: Data 3">
            <a:extLst>
              <a:ext uri="{FF2B5EF4-FFF2-40B4-BE49-F238E27FC236}">
                <a16:creationId xmlns:a16="http://schemas.microsoft.com/office/drawing/2014/main" id="{8BE1AB7C-9B0F-E2DF-F9CB-2DC22BB0AC05}"/>
              </a:ext>
            </a:extLst>
          </p:cNvPr>
          <p:cNvSpPr/>
          <p:nvPr/>
        </p:nvSpPr>
        <p:spPr>
          <a:xfrm rot="10800000" flipH="1" flipV="1">
            <a:off x="4482921" y="3010271"/>
            <a:ext cx="3890068" cy="1989306"/>
          </a:xfrm>
          <a:prstGeom prst="flowChartInputOutp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779CE1-B4D2-E02C-2D3C-7AE915D145CD}"/>
              </a:ext>
            </a:extLst>
          </p:cNvPr>
          <p:cNvSpPr/>
          <p:nvPr/>
        </p:nvSpPr>
        <p:spPr>
          <a:xfrm>
            <a:off x="7344512" y="1192091"/>
            <a:ext cx="2285127" cy="165775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0ED2521E-BC77-EE7B-2F1A-D95F0C712D86}"/>
              </a:ext>
            </a:extLst>
          </p:cNvPr>
          <p:cNvSpPr/>
          <p:nvPr/>
        </p:nvSpPr>
        <p:spPr>
          <a:xfrm>
            <a:off x="1330461" y="3010271"/>
            <a:ext cx="1856160" cy="1989306"/>
          </a:xfrm>
          <a:prstGeom prst="parallelogram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B412FD07-9D9C-A4FF-4136-0DA9F89359A7}"/>
              </a:ext>
            </a:extLst>
          </p:cNvPr>
          <p:cNvSpPr/>
          <p:nvPr/>
        </p:nvSpPr>
        <p:spPr>
          <a:xfrm>
            <a:off x="9816942" y="3010271"/>
            <a:ext cx="872225" cy="1989306"/>
          </a:xfrm>
          <a:prstGeom prst="parallelogram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71052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45D85-387A-574C-74AC-FEEDBDE1F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85467008-108F-030A-1BD4-07401EBFC194}"/>
              </a:ext>
            </a:extLst>
          </p:cNvPr>
          <p:cNvSpPr/>
          <p:nvPr/>
        </p:nvSpPr>
        <p:spPr>
          <a:xfrm>
            <a:off x="4185526" y="409761"/>
            <a:ext cx="7091464" cy="537595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রম্বস</a:t>
            </a:r>
            <a:endParaRPr lang="bn-BD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65B4788-6ED3-59AD-7684-95B41E2E3FA3}"/>
              </a:ext>
            </a:extLst>
          </p:cNvPr>
          <p:cNvSpPr/>
          <p:nvPr/>
        </p:nvSpPr>
        <p:spPr>
          <a:xfrm>
            <a:off x="291830" y="421727"/>
            <a:ext cx="7091464" cy="537595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আয়ত</a:t>
            </a:r>
            <a:endParaRPr lang="bn-BD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E6BFBF4-2091-968F-1F67-E42B54E00EEB}"/>
              </a:ext>
            </a:extLst>
          </p:cNvPr>
          <p:cNvSpPr/>
          <p:nvPr/>
        </p:nvSpPr>
        <p:spPr>
          <a:xfrm>
            <a:off x="1164568" y="389106"/>
            <a:ext cx="10547533" cy="719847"/>
          </a:xfrm>
          <a:prstGeom prst="roundRect">
            <a:avLst>
              <a:gd name="adj" fmla="val 47748"/>
            </a:avLst>
          </a:prstGeom>
          <a:solidFill>
            <a:srgbClr val="6CEBFC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নিচের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সামান্তরিক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গুলোর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সাধারণ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বৈশিষ্ট্য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কী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bn-BD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D6A82760-72FA-6B2E-DAC0-865D8FB17845}"/>
              </a:ext>
            </a:extLst>
          </p:cNvPr>
          <p:cNvSpPr/>
          <p:nvPr/>
        </p:nvSpPr>
        <p:spPr>
          <a:xfrm flipH="1">
            <a:off x="-56134" y="4591616"/>
            <a:ext cx="1606422" cy="1844657"/>
          </a:xfrm>
          <a:custGeom>
            <a:avLst/>
            <a:gdLst/>
            <a:ahLst/>
            <a:cxnLst/>
            <a:rect l="l" t="t" r="r" b="b"/>
            <a:pathLst>
              <a:path w="4253702" h="5109552">
                <a:moveTo>
                  <a:pt x="4253702" y="0"/>
                </a:moveTo>
                <a:lnTo>
                  <a:pt x="0" y="0"/>
                </a:lnTo>
                <a:lnTo>
                  <a:pt x="0" y="5109552"/>
                </a:lnTo>
                <a:lnTo>
                  <a:pt x="4253702" y="5109552"/>
                </a:lnTo>
                <a:lnTo>
                  <a:pt x="425370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EF070B95-6103-BC53-BC29-8242D0151B80}"/>
              </a:ext>
            </a:extLst>
          </p:cNvPr>
          <p:cNvSpPr/>
          <p:nvPr/>
        </p:nvSpPr>
        <p:spPr>
          <a:xfrm>
            <a:off x="10469339" y="4514996"/>
            <a:ext cx="1841920" cy="1921277"/>
          </a:xfrm>
          <a:custGeom>
            <a:avLst/>
            <a:gdLst/>
            <a:ahLst/>
            <a:cxnLst/>
            <a:rect l="l" t="t" r="r" b="b"/>
            <a:pathLst>
              <a:path w="2582037" h="4114800">
                <a:moveTo>
                  <a:pt x="0" y="0"/>
                </a:moveTo>
                <a:lnTo>
                  <a:pt x="2582037" y="0"/>
                </a:lnTo>
                <a:lnTo>
                  <a:pt x="258203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n-BD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4D28BF91-1AF4-F614-96E5-9BDABD5AFA09}"/>
              </a:ext>
            </a:extLst>
          </p:cNvPr>
          <p:cNvSpPr/>
          <p:nvPr/>
        </p:nvSpPr>
        <p:spPr>
          <a:xfrm>
            <a:off x="1284051" y="5549110"/>
            <a:ext cx="4336375" cy="778213"/>
          </a:xfrm>
          <a:prstGeom prst="wedgeRoundRectCallout">
            <a:avLst>
              <a:gd name="adj1" fmla="val -65205"/>
              <a:gd name="adj2" fmla="val -41250"/>
              <a:gd name="adj3" fmla="val 16667"/>
            </a:avLst>
          </a:prstGeom>
          <a:solidFill>
            <a:srgbClr val="FF99FF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>
                <a:solidFill>
                  <a:schemeClr val="tx1"/>
                </a:solidFill>
              </a:rPr>
              <a:t>যে সকল সামান্তরিকের </a:t>
            </a:r>
            <a:r>
              <a:rPr lang="bn-BD" sz="2400" b="1" dirty="0" err="1">
                <a:solidFill>
                  <a:schemeClr val="tx1"/>
                </a:solidFill>
              </a:rPr>
              <a:t>বিপরিত</a:t>
            </a:r>
            <a:r>
              <a:rPr lang="bn-BD" sz="2400" b="1" dirty="0">
                <a:solidFill>
                  <a:schemeClr val="tx1"/>
                </a:solidFill>
              </a:rPr>
              <a:t> বাহু সমান ও সমান্তরাল তাকে আয়ত বলে।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41D076FF-2B0F-3204-DB68-8D5366924950}"/>
              </a:ext>
            </a:extLst>
          </p:cNvPr>
          <p:cNvSpPr/>
          <p:nvPr/>
        </p:nvSpPr>
        <p:spPr>
          <a:xfrm>
            <a:off x="5620426" y="5549111"/>
            <a:ext cx="4927378" cy="801458"/>
          </a:xfrm>
          <a:prstGeom prst="wedgeRoundRectCallout">
            <a:avLst>
              <a:gd name="adj1" fmla="val 65285"/>
              <a:gd name="adj2" fmla="val -65799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>
                <a:solidFill>
                  <a:schemeClr val="tx1"/>
                </a:solidFill>
              </a:rPr>
              <a:t>যে সকল সামান্তরিকের সকল বাহু পরস্পর সমান ও সমান্তরাল তাকে </a:t>
            </a:r>
            <a:r>
              <a:rPr lang="bn-BD" sz="2400" b="1" dirty="0" err="1">
                <a:solidFill>
                  <a:schemeClr val="tx1"/>
                </a:solidFill>
              </a:rPr>
              <a:t>রম্বস</a:t>
            </a:r>
            <a:r>
              <a:rPr lang="bn-BD" sz="2400" b="1" dirty="0">
                <a:solidFill>
                  <a:schemeClr val="tx1"/>
                </a:solidFill>
              </a:rPr>
              <a:t> বলে।</a:t>
            </a:r>
          </a:p>
        </p:txBody>
      </p:sp>
      <p:sp>
        <p:nvSpPr>
          <p:cNvPr id="16" name="Flowchart: Data 15">
            <a:extLst>
              <a:ext uri="{FF2B5EF4-FFF2-40B4-BE49-F238E27FC236}">
                <a16:creationId xmlns:a16="http://schemas.microsoft.com/office/drawing/2014/main" id="{87D67B95-7DC3-8AC9-9742-600036F771B7}"/>
              </a:ext>
            </a:extLst>
          </p:cNvPr>
          <p:cNvSpPr/>
          <p:nvPr/>
        </p:nvSpPr>
        <p:spPr>
          <a:xfrm>
            <a:off x="8205458" y="1326339"/>
            <a:ext cx="1668322" cy="1410582"/>
          </a:xfrm>
          <a:prstGeom prst="flowChartInputOutp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/>
          </a:p>
        </p:txBody>
      </p:sp>
      <p:sp>
        <p:nvSpPr>
          <p:cNvPr id="17" name="Flowchart: Data 16">
            <a:extLst>
              <a:ext uri="{FF2B5EF4-FFF2-40B4-BE49-F238E27FC236}">
                <a16:creationId xmlns:a16="http://schemas.microsoft.com/office/drawing/2014/main" id="{52D9ED34-C25D-E904-A6A6-0D428ACD1FE7}"/>
              </a:ext>
            </a:extLst>
          </p:cNvPr>
          <p:cNvSpPr/>
          <p:nvPr/>
        </p:nvSpPr>
        <p:spPr>
          <a:xfrm rot="10800000" flipH="1" flipV="1">
            <a:off x="1065396" y="3220107"/>
            <a:ext cx="2485701" cy="1410583"/>
          </a:xfrm>
          <a:prstGeom prst="flowChartInputOutp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F8732A-C8A5-3F72-2B0C-D9EC995E7CBE}"/>
              </a:ext>
            </a:extLst>
          </p:cNvPr>
          <p:cNvSpPr/>
          <p:nvPr/>
        </p:nvSpPr>
        <p:spPr>
          <a:xfrm>
            <a:off x="8309537" y="3157880"/>
            <a:ext cx="1460165" cy="141058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BA8EA1B9-CAE0-6B91-127B-4D3AD8F241A7}"/>
              </a:ext>
            </a:extLst>
          </p:cNvPr>
          <p:cNvSpPr/>
          <p:nvPr/>
        </p:nvSpPr>
        <p:spPr>
          <a:xfrm>
            <a:off x="1160431" y="1483919"/>
            <a:ext cx="2390666" cy="1564930"/>
          </a:xfrm>
          <a:prstGeom prst="parallelogram">
            <a:avLst>
              <a:gd name="adj" fmla="val 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3865C3-AD13-6915-E6F7-B1787327D947}"/>
              </a:ext>
            </a:extLst>
          </p:cNvPr>
          <p:cNvSpPr/>
          <p:nvPr/>
        </p:nvSpPr>
        <p:spPr>
          <a:xfrm>
            <a:off x="5147068" y="2266384"/>
            <a:ext cx="1460165" cy="141058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solidFill>
                  <a:schemeClr val="tx1"/>
                </a:solidFill>
              </a:rPr>
              <a:t>বর্গ</a:t>
            </a:r>
            <a:endParaRPr lang="bn-BD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46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8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32D244-7D39-2C87-D244-CA83945AE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421" y="1385077"/>
            <a:ext cx="9448800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46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5589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4DFDBD5B-C465-8A05-6C5B-E1549BE9BC25}"/>
              </a:ext>
            </a:extLst>
          </p:cNvPr>
          <p:cNvSpPr/>
          <p:nvPr/>
        </p:nvSpPr>
        <p:spPr>
          <a:xfrm>
            <a:off x="2137850" y="1313921"/>
            <a:ext cx="9518442" cy="854675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>
              <a:defRPr/>
            </a:pPr>
            <a:r>
              <a:rPr lang="bn-BD" sz="4000" dirty="0"/>
              <a:t>ক) যে চতুর্ভুজের চারটি বাহুই সমান</a:t>
            </a:r>
            <a:r>
              <a:rPr lang="en-US" sz="4000" dirty="0"/>
              <a:t>, </a:t>
            </a:r>
            <a:r>
              <a:rPr lang="bn-BD" sz="4000" dirty="0"/>
              <a:t>তাকে কী বলে</a:t>
            </a:r>
            <a:r>
              <a:rPr lang="en-US" sz="4000" dirty="0"/>
              <a:t>?</a:t>
            </a:r>
            <a:endParaRPr kumimoji="0" lang="en-US" sz="19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E54014C6-8267-B323-E13D-D6DAD1C6AF25}"/>
              </a:ext>
            </a:extLst>
          </p:cNvPr>
          <p:cNvSpPr/>
          <p:nvPr/>
        </p:nvSpPr>
        <p:spPr>
          <a:xfrm>
            <a:off x="879810" y="2413804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C7814ADA-FB04-D182-E09F-F6CD94DBB640}"/>
              </a:ext>
            </a:extLst>
          </p:cNvPr>
          <p:cNvSpPr/>
          <p:nvPr/>
        </p:nvSpPr>
        <p:spPr>
          <a:xfrm>
            <a:off x="2183252" y="5452609"/>
            <a:ext cx="9000000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b="1" dirty="0">
                <a:solidFill>
                  <a:schemeClr val="tx1"/>
                </a:solidFill>
                <a:latin typeface="+mj-lt"/>
              </a:rPr>
              <a:t>iv) </a:t>
            </a:r>
            <a:r>
              <a:rPr lang="en-US" sz="4400" dirty="0">
                <a:solidFill>
                  <a:schemeClr val="tx1"/>
                </a:solidFill>
                <a:latin typeface="+mj-lt"/>
              </a:rPr>
              <a:t>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রম্বস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1100DA84-68AF-35E7-AE48-6125D27FD138}"/>
              </a:ext>
            </a:extLst>
          </p:cNvPr>
          <p:cNvSpPr/>
          <p:nvPr/>
        </p:nvSpPr>
        <p:spPr>
          <a:xfrm>
            <a:off x="911622" y="3409786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3978CE60-770B-6FBA-3B75-335D39D46332}"/>
              </a:ext>
            </a:extLst>
          </p:cNvPr>
          <p:cNvSpPr/>
          <p:nvPr/>
        </p:nvSpPr>
        <p:spPr>
          <a:xfrm>
            <a:off x="2137850" y="2413804"/>
            <a:ext cx="9000000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400" b="1" dirty="0" err="1">
                <a:solidFill>
                  <a:schemeClr val="tx1"/>
                </a:solidFill>
                <a:latin typeface="+mj-lt"/>
              </a:rPr>
              <a:t>i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) 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আয়ত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	</a:t>
            </a:r>
          </a:p>
        </p:txBody>
      </p:sp>
      <p:sp>
        <p:nvSpPr>
          <p:cNvPr id="7" name="Rounded Rectangle 8">
            <a:extLst>
              <a:ext uri="{FF2B5EF4-FFF2-40B4-BE49-F238E27FC236}">
                <a16:creationId xmlns:a16="http://schemas.microsoft.com/office/drawing/2014/main" id="{E0A8EEA0-B7B9-EBDA-F657-0773206FE65C}"/>
              </a:ext>
            </a:extLst>
          </p:cNvPr>
          <p:cNvSpPr/>
          <p:nvPr/>
        </p:nvSpPr>
        <p:spPr>
          <a:xfrm>
            <a:off x="939330" y="4441965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875B3D6F-1878-98A3-386E-1567BE38A0BA}"/>
              </a:ext>
            </a:extLst>
          </p:cNvPr>
          <p:cNvSpPr/>
          <p:nvPr/>
        </p:nvSpPr>
        <p:spPr>
          <a:xfrm>
            <a:off x="2137850" y="3409786"/>
            <a:ext cx="9000000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b="1" dirty="0">
                <a:solidFill>
                  <a:schemeClr val="tx1"/>
                </a:solidFill>
                <a:latin typeface="+mj-lt"/>
              </a:rPr>
              <a:t>ii) 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সামান্তরিক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		</a:t>
            </a:r>
            <a:endParaRPr lang="en-US" sz="4400" b="1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9" name="Rounded Rectangle 10">
            <a:extLst>
              <a:ext uri="{FF2B5EF4-FFF2-40B4-BE49-F238E27FC236}">
                <a16:creationId xmlns:a16="http://schemas.microsoft.com/office/drawing/2014/main" id="{AE9D53B6-42EA-65EE-3D1C-9703919E8DC9}"/>
              </a:ext>
            </a:extLst>
          </p:cNvPr>
          <p:cNvSpPr/>
          <p:nvPr/>
        </p:nvSpPr>
        <p:spPr>
          <a:xfrm>
            <a:off x="946968" y="5452609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C7AB58CD-5BB0-87C3-D0B0-805AD6FCFEC2}"/>
              </a:ext>
            </a:extLst>
          </p:cNvPr>
          <p:cNvSpPr/>
          <p:nvPr/>
        </p:nvSpPr>
        <p:spPr>
          <a:xfrm>
            <a:off x="2147906" y="4416662"/>
            <a:ext cx="9000000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b="1" dirty="0">
                <a:solidFill>
                  <a:schemeClr val="tx1"/>
                </a:solidFill>
                <a:latin typeface="+mj-lt"/>
              </a:rPr>
              <a:t>iii)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ট্রাপিজিয়াম</a:t>
            </a:r>
            <a:r>
              <a:rPr lang="en-US" sz="4400" b="1" dirty="0">
                <a:solidFill>
                  <a:schemeClr val="tx1"/>
                </a:solidFill>
                <a:latin typeface="+mj-lt"/>
              </a:rPr>
              <a:t>	</a:t>
            </a:r>
            <a:endParaRPr lang="en-US" sz="4400" b="1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1" name="L-Shape 10">
            <a:extLst>
              <a:ext uri="{FF2B5EF4-FFF2-40B4-BE49-F238E27FC236}">
                <a16:creationId xmlns:a16="http://schemas.microsoft.com/office/drawing/2014/main" id="{A3AA49C5-9A62-4D38-2794-9BE4B9D5954F}"/>
              </a:ext>
            </a:extLst>
          </p:cNvPr>
          <p:cNvSpPr/>
          <p:nvPr/>
        </p:nvSpPr>
        <p:spPr>
          <a:xfrm rot="18884540">
            <a:off x="1026778" y="5355256"/>
            <a:ext cx="1041318" cy="630484"/>
          </a:xfrm>
          <a:prstGeom prst="corner">
            <a:avLst>
              <a:gd name="adj1" fmla="val 30328"/>
              <a:gd name="adj2" fmla="val 31967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2" name="Multiplication Sign 11">
            <a:extLst>
              <a:ext uri="{FF2B5EF4-FFF2-40B4-BE49-F238E27FC236}">
                <a16:creationId xmlns:a16="http://schemas.microsoft.com/office/drawing/2014/main" id="{BFA0519B-4127-AAFD-B21F-9DC2C677E404}"/>
              </a:ext>
            </a:extLst>
          </p:cNvPr>
          <p:cNvSpPr/>
          <p:nvPr/>
        </p:nvSpPr>
        <p:spPr>
          <a:xfrm>
            <a:off x="754454" y="4395450"/>
            <a:ext cx="1267018" cy="1049356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3" name="Multiplication Sign 12">
            <a:extLst>
              <a:ext uri="{FF2B5EF4-FFF2-40B4-BE49-F238E27FC236}">
                <a16:creationId xmlns:a16="http://schemas.microsoft.com/office/drawing/2014/main" id="{0CF4D956-9890-AA7C-5E63-70569DDFA0DC}"/>
              </a:ext>
            </a:extLst>
          </p:cNvPr>
          <p:cNvSpPr/>
          <p:nvPr/>
        </p:nvSpPr>
        <p:spPr>
          <a:xfrm>
            <a:off x="707718" y="2301970"/>
            <a:ext cx="1267018" cy="1069445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62284B15-C6F1-CF1C-5134-625018C0C290}"/>
              </a:ext>
            </a:extLst>
          </p:cNvPr>
          <p:cNvSpPr/>
          <p:nvPr/>
        </p:nvSpPr>
        <p:spPr>
          <a:xfrm>
            <a:off x="730293" y="3335061"/>
            <a:ext cx="1267018" cy="1136292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62925EAD-9C9A-1F8C-F04A-AE53FF598F85}"/>
              </a:ext>
            </a:extLst>
          </p:cNvPr>
          <p:cNvGrpSpPr/>
          <p:nvPr/>
        </p:nvGrpSpPr>
        <p:grpSpPr>
          <a:xfrm>
            <a:off x="884299" y="1220815"/>
            <a:ext cx="972214" cy="1010575"/>
            <a:chOff x="0" y="0"/>
            <a:chExt cx="2565962" cy="2945150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9382216E-90C9-3BE2-055C-6A23A5AC2BE6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B7513FEA-D5AA-008D-6807-8995B28ACCA4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bn-BD"/>
            </a:p>
          </p:txBody>
        </p:sp>
      </p:grpSp>
    </p:spTree>
    <p:extLst>
      <p:ext uri="{BB962C8B-B14F-4D97-AF65-F5344CB8AC3E}">
        <p14:creationId xmlns:p14="http://schemas.microsoft.com/office/powerpoint/2010/main" val="317801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86201" y="1729334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154368" y="2855037"/>
            <a:ext cx="9067588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ii)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সমকোণ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3570" y="2897627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154367" y="1728567"/>
            <a:ext cx="9067588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 err="1">
                <a:solidFill>
                  <a:schemeClr val="tx1"/>
                </a:solidFill>
                <a:latin typeface="+mj-lt"/>
              </a:rPr>
              <a:t>i</a:t>
            </a:r>
            <a:r>
              <a:rPr lang="en-US" sz="4400" dirty="0">
                <a:solidFill>
                  <a:schemeClr val="tx1"/>
                </a:solidFill>
                <a:latin typeface="+mj-lt"/>
              </a:rPr>
              <a:t>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স্থূলকোণ</a:t>
            </a:r>
            <a:endParaRPr lang="en-US" sz="4400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98735" y="3978916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090820" y="4033501"/>
            <a:ext cx="9165873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400" dirty="0">
                <a:solidFill>
                  <a:schemeClr val="tx1"/>
                </a:solidFill>
                <a:latin typeface="+mj-lt"/>
              </a:rPr>
              <a:t>iii)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সূক্ষ্মকোণ</a:t>
            </a:r>
            <a:endParaRPr lang="en-US" sz="4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8735" y="5179837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090820" y="5234422"/>
            <a:ext cx="9165873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iv)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সরলকোণ</a:t>
            </a:r>
            <a:endParaRPr lang="en-US" sz="4400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2164CB50-B489-4983-B7D3-2799F4C226E7}"/>
              </a:ext>
            </a:extLst>
          </p:cNvPr>
          <p:cNvSpPr/>
          <p:nvPr/>
        </p:nvSpPr>
        <p:spPr>
          <a:xfrm rot="8308266" flipH="1" flipV="1">
            <a:off x="758807" y="3030253"/>
            <a:ext cx="1025315" cy="607775"/>
          </a:xfrm>
          <a:prstGeom prst="corner">
            <a:avLst>
              <a:gd name="adj1" fmla="val 40047"/>
              <a:gd name="adj2" fmla="val 43252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24E858A4-3E55-442E-A31F-5889F8803078}"/>
              </a:ext>
            </a:extLst>
          </p:cNvPr>
          <p:cNvSpPr/>
          <p:nvPr/>
        </p:nvSpPr>
        <p:spPr>
          <a:xfrm>
            <a:off x="674145" y="1748252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1D8BD419-23FE-48EF-B0AD-2B29D9CFA004}"/>
              </a:ext>
            </a:extLst>
          </p:cNvPr>
          <p:cNvSpPr/>
          <p:nvPr/>
        </p:nvSpPr>
        <p:spPr>
          <a:xfrm>
            <a:off x="686201" y="3987634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6201CF77-883A-4D58-9F1A-B4540EC2A282}"/>
              </a:ext>
            </a:extLst>
          </p:cNvPr>
          <p:cNvSpPr/>
          <p:nvPr/>
        </p:nvSpPr>
        <p:spPr>
          <a:xfrm>
            <a:off x="698735" y="5188555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154367" y="527646"/>
            <a:ext cx="9557343" cy="900000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(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খ) একটি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আয়তের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 কোণগুলো কী ধরনের</a:t>
            </a:r>
            <a:r>
              <a:rPr lang="en-US" sz="4400" dirty="0">
                <a:solidFill>
                  <a:schemeClr val="tx1"/>
                </a:solidFill>
                <a:latin typeface="+mj-lt"/>
              </a:rPr>
              <a:t>?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FB78A83F-0106-306C-4CCD-FC7A089A9806}"/>
              </a:ext>
            </a:extLst>
          </p:cNvPr>
          <p:cNvGrpSpPr/>
          <p:nvPr/>
        </p:nvGrpSpPr>
        <p:grpSpPr>
          <a:xfrm>
            <a:off x="698735" y="451025"/>
            <a:ext cx="972214" cy="1010575"/>
            <a:chOff x="0" y="0"/>
            <a:chExt cx="2565962" cy="2945150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1C6B4B5E-D39D-7BD8-CEE8-43EE269EEF2A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4400">
                <a:latin typeface="+mj-lt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CCD8A420-C3FF-BF90-6319-744BB9CD13FA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4400">
                <a:latin typeface="+mj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8817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726150" y="486890"/>
            <a:ext cx="9884494" cy="900000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>
              <a:defRPr/>
            </a:pPr>
            <a:r>
              <a:rPr lang="bn-BD" sz="3600" dirty="0">
                <a:latin typeface="+mj-lt"/>
              </a:rPr>
              <a:t>একটি সামান্তরিকের বিপরীত বাহুগুলো পরস্পর </a:t>
            </a:r>
            <a:r>
              <a:rPr lang="en-US" sz="3600" dirty="0">
                <a:latin typeface="+mj-lt"/>
              </a:rPr>
              <a:t>_________ </a:t>
            </a:r>
            <a:r>
              <a:rPr lang="bn-BD" sz="3600" dirty="0">
                <a:latin typeface="+mj-lt"/>
              </a:rPr>
              <a:t>ও সমান।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86201" y="1711464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805568" y="5186890"/>
            <a:ext cx="9391088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800" dirty="0">
                <a:solidFill>
                  <a:schemeClr val="tx1"/>
                </a:solidFill>
                <a:latin typeface="+mj-lt"/>
              </a:rPr>
              <a:t>iv) </a:t>
            </a:r>
            <a:r>
              <a:rPr lang="bn-BD" sz="4800" dirty="0">
                <a:solidFill>
                  <a:schemeClr val="tx1"/>
                </a:solidFill>
                <a:latin typeface="+mj-lt"/>
              </a:rPr>
              <a:t>সমান্তরাল</a:t>
            </a:r>
            <a:endParaRPr kumimoji="0" lang="en-US" sz="48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3570" y="2828165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805568" y="1710697"/>
            <a:ext cx="9391088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800" dirty="0" err="1">
                <a:solidFill>
                  <a:schemeClr val="tx1"/>
                </a:solidFill>
                <a:latin typeface="+mj-lt"/>
              </a:rPr>
              <a:t>i</a:t>
            </a:r>
            <a:r>
              <a:rPr lang="en-US" sz="4800" dirty="0">
                <a:solidFill>
                  <a:schemeClr val="tx1"/>
                </a:solidFill>
                <a:latin typeface="+mj-lt"/>
              </a:rPr>
              <a:t>) </a:t>
            </a:r>
            <a:r>
              <a:rPr lang="bn-BD" sz="4800" dirty="0">
                <a:solidFill>
                  <a:schemeClr val="tx1"/>
                </a:solidFill>
                <a:latin typeface="+mj-lt"/>
              </a:rPr>
              <a:t>৪ </a:t>
            </a:r>
            <a:r>
              <a:rPr lang="bn-BD" sz="4800" dirty="0" err="1">
                <a:solidFill>
                  <a:schemeClr val="tx1"/>
                </a:solidFill>
                <a:latin typeface="+mj-lt"/>
              </a:rPr>
              <a:t>সেমি</a:t>
            </a:r>
            <a:endParaRPr lang="en-US" sz="4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98735" y="3977440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754672" y="2859127"/>
            <a:ext cx="9492879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800" dirty="0">
                <a:solidFill>
                  <a:schemeClr val="tx1"/>
                </a:solidFill>
                <a:latin typeface="+mj-lt"/>
              </a:rPr>
              <a:t>ii) </a:t>
            </a:r>
            <a:r>
              <a:rPr lang="bn-BD" sz="4800" dirty="0">
                <a:solidFill>
                  <a:schemeClr val="tx1"/>
                </a:solidFill>
                <a:latin typeface="+mj-lt"/>
              </a:rPr>
              <a:t>কৌণিক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8735" y="5133055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1742021" y="4031650"/>
            <a:ext cx="9492879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800" dirty="0">
                <a:solidFill>
                  <a:schemeClr val="tx1"/>
                </a:solidFill>
                <a:latin typeface="+mj-lt"/>
              </a:rPr>
              <a:t>iii) </a:t>
            </a:r>
            <a:r>
              <a:rPr lang="en-US" sz="4800" dirty="0" err="1">
                <a:solidFill>
                  <a:schemeClr val="tx1"/>
                </a:solidFill>
                <a:latin typeface="+mj-lt"/>
              </a:rPr>
              <a:t>বিপরিত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+mj-lt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23857C78-0AC0-4CC8-B9EF-CF1949ACEC14}"/>
              </a:ext>
            </a:extLst>
          </p:cNvPr>
          <p:cNvSpPr/>
          <p:nvPr/>
        </p:nvSpPr>
        <p:spPr>
          <a:xfrm rot="18884540">
            <a:off x="772589" y="5160044"/>
            <a:ext cx="907429" cy="646446"/>
          </a:xfrm>
          <a:prstGeom prst="corner">
            <a:avLst>
              <a:gd name="adj1" fmla="val 36588"/>
              <a:gd name="adj2" fmla="val 28790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4D5136EE-F143-48FD-BE0C-2401DBF3B6D3}"/>
              </a:ext>
            </a:extLst>
          </p:cNvPr>
          <p:cNvSpPr/>
          <p:nvPr/>
        </p:nvSpPr>
        <p:spPr>
          <a:xfrm>
            <a:off x="686609" y="4004929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DF3BAFDF-71ED-4ED8-8D3A-067EB1AAC7BA}"/>
              </a:ext>
            </a:extLst>
          </p:cNvPr>
          <p:cNvSpPr/>
          <p:nvPr/>
        </p:nvSpPr>
        <p:spPr>
          <a:xfrm>
            <a:off x="646545" y="1681238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712AC1F8-0EED-47F7-B518-E4A8FED0757A}"/>
              </a:ext>
            </a:extLst>
          </p:cNvPr>
          <p:cNvSpPr/>
          <p:nvPr/>
        </p:nvSpPr>
        <p:spPr>
          <a:xfrm>
            <a:off x="686201" y="2828165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77327E64-FDEC-B5A9-B274-F30BDC0CFEEA}"/>
              </a:ext>
            </a:extLst>
          </p:cNvPr>
          <p:cNvGrpSpPr/>
          <p:nvPr/>
        </p:nvGrpSpPr>
        <p:grpSpPr>
          <a:xfrm>
            <a:off x="626521" y="376315"/>
            <a:ext cx="972214" cy="1010575"/>
            <a:chOff x="0" y="0"/>
            <a:chExt cx="2565962" cy="2945150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E3D7988F-D0EC-601C-6E7C-EBB4147EC149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3600">
                <a:latin typeface="+mj-lt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1E5ABB9E-2942-0325-BC2D-34D53FB62617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3600">
                <a:latin typeface="+mj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04657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6D9C8E4-4AB3-2317-9E75-2D1B4806D026}"/>
              </a:ext>
            </a:extLst>
          </p:cNvPr>
          <p:cNvSpPr/>
          <p:nvPr/>
        </p:nvSpPr>
        <p:spPr>
          <a:xfrm>
            <a:off x="686201" y="1680703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C903BD4-513F-D015-3B7B-49779A527D45}"/>
              </a:ext>
            </a:extLst>
          </p:cNvPr>
          <p:cNvSpPr/>
          <p:nvPr/>
        </p:nvSpPr>
        <p:spPr>
          <a:xfrm>
            <a:off x="2183794" y="3741189"/>
            <a:ext cx="9067588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800" dirty="0" err="1">
                <a:solidFill>
                  <a:schemeClr val="tx1"/>
                </a:solidFill>
              </a:rPr>
              <a:t>ট্রাপিজিয়াম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0061C17-1850-8627-35AB-C45D78695AA5}"/>
              </a:ext>
            </a:extLst>
          </p:cNvPr>
          <p:cNvSpPr/>
          <p:nvPr/>
        </p:nvSpPr>
        <p:spPr>
          <a:xfrm>
            <a:off x="732754" y="2703079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CAC7F0E9-E27B-287B-4EE7-B2AFCABAA383}"/>
              </a:ext>
            </a:extLst>
          </p:cNvPr>
          <p:cNvSpPr/>
          <p:nvPr/>
        </p:nvSpPr>
        <p:spPr>
          <a:xfrm>
            <a:off x="2154367" y="1679936"/>
            <a:ext cx="9067588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800" dirty="0">
                <a:solidFill>
                  <a:schemeClr val="tx1"/>
                </a:solidFill>
              </a:rPr>
              <a:t>সামান্তরিক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53285FE-EA6A-C92B-44CF-844159FC412C}"/>
              </a:ext>
            </a:extLst>
          </p:cNvPr>
          <p:cNvSpPr/>
          <p:nvPr/>
        </p:nvSpPr>
        <p:spPr>
          <a:xfrm>
            <a:off x="762282" y="3724901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8CA3FEDC-824B-8F7E-DD29-E96207B6F608}"/>
              </a:ext>
            </a:extLst>
          </p:cNvPr>
          <p:cNvSpPr/>
          <p:nvPr/>
        </p:nvSpPr>
        <p:spPr>
          <a:xfrm>
            <a:off x="2137373" y="2715358"/>
            <a:ext cx="9114009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800" dirty="0" err="1">
                <a:solidFill>
                  <a:schemeClr val="tx1"/>
                </a:solidFill>
              </a:rPr>
              <a:t>রম্বস</a:t>
            </a:r>
            <a:r>
              <a:rPr lang="bn-BD" sz="4800" dirty="0">
                <a:solidFill>
                  <a:schemeClr val="tx1"/>
                </a:solidFill>
              </a:rPr>
              <a:t> 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23EA553-D6B5-2602-5D1B-EADED302EA6E}"/>
              </a:ext>
            </a:extLst>
          </p:cNvPr>
          <p:cNvSpPr/>
          <p:nvPr/>
        </p:nvSpPr>
        <p:spPr>
          <a:xfrm>
            <a:off x="762282" y="4760323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D1BDA827-3607-E831-B68E-F4C27C109065}"/>
              </a:ext>
            </a:extLst>
          </p:cNvPr>
          <p:cNvSpPr/>
          <p:nvPr/>
        </p:nvSpPr>
        <p:spPr>
          <a:xfrm>
            <a:off x="2154367" y="4814908"/>
            <a:ext cx="9114009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bn-BD" sz="4800" dirty="0">
                <a:solidFill>
                  <a:schemeClr val="tx1"/>
                </a:solidFill>
              </a:rPr>
              <a:t>আয়ত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6FEF09FD-5F1F-CA95-AE5F-8AB83B3399FE}"/>
              </a:ext>
            </a:extLst>
          </p:cNvPr>
          <p:cNvSpPr/>
          <p:nvPr/>
        </p:nvSpPr>
        <p:spPr>
          <a:xfrm rot="8308266" flipH="1" flipV="1">
            <a:off x="805360" y="3737847"/>
            <a:ext cx="1025315" cy="607775"/>
          </a:xfrm>
          <a:prstGeom prst="corner">
            <a:avLst>
              <a:gd name="adj1" fmla="val 40047"/>
              <a:gd name="adj2" fmla="val 43252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C5CAC326-A438-B1ED-FC83-EDFF2BD0F5D1}"/>
              </a:ext>
            </a:extLst>
          </p:cNvPr>
          <p:cNvSpPr/>
          <p:nvPr/>
        </p:nvSpPr>
        <p:spPr>
          <a:xfrm>
            <a:off x="674145" y="1699621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66FD6F74-EE52-CF41-7BCA-DB43FE3AC502}"/>
              </a:ext>
            </a:extLst>
          </p:cNvPr>
          <p:cNvSpPr/>
          <p:nvPr/>
        </p:nvSpPr>
        <p:spPr>
          <a:xfrm>
            <a:off x="732754" y="2669491"/>
            <a:ext cx="894907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A2011395-F805-8823-27A1-6565F21F6983}"/>
              </a:ext>
            </a:extLst>
          </p:cNvPr>
          <p:cNvSpPr/>
          <p:nvPr/>
        </p:nvSpPr>
        <p:spPr>
          <a:xfrm>
            <a:off x="762282" y="4769041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/>
              <a:ea typeface="+mn-ea"/>
              <a:cs typeface="+mn-cs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EA1DD38F-7FD0-3DE9-7C44-52F618501661}"/>
              </a:ext>
            </a:extLst>
          </p:cNvPr>
          <p:cNvSpPr/>
          <p:nvPr/>
        </p:nvSpPr>
        <p:spPr>
          <a:xfrm>
            <a:off x="1318017" y="480386"/>
            <a:ext cx="9557343" cy="900000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>
              <a:defRPr/>
            </a:pPr>
            <a:r>
              <a:rPr lang="bn-BD" sz="3600" dirty="0">
                <a:solidFill>
                  <a:schemeClr val="tx1"/>
                </a:solidFill>
              </a:rPr>
              <a:t>যে চতুর্ভুজের </a:t>
            </a:r>
            <a:r>
              <a:rPr lang="bn-BD" sz="3600" dirty="0" err="1">
                <a:solidFill>
                  <a:schemeClr val="tx1"/>
                </a:solidFill>
              </a:rPr>
              <a:t>একজোড়া</a:t>
            </a:r>
            <a:r>
              <a:rPr lang="bn-BD" sz="3600" dirty="0">
                <a:solidFill>
                  <a:schemeClr val="tx1"/>
                </a:solidFill>
              </a:rPr>
              <a:t> বিপরীত বাহু সমান্তরাল</a:t>
            </a:r>
            <a:r>
              <a:rPr lang="en-US" sz="3600" dirty="0">
                <a:solidFill>
                  <a:schemeClr val="tx1"/>
                </a:solidFill>
              </a:rPr>
              <a:t>, </a:t>
            </a:r>
            <a:r>
              <a:rPr lang="bn-BD" sz="3600" dirty="0">
                <a:solidFill>
                  <a:schemeClr val="tx1"/>
                </a:solidFill>
              </a:rPr>
              <a:t>তাকে কী বলে</a:t>
            </a:r>
            <a:r>
              <a:rPr lang="en-US" sz="3600" dirty="0">
                <a:solidFill>
                  <a:schemeClr val="tx1"/>
                </a:solidFill>
              </a:rPr>
              <a:t>?</a:t>
            </a:r>
            <a:endParaRPr kumimoji="0" lang="en-US" sz="3600" b="1" i="0" u="none" strike="noStrike" kern="1200" cap="none" spc="50" normalizeH="0" baseline="0" noProof="0" dirty="0">
              <a:ln w="9525" cmpd="sng">
                <a:solidFill>
                  <a:srgbClr val="83992A"/>
                </a:solidFill>
                <a:prstDash val="solid"/>
              </a:ln>
              <a:solidFill>
                <a:schemeClr val="tx1"/>
              </a:solidFill>
              <a:effectLst>
                <a:glow rad="38100">
                  <a:srgbClr val="83992A">
                    <a:alpha val="40000"/>
                  </a:srgbClr>
                </a:glow>
              </a:effectLst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007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2154368" y="451706"/>
            <a:ext cx="9566816" cy="900000"/>
          </a:xfrm>
          <a:custGeom>
            <a:avLst/>
            <a:gdLst>
              <a:gd name="connsiteX0" fmla="*/ 0 w 11614255"/>
              <a:gd name="connsiteY0" fmla="*/ 117946 h 1179455"/>
              <a:gd name="connsiteX1" fmla="*/ 117946 w 11614255"/>
              <a:gd name="connsiteY1" fmla="*/ 0 h 1179455"/>
              <a:gd name="connsiteX2" fmla="*/ 11496310 w 11614255"/>
              <a:gd name="connsiteY2" fmla="*/ 0 h 1179455"/>
              <a:gd name="connsiteX3" fmla="*/ 11614256 w 11614255"/>
              <a:gd name="connsiteY3" fmla="*/ 117946 h 1179455"/>
              <a:gd name="connsiteX4" fmla="*/ 11614255 w 11614255"/>
              <a:gd name="connsiteY4" fmla="*/ 1061510 h 1179455"/>
              <a:gd name="connsiteX5" fmla="*/ 11496309 w 11614255"/>
              <a:gd name="connsiteY5" fmla="*/ 1179456 h 1179455"/>
              <a:gd name="connsiteX6" fmla="*/ 117946 w 11614255"/>
              <a:gd name="connsiteY6" fmla="*/ 1179455 h 1179455"/>
              <a:gd name="connsiteX7" fmla="*/ 0 w 11614255"/>
              <a:gd name="connsiteY7" fmla="*/ 1061509 h 1179455"/>
              <a:gd name="connsiteX8" fmla="*/ 0 w 11614255"/>
              <a:gd name="connsiteY8" fmla="*/ 117946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4255" h="1179455">
                <a:moveTo>
                  <a:pt x="0" y="117946"/>
                </a:moveTo>
                <a:cubicBezTo>
                  <a:pt x="0" y="52806"/>
                  <a:pt x="52806" y="0"/>
                  <a:pt x="117946" y="0"/>
                </a:cubicBezTo>
                <a:lnTo>
                  <a:pt x="11496310" y="0"/>
                </a:lnTo>
                <a:cubicBezTo>
                  <a:pt x="11561450" y="0"/>
                  <a:pt x="11614256" y="52806"/>
                  <a:pt x="11614256" y="117946"/>
                </a:cubicBezTo>
                <a:cubicBezTo>
                  <a:pt x="11614256" y="432467"/>
                  <a:pt x="11614255" y="746989"/>
                  <a:pt x="11614255" y="1061510"/>
                </a:cubicBezTo>
                <a:cubicBezTo>
                  <a:pt x="11614255" y="1126650"/>
                  <a:pt x="11561449" y="1179456"/>
                  <a:pt x="11496309" y="1179456"/>
                </a:cubicBezTo>
                <a:lnTo>
                  <a:pt x="117946" y="1179455"/>
                </a:lnTo>
                <a:cubicBezTo>
                  <a:pt x="52806" y="1179455"/>
                  <a:pt x="0" y="1126649"/>
                  <a:pt x="0" y="1061509"/>
                </a:cubicBezTo>
                <a:lnTo>
                  <a:pt x="0" y="117946"/>
                </a:lnTo>
                <a:close/>
              </a:path>
            </a:pathLst>
          </a:custGeom>
          <a:solidFill>
            <a:srgbClr val="7030A0"/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1705" tIns="125985" rIns="171705" bIns="125985" numCol="1" spcCol="1270" anchor="ctr" anchorCtr="0">
            <a:noAutofit/>
          </a:bodyPr>
          <a:lstStyle/>
          <a:p>
            <a:pPr lvl="0" algn="ctr">
              <a:defRPr/>
            </a:pPr>
            <a:r>
              <a:rPr lang="en-US" sz="3200" dirty="0">
                <a:solidFill>
                  <a:schemeClr val="bg1"/>
                </a:solidFill>
                <a:latin typeface="+mj-lt"/>
              </a:rPr>
              <a:t>(</a:t>
            </a:r>
            <a:r>
              <a:rPr lang="bn-BD" sz="3200" dirty="0">
                <a:solidFill>
                  <a:schemeClr val="bg1"/>
                </a:solidFill>
                <a:latin typeface="+mj-lt"/>
              </a:rPr>
              <a:t>ঙ) যে চতুর্ভুজের কোনো বাহুই সমান্তরাল নয় তাকে </a:t>
            </a:r>
            <a:r>
              <a:rPr lang="en-US" sz="3200" dirty="0">
                <a:solidFill>
                  <a:schemeClr val="bg1"/>
                </a:solidFill>
                <a:latin typeface="+mj-lt"/>
              </a:rPr>
              <a:t>_________ </a:t>
            </a:r>
            <a:r>
              <a:rPr lang="bn-BD" sz="3200" dirty="0">
                <a:solidFill>
                  <a:schemeClr val="bg1"/>
                </a:solidFill>
                <a:latin typeface="+mj-lt"/>
              </a:rPr>
              <a:t>বলে।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86201" y="1672550"/>
            <a:ext cx="900000" cy="900000"/>
          </a:xfrm>
          <a:prstGeom prst="roundRect">
            <a:avLst>
              <a:gd name="adj" fmla="val 16670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154367" y="5059194"/>
            <a:ext cx="9067588" cy="900000"/>
          </a:xfrm>
          <a:custGeom>
            <a:avLst/>
            <a:gdLst>
              <a:gd name="connsiteX0" fmla="*/ 0 w 9102325"/>
              <a:gd name="connsiteY0" fmla="*/ 196615 h 1179455"/>
              <a:gd name="connsiteX1" fmla="*/ 196615 w 9102325"/>
              <a:gd name="connsiteY1" fmla="*/ 0 h 1179455"/>
              <a:gd name="connsiteX2" fmla="*/ 8905710 w 9102325"/>
              <a:gd name="connsiteY2" fmla="*/ 0 h 1179455"/>
              <a:gd name="connsiteX3" fmla="*/ 9102325 w 9102325"/>
              <a:gd name="connsiteY3" fmla="*/ 196615 h 1179455"/>
              <a:gd name="connsiteX4" fmla="*/ 9102325 w 9102325"/>
              <a:gd name="connsiteY4" fmla="*/ 982840 h 1179455"/>
              <a:gd name="connsiteX5" fmla="*/ 8905710 w 9102325"/>
              <a:gd name="connsiteY5" fmla="*/ 1179455 h 1179455"/>
              <a:gd name="connsiteX6" fmla="*/ 196615 w 9102325"/>
              <a:gd name="connsiteY6" fmla="*/ 1179455 h 1179455"/>
              <a:gd name="connsiteX7" fmla="*/ 0 w 9102325"/>
              <a:gd name="connsiteY7" fmla="*/ 982840 h 1179455"/>
              <a:gd name="connsiteX8" fmla="*/ 0 w 9102325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2325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905710" y="0"/>
                </a:lnTo>
                <a:cubicBezTo>
                  <a:pt x="9014297" y="0"/>
                  <a:pt x="9102325" y="88028"/>
                  <a:pt x="9102325" y="196615"/>
                </a:cubicBezTo>
                <a:lnTo>
                  <a:pt x="9102325" y="982840"/>
                </a:lnTo>
                <a:cubicBezTo>
                  <a:pt x="9102325" y="1091427"/>
                  <a:pt x="9014297" y="1179455"/>
                  <a:pt x="8905710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iv) 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সাধারণ চতুর্ভুজ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3570" y="2813387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154367" y="1671783"/>
            <a:ext cx="9067588" cy="900000"/>
          </a:xfrm>
          <a:custGeom>
            <a:avLst/>
            <a:gdLst>
              <a:gd name="connsiteX0" fmla="*/ 0 w 9067588"/>
              <a:gd name="connsiteY0" fmla="*/ 196615 h 1179455"/>
              <a:gd name="connsiteX1" fmla="*/ 196615 w 9067588"/>
              <a:gd name="connsiteY1" fmla="*/ 0 h 1179455"/>
              <a:gd name="connsiteX2" fmla="*/ 8870973 w 9067588"/>
              <a:gd name="connsiteY2" fmla="*/ 0 h 1179455"/>
              <a:gd name="connsiteX3" fmla="*/ 9067588 w 9067588"/>
              <a:gd name="connsiteY3" fmla="*/ 196615 h 1179455"/>
              <a:gd name="connsiteX4" fmla="*/ 9067588 w 9067588"/>
              <a:gd name="connsiteY4" fmla="*/ 982840 h 1179455"/>
              <a:gd name="connsiteX5" fmla="*/ 8870973 w 9067588"/>
              <a:gd name="connsiteY5" fmla="*/ 1179455 h 1179455"/>
              <a:gd name="connsiteX6" fmla="*/ 196615 w 9067588"/>
              <a:gd name="connsiteY6" fmla="*/ 1179455 h 1179455"/>
              <a:gd name="connsiteX7" fmla="*/ 0 w 9067588"/>
              <a:gd name="connsiteY7" fmla="*/ 982840 h 1179455"/>
              <a:gd name="connsiteX8" fmla="*/ 0 w 9067588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7588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70973" y="0"/>
                </a:lnTo>
                <a:cubicBezTo>
                  <a:pt x="8979560" y="0"/>
                  <a:pt x="9067588" y="88028"/>
                  <a:pt x="9067588" y="196615"/>
                </a:cubicBezTo>
                <a:lnTo>
                  <a:pt x="9067588" y="982840"/>
                </a:lnTo>
                <a:cubicBezTo>
                  <a:pt x="9067588" y="1091427"/>
                  <a:pt x="8979560" y="1179455"/>
                  <a:pt x="8870973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r>
              <a:rPr lang="en-US" sz="4400" dirty="0" err="1">
                <a:solidFill>
                  <a:schemeClr val="tx1"/>
                </a:solidFill>
                <a:latin typeface="+mj-lt"/>
              </a:rPr>
              <a:t>i</a:t>
            </a:r>
            <a:r>
              <a:rPr lang="en-US" sz="4400" dirty="0">
                <a:solidFill>
                  <a:schemeClr val="tx1"/>
                </a:solidFill>
                <a:latin typeface="+mj-lt"/>
              </a:rPr>
              <a:t>) </a:t>
            </a:r>
            <a:r>
              <a:rPr lang="bn-BD" sz="4400" dirty="0">
                <a:solidFill>
                  <a:schemeClr val="tx1"/>
                </a:solidFill>
                <a:latin typeface="+mj-lt"/>
              </a:rPr>
              <a:t>সামান্তরিক</a:t>
            </a:r>
            <a:endParaRPr lang="en-US" sz="4400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98735" y="3874249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2105226" y="2812994"/>
            <a:ext cx="9165873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lvl="0"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ii)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রম্বস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8735" y="5005359"/>
            <a:ext cx="900000" cy="900000"/>
          </a:xfrm>
          <a:prstGeom prst="roundRect">
            <a:avLst>
              <a:gd name="adj" fmla="val 1667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090820" y="3928459"/>
            <a:ext cx="9165873" cy="900000"/>
          </a:xfrm>
          <a:custGeom>
            <a:avLst/>
            <a:gdLst>
              <a:gd name="connsiteX0" fmla="*/ 0 w 9064876"/>
              <a:gd name="connsiteY0" fmla="*/ 196615 h 1179455"/>
              <a:gd name="connsiteX1" fmla="*/ 196615 w 9064876"/>
              <a:gd name="connsiteY1" fmla="*/ 0 h 1179455"/>
              <a:gd name="connsiteX2" fmla="*/ 8868261 w 9064876"/>
              <a:gd name="connsiteY2" fmla="*/ 0 h 1179455"/>
              <a:gd name="connsiteX3" fmla="*/ 9064876 w 9064876"/>
              <a:gd name="connsiteY3" fmla="*/ 196615 h 1179455"/>
              <a:gd name="connsiteX4" fmla="*/ 9064876 w 9064876"/>
              <a:gd name="connsiteY4" fmla="*/ 982840 h 1179455"/>
              <a:gd name="connsiteX5" fmla="*/ 8868261 w 9064876"/>
              <a:gd name="connsiteY5" fmla="*/ 1179455 h 1179455"/>
              <a:gd name="connsiteX6" fmla="*/ 196615 w 9064876"/>
              <a:gd name="connsiteY6" fmla="*/ 1179455 h 1179455"/>
              <a:gd name="connsiteX7" fmla="*/ 0 w 9064876"/>
              <a:gd name="connsiteY7" fmla="*/ 982840 h 1179455"/>
              <a:gd name="connsiteX8" fmla="*/ 0 w 9064876"/>
              <a:gd name="connsiteY8" fmla="*/ 196615 h 11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64876" h="1179455">
                <a:moveTo>
                  <a:pt x="0" y="196615"/>
                </a:moveTo>
                <a:cubicBezTo>
                  <a:pt x="0" y="88028"/>
                  <a:pt x="88028" y="0"/>
                  <a:pt x="196615" y="0"/>
                </a:cubicBezTo>
                <a:lnTo>
                  <a:pt x="8868261" y="0"/>
                </a:lnTo>
                <a:cubicBezTo>
                  <a:pt x="8976848" y="0"/>
                  <a:pt x="9064876" y="88028"/>
                  <a:pt x="9064876" y="196615"/>
                </a:cubicBezTo>
                <a:lnTo>
                  <a:pt x="9064876" y="982840"/>
                </a:lnTo>
                <a:cubicBezTo>
                  <a:pt x="9064876" y="1091427"/>
                  <a:pt x="8976848" y="1179455"/>
                  <a:pt x="8868261" y="1179455"/>
                </a:cubicBezTo>
                <a:lnTo>
                  <a:pt x="196615" y="1179455"/>
                </a:lnTo>
                <a:cubicBezTo>
                  <a:pt x="88028" y="1179455"/>
                  <a:pt x="0" y="1091427"/>
                  <a:pt x="0" y="982840"/>
                </a:cubicBezTo>
                <a:lnTo>
                  <a:pt x="0" y="19661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547" tIns="626547" rIns="626547" bIns="626547" numCol="1" spcCol="1270" anchor="ctr" anchorCtr="0">
            <a:noAutofit/>
          </a:bodyPr>
          <a:lstStyle/>
          <a:p>
            <a:pPr defTabSz="3556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4400" dirty="0">
                <a:solidFill>
                  <a:schemeClr val="tx1"/>
                </a:solidFill>
                <a:latin typeface="+mj-lt"/>
              </a:rPr>
              <a:t>iii) </a:t>
            </a:r>
            <a:r>
              <a:rPr lang="bn-BD" sz="4400" dirty="0" err="1">
                <a:solidFill>
                  <a:schemeClr val="tx1"/>
                </a:solidFill>
                <a:latin typeface="+mj-lt"/>
              </a:rPr>
              <a:t>ট্রাপিজিয়াম</a:t>
            </a:r>
            <a:endParaRPr lang="en-US" sz="4400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3" name="L-Shape 12">
            <a:extLst>
              <a:ext uri="{FF2B5EF4-FFF2-40B4-BE49-F238E27FC236}">
                <a16:creationId xmlns:a16="http://schemas.microsoft.com/office/drawing/2014/main" id="{23857C78-0AC0-4CC8-B9EF-CF1949ACEC14}"/>
              </a:ext>
            </a:extLst>
          </p:cNvPr>
          <p:cNvSpPr/>
          <p:nvPr/>
        </p:nvSpPr>
        <p:spPr>
          <a:xfrm rot="18884540">
            <a:off x="792003" y="5123119"/>
            <a:ext cx="999058" cy="679081"/>
          </a:xfrm>
          <a:prstGeom prst="corner">
            <a:avLst>
              <a:gd name="adj1" fmla="val 30328"/>
              <a:gd name="adj2" fmla="val 31967"/>
            </a:avLst>
          </a:prstGeom>
          <a:solidFill>
            <a:srgbClr val="33CC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4" name="Multiplication Sign 13">
            <a:extLst>
              <a:ext uri="{FF2B5EF4-FFF2-40B4-BE49-F238E27FC236}">
                <a16:creationId xmlns:a16="http://schemas.microsoft.com/office/drawing/2014/main" id="{4D5136EE-F143-48FD-BE0C-2401DBF3B6D3}"/>
              </a:ext>
            </a:extLst>
          </p:cNvPr>
          <p:cNvSpPr/>
          <p:nvPr/>
        </p:nvSpPr>
        <p:spPr>
          <a:xfrm>
            <a:off x="686201" y="3897504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5" name="Multiplication Sign 14">
            <a:extLst>
              <a:ext uri="{FF2B5EF4-FFF2-40B4-BE49-F238E27FC236}">
                <a16:creationId xmlns:a16="http://schemas.microsoft.com/office/drawing/2014/main" id="{DF3BAFDF-71ED-4ED8-8D3A-067EB1AAC7BA}"/>
              </a:ext>
            </a:extLst>
          </p:cNvPr>
          <p:cNvSpPr/>
          <p:nvPr/>
        </p:nvSpPr>
        <p:spPr>
          <a:xfrm>
            <a:off x="686201" y="1684709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6" name="Multiplication Sign 15">
            <a:extLst>
              <a:ext uri="{FF2B5EF4-FFF2-40B4-BE49-F238E27FC236}">
                <a16:creationId xmlns:a16="http://schemas.microsoft.com/office/drawing/2014/main" id="{712AC1F8-0EED-47F7-B518-E4A8FED0757A}"/>
              </a:ext>
            </a:extLst>
          </p:cNvPr>
          <p:cNvSpPr/>
          <p:nvPr/>
        </p:nvSpPr>
        <p:spPr>
          <a:xfrm>
            <a:off x="686201" y="2790132"/>
            <a:ext cx="900000" cy="900000"/>
          </a:xfrm>
          <a:prstGeom prst="mathMultiply">
            <a:avLst>
              <a:gd name="adj1" fmla="val 13901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NikoshBAN" panose="02000000000000000000" pitchFamily="2" charset="0"/>
            </a:endParaRP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174F85DB-9AAC-CF01-5447-7A25B9EF06E2}"/>
              </a:ext>
            </a:extLst>
          </p:cNvPr>
          <p:cNvGrpSpPr/>
          <p:nvPr/>
        </p:nvGrpSpPr>
        <p:grpSpPr>
          <a:xfrm>
            <a:off x="662628" y="451706"/>
            <a:ext cx="972214" cy="1010575"/>
            <a:chOff x="0" y="0"/>
            <a:chExt cx="2565962" cy="2945150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5B740AAF-3C0B-7AE7-C66C-10866FC7206C}"/>
                </a:ext>
              </a:extLst>
            </p:cNvPr>
            <p:cNvSpPr/>
            <p:nvPr/>
          </p:nvSpPr>
          <p:spPr>
            <a:xfrm>
              <a:off x="0" y="0"/>
              <a:ext cx="2565962" cy="2945150"/>
            </a:xfrm>
            <a:custGeom>
              <a:avLst/>
              <a:gdLst/>
              <a:ahLst/>
              <a:cxnLst/>
              <a:rect l="l" t="t" r="r" b="b"/>
              <a:pathLst>
                <a:path w="2565962" h="2945150">
                  <a:moveTo>
                    <a:pt x="0" y="0"/>
                  </a:moveTo>
                  <a:lnTo>
                    <a:pt x="2565962" y="0"/>
                  </a:lnTo>
                  <a:lnTo>
                    <a:pt x="2565962" y="2945150"/>
                  </a:lnTo>
                  <a:lnTo>
                    <a:pt x="0" y="2945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6000">
                <a:latin typeface="+mj-lt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EC74478B-BFFA-3E31-CA65-4491784B03BC}"/>
                </a:ext>
              </a:extLst>
            </p:cNvPr>
            <p:cNvSpPr/>
            <p:nvPr/>
          </p:nvSpPr>
          <p:spPr>
            <a:xfrm>
              <a:off x="336285" y="140188"/>
              <a:ext cx="1893392" cy="2348393"/>
            </a:xfrm>
            <a:custGeom>
              <a:avLst/>
              <a:gdLst/>
              <a:ahLst/>
              <a:cxnLst/>
              <a:rect l="l" t="t" r="r" b="b"/>
              <a:pathLst>
                <a:path w="1893392" h="2348393">
                  <a:moveTo>
                    <a:pt x="0" y="0"/>
                  </a:moveTo>
                  <a:lnTo>
                    <a:pt x="1893392" y="0"/>
                  </a:lnTo>
                  <a:lnTo>
                    <a:pt x="1893392" y="2348393"/>
                  </a:lnTo>
                  <a:lnTo>
                    <a:pt x="0" y="2348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pPr algn="ctr"/>
              <a:endParaRPr lang="bn-BD" sz="6000">
                <a:latin typeface="+mj-lt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7667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5136F6-317D-56BA-FEBE-0FEC38573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051" y="1232381"/>
            <a:ext cx="3935976" cy="515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17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48390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8"/>
</p:tagLst>
</file>

<file path=ppt/theme/theme1.xml><?xml version="1.0" encoding="utf-8"?>
<a:theme xmlns:a="http://schemas.openxmlformats.org/drawingml/2006/main" name="Math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ath" id="{650DBAED-E24D-4A27-A078-6A18766A2EFF}" vid="{F6C1E41F-9831-4B36-BCD5-83AA5DBAE5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Math</Template>
  <TotalTime>142</TotalTime>
  <Words>351</Words>
  <Application>Microsoft Office PowerPoint</Application>
  <PresentationFormat>Widescreen</PresentationFormat>
  <Paragraphs>51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Arial</vt:lpstr>
      <vt:lpstr>Calibri</vt:lpstr>
      <vt:lpstr>Garamond</vt:lpstr>
      <vt:lpstr>NikoshBAN</vt:lpstr>
      <vt:lpstr>Math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WPBX5105GRF032212798</dc:creator>
  <cp:lastModifiedBy>Pedp4 WPBX5105GRF032212798</cp:lastModifiedBy>
  <cp:revision>25</cp:revision>
  <dcterms:created xsi:type="dcterms:W3CDTF">2025-11-28T05:21:56Z</dcterms:created>
  <dcterms:modified xsi:type="dcterms:W3CDTF">2026-09-09T03:33:05Z</dcterms:modified>
</cp:coreProperties>
</file>