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3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elcome  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English 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Md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Nizam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uddin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 Assistant Teacher)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High School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Bazar,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Jagannathpur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Sunamgonj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.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870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9092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Class test – 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Unit -04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Lesson- 06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Pahela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Boishakh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Questions no- 02,03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Marks –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12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Time : 50 minutes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4000" u="sng" dirty="0" smtClean="0">
                <a:solidFill>
                  <a:srgbClr val="C00000"/>
                </a:solidFill>
                <a:latin typeface="Elephant" pitchFamily="18" charset="0"/>
              </a:rPr>
              <a:t>2. Answer the following questions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.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What is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Pahela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Boishakh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Which is a part of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Bangalee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culture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What do wear men and women on this day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What did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organise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colourful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processions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Do you wear any special clothes on this occasion ?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3. Fill in the gaps with suitable words.</a:t>
            </a: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The celebration of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Pahela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Boishakh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…….a)…… a day of cultural unity for the ……….b)…….nation. It is a ……..c)……day in the ………d)………of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bangalee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……….e)……….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u="sng" dirty="0" smtClean="0">
                <a:solidFill>
                  <a:srgbClr val="FF0000"/>
                </a:solidFill>
                <a:latin typeface="Elephant" pitchFamily="18" charset="0"/>
              </a:rPr>
              <a:t>Matching with answer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marks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whole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special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history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culture</a:t>
            </a:r>
          </a:p>
        </p:txBody>
      </p:sp>
    </p:spTree>
    <p:extLst>
      <p:ext uri="{BB962C8B-B14F-4D97-AF65-F5344CB8AC3E}">
        <p14:creationId xmlns:p14="http://schemas.microsoft.com/office/powerpoint/2010/main" val="14974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Thank you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for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joining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English 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157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51</cp:revision>
  <dcterms:created xsi:type="dcterms:W3CDTF">2006-08-16T00:00:00Z</dcterms:created>
  <dcterms:modified xsi:type="dcterms:W3CDTF">2026-09-09T03:44:34Z</dcterms:modified>
</cp:coreProperties>
</file>