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49" d="100"/>
          <a:sy n="49" d="100"/>
        </p:scale>
        <p:origin x="219" y="27"/>
      </p:cViewPr>
      <p:guideLst>
        <p:guide orient="horz" pos="2160"/>
        <p:guide pos="3840"/>
        <p:guide orient="horz" pos="21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81BDA-1B31-49D8-8681-C6CB4494BF5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EC425-3904-4125-AB5A-2984F0C6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94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শিক্ষার্থীদেরকে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75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ছবি</a:t>
            </a:r>
            <a:r>
              <a:rPr lang="en-US" b="1" dirty="0"/>
              <a:t> </a:t>
            </a:r>
            <a:r>
              <a:rPr lang="en-US" b="1" dirty="0" err="1"/>
              <a:t>প্রদর্শন</a:t>
            </a:r>
            <a:r>
              <a:rPr lang="en-US" b="1" dirty="0"/>
              <a:t> ও </a:t>
            </a:r>
            <a:r>
              <a:rPr lang="en-US" b="1" dirty="0" err="1"/>
              <a:t>প্রশ্ন</a:t>
            </a:r>
            <a:r>
              <a:rPr lang="en-US" b="1" dirty="0"/>
              <a:t> </a:t>
            </a:r>
            <a:r>
              <a:rPr lang="en-US" b="1" dirty="0" err="1"/>
              <a:t>জিজ্ঞাসা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4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পাঠ</a:t>
            </a:r>
            <a:r>
              <a:rPr lang="en-US" b="1" dirty="0"/>
              <a:t> </a:t>
            </a:r>
            <a:r>
              <a:rPr lang="en-US" b="1" dirty="0" err="1"/>
              <a:t>শিরোনাম</a:t>
            </a:r>
            <a:r>
              <a:rPr lang="en-US" b="1" dirty="0"/>
              <a:t> </a:t>
            </a:r>
            <a:r>
              <a:rPr lang="en-US" b="1" dirty="0" err="1"/>
              <a:t>ঘোষণা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17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পুরো</a:t>
            </a:r>
            <a:r>
              <a:rPr lang="en-US" b="1" dirty="0"/>
              <a:t> </a:t>
            </a:r>
            <a:r>
              <a:rPr lang="en-US" b="1" dirty="0" err="1"/>
              <a:t>গল্পটি</a:t>
            </a:r>
            <a:r>
              <a:rPr lang="en-US" b="1" dirty="0"/>
              <a:t> </a:t>
            </a:r>
            <a:r>
              <a:rPr lang="en-US" b="1" dirty="0" err="1"/>
              <a:t>শিক্ষক</a:t>
            </a:r>
            <a:r>
              <a:rPr lang="en-US" b="1" dirty="0"/>
              <a:t> </a:t>
            </a:r>
            <a:r>
              <a:rPr lang="en-US" b="1" dirty="0" err="1"/>
              <a:t>সংক্ষেপে</a:t>
            </a:r>
            <a:r>
              <a:rPr lang="en-US" b="1" dirty="0"/>
              <a:t> </a:t>
            </a:r>
            <a:r>
              <a:rPr lang="en-US" b="1" dirty="0" err="1"/>
              <a:t>বলবেন</a:t>
            </a:r>
            <a:r>
              <a:rPr lang="en-US" b="1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61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শিক্ষক</a:t>
            </a:r>
            <a:r>
              <a:rPr lang="en-US" b="1" dirty="0"/>
              <a:t> </a:t>
            </a:r>
            <a:r>
              <a:rPr lang="en-US" b="1" dirty="0" err="1"/>
              <a:t>নিজে</a:t>
            </a:r>
            <a:r>
              <a:rPr lang="en-US" b="1" dirty="0"/>
              <a:t> </a:t>
            </a:r>
            <a:r>
              <a:rPr lang="en-US" b="1" dirty="0" err="1"/>
              <a:t>সুন্দর</a:t>
            </a:r>
            <a:r>
              <a:rPr lang="en-US" b="1" dirty="0"/>
              <a:t> </a:t>
            </a:r>
            <a:r>
              <a:rPr lang="en-US" b="1" dirty="0" err="1"/>
              <a:t>করে</a:t>
            </a:r>
            <a:r>
              <a:rPr lang="en-US" b="1" dirty="0"/>
              <a:t> </a:t>
            </a:r>
            <a:r>
              <a:rPr lang="en-US" b="1" dirty="0" err="1"/>
              <a:t>পড়বেন</a:t>
            </a:r>
            <a:r>
              <a:rPr lang="en-US" b="1" dirty="0"/>
              <a:t>। (I do)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90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শিক্ষক</a:t>
            </a:r>
            <a:r>
              <a:rPr lang="en-US" b="1" dirty="0"/>
              <a:t> </a:t>
            </a:r>
            <a:r>
              <a:rPr lang="en-US" b="1" dirty="0" err="1"/>
              <a:t>শব্দার্থগুলো</a:t>
            </a:r>
            <a:r>
              <a:rPr lang="en-US" b="1" dirty="0"/>
              <a:t> </a:t>
            </a:r>
            <a:r>
              <a:rPr lang="en-US" b="1" dirty="0" err="1"/>
              <a:t>বুঝিয়ে</a:t>
            </a:r>
            <a:r>
              <a:rPr lang="en-US" b="1" dirty="0"/>
              <a:t> </a:t>
            </a:r>
            <a:r>
              <a:rPr lang="en-US" b="1" dirty="0" err="1"/>
              <a:t>দেবেন</a:t>
            </a:r>
            <a:r>
              <a:rPr lang="en-US" b="1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09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শিক্ষকের</a:t>
            </a:r>
            <a:r>
              <a:rPr lang="en-US" b="1" dirty="0"/>
              <a:t> </a:t>
            </a:r>
            <a:r>
              <a:rPr lang="en-US" b="1" dirty="0" err="1"/>
              <a:t>সাথে</a:t>
            </a:r>
            <a:r>
              <a:rPr lang="en-US" b="1" dirty="0"/>
              <a:t> </a:t>
            </a:r>
            <a:r>
              <a:rPr lang="en-US" b="1" dirty="0" err="1"/>
              <a:t>ছাত্র-ছাত্রীরা</a:t>
            </a:r>
            <a:r>
              <a:rPr lang="en-US" b="1" dirty="0"/>
              <a:t> </a:t>
            </a:r>
            <a:r>
              <a:rPr lang="en-US" b="1" dirty="0" err="1"/>
              <a:t>পড়বে</a:t>
            </a:r>
            <a:r>
              <a:rPr lang="en-US" b="1" dirty="0"/>
              <a:t> (We do, You do)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88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যুক্ত</a:t>
            </a:r>
            <a:r>
              <a:rPr lang="en-US" b="1" dirty="0"/>
              <a:t> </a:t>
            </a:r>
            <a:r>
              <a:rPr lang="en-US" b="1" dirty="0" err="1"/>
              <a:t>বর্ণ</a:t>
            </a:r>
            <a:r>
              <a:rPr lang="en-US" b="1" dirty="0"/>
              <a:t> </a:t>
            </a:r>
            <a:r>
              <a:rPr lang="en-US" b="1" dirty="0" err="1"/>
              <a:t>বিভাজন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6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জোড়ায়</a:t>
            </a:r>
            <a:r>
              <a:rPr lang="en-US" b="1" dirty="0"/>
              <a:t> </a:t>
            </a:r>
            <a:r>
              <a:rPr lang="en-US" b="1" dirty="0" err="1"/>
              <a:t>কাজ</a:t>
            </a:r>
            <a:r>
              <a:rPr lang="en-US" b="1" dirty="0"/>
              <a:t> (</a:t>
            </a:r>
            <a:r>
              <a:rPr lang="en-US" b="1" dirty="0" err="1"/>
              <a:t>একজন</a:t>
            </a:r>
            <a:r>
              <a:rPr lang="en-US" b="1" dirty="0"/>
              <a:t> </a:t>
            </a:r>
            <a:r>
              <a:rPr lang="en-US" b="1" dirty="0" err="1"/>
              <a:t>পড়বে</a:t>
            </a:r>
            <a:r>
              <a:rPr lang="en-US" b="1" dirty="0"/>
              <a:t>, </a:t>
            </a:r>
            <a:r>
              <a:rPr lang="en-US" b="1" dirty="0" err="1"/>
              <a:t>আরেক</a:t>
            </a:r>
            <a:r>
              <a:rPr lang="en-US" b="1" dirty="0"/>
              <a:t> </a:t>
            </a:r>
            <a:r>
              <a:rPr lang="en-US" b="1" dirty="0" err="1"/>
              <a:t>জন</a:t>
            </a:r>
            <a:r>
              <a:rPr lang="en-US" b="1" dirty="0"/>
              <a:t> </a:t>
            </a:r>
            <a:r>
              <a:rPr lang="en-US" b="1" dirty="0" err="1"/>
              <a:t>মিলিয়ে</a:t>
            </a:r>
            <a:r>
              <a:rPr lang="en-US" b="1" dirty="0"/>
              <a:t> </a:t>
            </a:r>
            <a:r>
              <a:rPr lang="en-US" b="1" dirty="0" err="1"/>
              <a:t>দেখবে</a:t>
            </a:r>
            <a:r>
              <a:rPr lang="en-US" b="1" dirty="0"/>
              <a:t> </a:t>
            </a:r>
            <a:r>
              <a:rPr lang="en-US" b="1" dirty="0" err="1"/>
              <a:t>হচ্ছে</a:t>
            </a:r>
            <a:r>
              <a:rPr lang="en-US" b="1" dirty="0"/>
              <a:t> </a:t>
            </a:r>
            <a:r>
              <a:rPr lang="en-US" b="1" dirty="0" err="1"/>
              <a:t>কিনা</a:t>
            </a:r>
            <a:r>
              <a:rPr lang="en-US" b="1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57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পারগ</a:t>
            </a:r>
            <a:r>
              <a:rPr lang="en-US" b="1" dirty="0"/>
              <a:t> </a:t>
            </a:r>
            <a:r>
              <a:rPr lang="en-US" b="1" dirty="0" err="1"/>
              <a:t>শিশুকে</a:t>
            </a:r>
            <a:r>
              <a:rPr lang="en-US" b="1" dirty="0"/>
              <a:t> </a:t>
            </a:r>
            <a:r>
              <a:rPr lang="en-US" b="1" dirty="0" err="1"/>
              <a:t>সামনে</a:t>
            </a:r>
            <a:r>
              <a:rPr lang="en-US" b="1" dirty="0"/>
              <a:t> </a:t>
            </a:r>
            <a:r>
              <a:rPr lang="en-US" b="1" dirty="0" err="1"/>
              <a:t>এনে</a:t>
            </a:r>
            <a:r>
              <a:rPr lang="en-US" b="1" dirty="0"/>
              <a:t> </a:t>
            </a:r>
            <a:r>
              <a:rPr lang="en-US" b="1" dirty="0" err="1"/>
              <a:t>পড়তে</a:t>
            </a:r>
            <a:r>
              <a:rPr lang="en-US" b="1" dirty="0"/>
              <a:t> </a:t>
            </a:r>
            <a:r>
              <a:rPr lang="en-US" b="1" dirty="0" err="1"/>
              <a:t>বলবো</a:t>
            </a:r>
            <a:r>
              <a:rPr lang="en-US" b="1" dirty="0"/>
              <a:t>, </a:t>
            </a:r>
            <a:r>
              <a:rPr lang="en-US" b="1" dirty="0" err="1"/>
              <a:t>অন্যরা</a:t>
            </a:r>
            <a:r>
              <a:rPr lang="en-US" b="1" dirty="0"/>
              <a:t> </a:t>
            </a:r>
            <a:r>
              <a:rPr lang="en-US" b="1" dirty="0" err="1"/>
              <a:t>আঙ্গুল</a:t>
            </a:r>
            <a:r>
              <a:rPr lang="en-US" b="1" dirty="0"/>
              <a:t> </a:t>
            </a:r>
            <a:r>
              <a:rPr lang="en-US" b="1" dirty="0" err="1"/>
              <a:t>দিয়ে</a:t>
            </a:r>
            <a:r>
              <a:rPr lang="en-US" b="1" dirty="0"/>
              <a:t> </a:t>
            </a:r>
            <a:r>
              <a:rPr lang="en-US" b="1" dirty="0" err="1"/>
              <a:t>মিলাবে</a:t>
            </a:r>
            <a:r>
              <a:rPr lang="en-US" b="1" dirty="0"/>
              <a:t>। </a:t>
            </a:r>
            <a:r>
              <a:rPr lang="en-US" b="1" dirty="0" err="1"/>
              <a:t>ভুল</a:t>
            </a:r>
            <a:r>
              <a:rPr lang="en-US" b="1" dirty="0"/>
              <a:t> </a:t>
            </a:r>
            <a:r>
              <a:rPr lang="en-US" b="1" dirty="0" err="1"/>
              <a:t>হলে</a:t>
            </a:r>
            <a:r>
              <a:rPr lang="en-US" b="1" dirty="0"/>
              <a:t> </a:t>
            </a:r>
            <a:r>
              <a:rPr lang="en-US" b="1" dirty="0" err="1"/>
              <a:t>সহায়তা</a:t>
            </a:r>
            <a:r>
              <a:rPr lang="en-US" b="1" dirty="0"/>
              <a:t> </a:t>
            </a:r>
            <a:r>
              <a:rPr lang="en-US" b="1" dirty="0" err="1"/>
              <a:t>করবো</a:t>
            </a:r>
            <a:r>
              <a:rPr lang="en-US" b="1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5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প্রশ্নগুলোর</a:t>
            </a:r>
            <a:r>
              <a:rPr lang="en-US" b="1" dirty="0"/>
              <a:t> </a:t>
            </a:r>
            <a:r>
              <a:rPr lang="en-US" b="1" dirty="0" err="1"/>
              <a:t>উত্তর</a:t>
            </a:r>
            <a:r>
              <a:rPr lang="en-US" b="1" dirty="0"/>
              <a:t> </a:t>
            </a:r>
            <a:r>
              <a:rPr lang="en-US" b="1" dirty="0" err="1"/>
              <a:t>বই</a:t>
            </a:r>
            <a:r>
              <a:rPr lang="en-US" b="1" dirty="0"/>
              <a:t> </a:t>
            </a:r>
            <a:r>
              <a:rPr lang="en-US" b="1" dirty="0" err="1"/>
              <a:t>থেকে</a:t>
            </a:r>
            <a:r>
              <a:rPr lang="en-US" b="1" dirty="0"/>
              <a:t> </a:t>
            </a:r>
            <a:r>
              <a:rPr lang="en-US" b="1" dirty="0" err="1"/>
              <a:t>খুজে</a:t>
            </a:r>
            <a:r>
              <a:rPr lang="en-US" b="1" dirty="0"/>
              <a:t> </a:t>
            </a:r>
            <a:r>
              <a:rPr lang="en-US" b="1" dirty="0" err="1"/>
              <a:t>লিখে</a:t>
            </a:r>
            <a:r>
              <a:rPr lang="en-US" b="1" dirty="0"/>
              <a:t> </a:t>
            </a:r>
            <a:r>
              <a:rPr lang="en-US" b="1" dirty="0" err="1"/>
              <a:t>দাও</a:t>
            </a:r>
            <a:r>
              <a:rPr lang="en-US" b="1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97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যুক্ত</a:t>
            </a:r>
            <a:r>
              <a:rPr lang="en-US" b="1" dirty="0"/>
              <a:t> </a:t>
            </a:r>
            <a:r>
              <a:rPr lang="en-US" b="1" dirty="0" err="1"/>
              <a:t>বর্ণ</a:t>
            </a:r>
            <a:r>
              <a:rPr lang="en-US" b="1" dirty="0"/>
              <a:t> </a:t>
            </a:r>
            <a:r>
              <a:rPr lang="en-US" b="1" dirty="0" err="1"/>
              <a:t>শনাক্তকরণ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70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পাঠ</a:t>
            </a:r>
            <a:r>
              <a:rPr lang="en-US" b="1" dirty="0"/>
              <a:t> </a:t>
            </a:r>
            <a:r>
              <a:rPr lang="en-US" b="1" dirty="0" err="1"/>
              <a:t>থেকে</a:t>
            </a:r>
            <a:r>
              <a:rPr lang="en-US" b="1" dirty="0"/>
              <a:t> </a:t>
            </a:r>
            <a:r>
              <a:rPr lang="en-US" b="1" dirty="0" err="1"/>
              <a:t>শব্দ</a:t>
            </a:r>
            <a:r>
              <a:rPr lang="en-US" b="1" dirty="0"/>
              <a:t> </a:t>
            </a:r>
            <a:r>
              <a:rPr lang="en-US" b="1" dirty="0" err="1"/>
              <a:t>খোজা</a:t>
            </a:r>
            <a:r>
              <a:rPr lang="en-US" b="1" dirty="0"/>
              <a:t> (</a:t>
            </a:r>
            <a:r>
              <a:rPr lang="en-US" b="1" dirty="0" err="1"/>
              <a:t>পরিখা</a:t>
            </a:r>
            <a:r>
              <a:rPr lang="en-US" b="1" dirty="0"/>
              <a:t>, </a:t>
            </a:r>
            <a:r>
              <a:rPr lang="en-US" b="1" dirty="0" err="1"/>
              <a:t>খবর</a:t>
            </a:r>
            <a:r>
              <a:rPr lang="en-US" b="1" dirty="0"/>
              <a:t>, </a:t>
            </a:r>
            <a:r>
              <a:rPr lang="en-US" b="1" dirty="0" err="1"/>
              <a:t>হামলা</a:t>
            </a:r>
            <a:r>
              <a:rPr lang="en-US" b="1" dirty="0"/>
              <a:t>, </a:t>
            </a:r>
            <a:r>
              <a:rPr lang="en-US" b="1" dirty="0" err="1"/>
              <a:t>শত্রুরা</a:t>
            </a:r>
            <a:r>
              <a:rPr lang="en-US" b="1" dirty="0"/>
              <a:t>, </a:t>
            </a:r>
            <a:r>
              <a:rPr lang="en-US" b="1" dirty="0" err="1"/>
              <a:t>মহানবি</a:t>
            </a:r>
            <a:r>
              <a:rPr lang="en-US" b="1" dirty="0"/>
              <a:t>, </a:t>
            </a:r>
            <a:r>
              <a:rPr lang="en-US" b="1" dirty="0" err="1"/>
              <a:t>শহরের</a:t>
            </a:r>
            <a:r>
              <a:rPr lang="en-US" b="1" dirty="0"/>
              <a:t>, </a:t>
            </a:r>
            <a:r>
              <a:rPr lang="en-US" b="1" dirty="0" err="1"/>
              <a:t>সবাইকে</a:t>
            </a:r>
            <a:r>
              <a:rPr lang="en-US" b="1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2EC425-3904-4125-AB5A-2984F0C6E31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0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7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09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1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5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0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6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6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5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73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32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555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02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7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02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78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06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02063F3-8313-456A-9116-CBABAE5BAC3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4EC822-CBA2-49EF-9BA0-C31B3A8F09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364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0FD5E-42BC-BEDC-9057-627E6EE10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606"/>
            <a:ext cx="12192000" cy="692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0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53CBED-3D71-CDDC-18A8-39964C437A22}"/>
              </a:ext>
            </a:extLst>
          </p:cNvPr>
          <p:cNvSpPr/>
          <p:nvPr/>
        </p:nvSpPr>
        <p:spPr>
          <a:xfrm>
            <a:off x="-210604" y="-116378"/>
            <a:ext cx="12607651" cy="763108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D7D88-6AF5-3B5D-A802-2BB0F338E6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8793"/>
            <a:ext cx="3901448" cy="39014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0BC9C2-9EF8-408A-FC1F-682AA6EF06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75" y="-472448"/>
            <a:ext cx="3901448" cy="39014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E92B47-CCCB-7D41-AAD6-CEEE0BDB3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291" y="-1325892"/>
            <a:ext cx="3901448" cy="3901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17F323-DD15-D775-F2AF-32E710B6FB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844" y="4522130"/>
            <a:ext cx="3901448" cy="2194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660EEE-006D-B460-79FC-0C290B180B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92" y="4530437"/>
            <a:ext cx="3901448" cy="2194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6226DF-FF6C-B69E-0378-0499C9A618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7"/>
          <a:stretch>
            <a:fillRect/>
          </a:stretch>
        </p:blipFill>
        <p:spPr>
          <a:xfrm>
            <a:off x="11493740" y="4538744"/>
            <a:ext cx="903307" cy="2194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D2B831-6648-232E-C8E0-AAB989700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604" y="1512916"/>
            <a:ext cx="4052457" cy="45186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66AE6C-43E8-D15C-23F6-7941B545B6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-847906"/>
            <a:ext cx="4762500" cy="3962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0100B5-38D7-5A94-85CF-D3F19D908F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98" y="-943506"/>
            <a:ext cx="4762500" cy="3962400"/>
          </a:xfrm>
          <a:prstGeom prst="rect">
            <a:avLst/>
          </a:prstGeom>
        </p:spPr>
      </p:pic>
      <p:sp>
        <p:nvSpPr>
          <p:cNvPr id="12" name="Rounded Rectangle 25">
            <a:extLst>
              <a:ext uri="{FF2B5EF4-FFF2-40B4-BE49-F238E27FC236}">
                <a16:creationId xmlns:a16="http://schemas.microsoft.com/office/drawing/2014/main" id="{0B4AF8A8-FC86-29E5-DEFE-4C0B0D6E9A3E}"/>
              </a:ext>
            </a:extLst>
          </p:cNvPr>
          <p:cNvSpPr/>
          <p:nvPr/>
        </p:nvSpPr>
        <p:spPr>
          <a:xfrm>
            <a:off x="6907881" y="3733206"/>
            <a:ext cx="4096512" cy="1691640"/>
          </a:xfrm>
          <a:prstGeom prst="roundRect">
            <a:avLst/>
          </a:prstGeom>
          <a:noFill/>
          <a:ln w="57150">
            <a:solidFill>
              <a:srgbClr val="CD6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4">
            <a:extLst>
              <a:ext uri="{FF2B5EF4-FFF2-40B4-BE49-F238E27FC236}">
                <a16:creationId xmlns:a16="http://schemas.microsoft.com/office/drawing/2014/main" id="{CA2E084B-56CA-0301-91E8-FA1EA9C97AD8}"/>
              </a:ext>
            </a:extLst>
          </p:cNvPr>
          <p:cNvSpPr/>
          <p:nvPr/>
        </p:nvSpPr>
        <p:spPr>
          <a:xfrm>
            <a:off x="5597239" y="1831254"/>
            <a:ext cx="2603007" cy="1691640"/>
          </a:xfrm>
          <a:prstGeom prst="roundRect">
            <a:avLst/>
          </a:prstGeom>
          <a:noFill/>
          <a:ln w="57150">
            <a:solidFill>
              <a:srgbClr val="CD6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BD4F06-4620-F3F4-B20D-60369092411A}"/>
              </a:ext>
            </a:extLst>
          </p:cNvPr>
          <p:cNvSpPr/>
          <p:nvPr/>
        </p:nvSpPr>
        <p:spPr>
          <a:xfrm>
            <a:off x="6087108" y="1892244"/>
            <a:ext cx="148470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0160">
                  <a:solidFill>
                    <a:srgbClr val="002060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</a:t>
            </a:r>
            <a:endParaRPr lang="en-US" sz="9600" b="1" dirty="0">
              <a:ln w="10160">
                <a:solidFill>
                  <a:srgbClr val="00206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08329B-62FD-EFBB-D903-B05D021B16DA}"/>
              </a:ext>
            </a:extLst>
          </p:cNvPr>
          <p:cNvSpPr/>
          <p:nvPr/>
        </p:nvSpPr>
        <p:spPr>
          <a:xfrm>
            <a:off x="6887643" y="3863493"/>
            <a:ext cx="40965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0160">
                  <a:solidFill>
                    <a:srgbClr val="002060"/>
                  </a:solidFill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সকাল</a:t>
            </a:r>
            <a:endParaRPr lang="en-US" sz="9600" b="1" dirty="0">
              <a:ln w="10160">
                <a:solidFill>
                  <a:srgbClr val="00206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C8A8023-8EDB-9F57-F1C8-65C8C707FF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604" y="4530448"/>
            <a:ext cx="3901448" cy="219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57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4" grpId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41C2E1A-F468-E058-A14D-654F51757D72}"/>
              </a:ext>
            </a:extLst>
          </p:cNvPr>
          <p:cNvGrpSpPr/>
          <p:nvPr/>
        </p:nvGrpSpPr>
        <p:grpSpPr>
          <a:xfrm>
            <a:off x="1905000" y="533400"/>
            <a:ext cx="8153398" cy="838200"/>
            <a:chOff x="54303" y="381000"/>
            <a:chExt cx="9465440" cy="8382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E5C427-4557-D0B8-F2EE-066566BC9072}"/>
                </a:ext>
              </a:extLst>
            </p:cNvPr>
            <p:cNvSpPr/>
            <p:nvPr/>
          </p:nvSpPr>
          <p:spPr>
            <a:xfrm>
              <a:off x="54303" y="558225"/>
              <a:ext cx="946544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dirty="0" err="1">
                  <a:ln w="10541" cmpd="sng">
                    <a:solidFill>
                      <a:srgbClr val="002060"/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3200" b="1" dirty="0">
                  <a:ln w="10541" cmpd="sng">
                    <a:solidFill>
                      <a:srgbClr val="002060"/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n w="10541" cmpd="sng">
                    <a:solidFill>
                      <a:srgbClr val="002060"/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32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5" name="Down Ribbon 8">
              <a:extLst>
                <a:ext uri="{FF2B5EF4-FFF2-40B4-BE49-F238E27FC236}">
                  <a16:creationId xmlns:a16="http://schemas.microsoft.com/office/drawing/2014/main" id="{8558D246-BE09-60FF-39BC-24140503D3DA}"/>
                </a:ext>
              </a:extLst>
            </p:cNvPr>
            <p:cNvSpPr/>
            <p:nvPr/>
          </p:nvSpPr>
          <p:spPr>
            <a:xfrm>
              <a:off x="850462" y="381000"/>
              <a:ext cx="7696200" cy="838200"/>
            </a:xfrm>
            <a:prstGeom prst="ribbon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6E4605-FE96-32CB-089E-5DC1C770716F}"/>
              </a:ext>
            </a:extLst>
          </p:cNvPr>
          <p:cNvGrpSpPr/>
          <p:nvPr/>
        </p:nvGrpSpPr>
        <p:grpSpPr>
          <a:xfrm>
            <a:off x="1676400" y="1833152"/>
            <a:ext cx="8077200" cy="2475131"/>
            <a:chOff x="762000" y="1524000"/>
            <a:chExt cx="8077200" cy="24751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4EC5A6-FA9C-BA25-807B-47DF54983020}"/>
                </a:ext>
              </a:extLst>
            </p:cNvPr>
            <p:cNvSpPr/>
            <p:nvPr/>
          </p:nvSpPr>
          <p:spPr>
            <a:xfrm>
              <a:off x="838200" y="1524000"/>
              <a:ext cx="80010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মোঃ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রাকিব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হাসান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0B604A-4F8A-3EC8-FB2A-BC467FD6A65A}"/>
                </a:ext>
              </a:extLst>
            </p:cNvPr>
            <p:cNvSpPr/>
            <p:nvPr/>
          </p:nvSpPr>
          <p:spPr>
            <a:xfrm>
              <a:off x="838200" y="2133600"/>
              <a:ext cx="80010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সহকারি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C050BA-3022-F4B4-C2D7-130308E73856}"/>
                </a:ext>
              </a:extLst>
            </p:cNvPr>
            <p:cNvSpPr/>
            <p:nvPr/>
          </p:nvSpPr>
          <p:spPr>
            <a:xfrm>
              <a:off x="762000" y="2667000"/>
              <a:ext cx="79248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১৩০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নং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নওপাড়া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স.প্রা.বি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.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A165FB1-138B-1E80-657F-9004CE778195}"/>
                </a:ext>
              </a:extLst>
            </p:cNvPr>
            <p:cNvSpPr/>
            <p:nvPr/>
          </p:nvSpPr>
          <p:spPr>
            <a:xfrm>
              <a:off x="838200" y="3352800"/>
              <a:ext cx="76200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শৈলকুপা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ঝিনাইদহ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। 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523F7A1-8B07-8340-CC05-8A72F9A30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812507"/>
            <a:ext cx="12039600" cy="18930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030C5E-2C99-C95F-694E-4A78517907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/>
          <a:stretch>
            <a:fillRect/>
          </a:stretch>
        </p:blipFill>
        <p:spPr>
          <a:xfrm flipH="1">
            <a:off x="7772400" y="731520"/>
            <a:ext cx="4343400" cy="4754880"/>
          </a:xfrm>
          <a:prstGeom prst="ellipse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11728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DEDDC73B-312E-FCE5-7E30-C8AD550A5383}"/>
              </a:ext>
            </a:extLst>
          </p:cNvPr>
          <p:cNvSpPr/>
          <p:nvPr/>
        </p:nvSpPr>
        <p:spPr>
          <a:xfrm>
            <a:off x="1752600" y="609600"/>
            <a:ext cx="8763000" cy="3124200"/>
          </a:xfrm>
          <a:prstGeom prst="plaqu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0A044E-9EEF-18E6-56AB-E32A012A44B9}"/>
              </a:ext>
            </a:extLst>
          </p:cNvPr>
          <p:cNvSpPr/>
          <p:nvPr/>
        </p:nvSpPr>
        <p:spPr>
          <a:xfrm>
            <a:off x="1905000" y="1828800"/>
            <a:ext cx="24705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0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CAEB38-AE61-5135-ED71-04B99DB7F010}"/>
              </a:ext>
            </a:extLst>
          </p:cNvPr>
          <p:cNvSpPr/>
          <p:nvPr/>
        </p:nvSpPr>
        <p:spPr>
          <a:xfrm>
            <a:off x="1905001" y="2362201"/>
            <a:ext cx="39613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52BEB3-2F9C-0078-7E52-5EC488C178A7}"/>
              </a:ext>
            </a:extLst>
          </p:cNvPr>
          <p:cNvSpPr/>
          <p:nvPr/>
        </p:nvSpPr>
        <p:spPr>
          <a:xfrm>
            <a:off x="6552770" y="2320499"/>
            <a:ext cx="41152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১০/৯/২৬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.</a:t>
            </a:r>
            <a:endParaRPr lang="en-US" sz="40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565D96-7E9D-3ED9-129F-897B9D192E19}"/>
              </a:ext>
            </a:extLst>
          </p:cNvPr>
          <p:cNvSpPr/>
          <p:nvPr/>
        </p:nvSpPr>
        <p:spPr>
          <a:xfrm>
            <a:off x="6591815" y="1817757"/>
            <a:ext cx="31983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4F4F5B-97C9-7384-2D27-B35BECD2B586}"/>
              </a:ext>
            </a:extLst>
          </p:cNvPr>
          <p:cNvSpPr/>
          <p:nvPr/>
        </p:nvSpPr>
        <p:spPr>
          <a:xfrm>
            <a:off x="4495801" y="685801"/>
            <a:ext cx="27318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u="sng" spc="300" dirty="0" err="1">
                <a:ln w="11430" cmpd="sng">
                  <a:solidFill>
                    <a:srgbClr val="9C1896"/>
                  </a:solidFill>
                  <a:prstDash val="solid"/>
                  <a:miter lim="800000"/>
                </a:ln>
                <a:solidFill>
                  <a:srgbClr val="9C189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u="sng" spc="300" dirty="0">
                <a:ln w="11430" cmpd="sng">
                  <a:solidFill>
                    <a:srgbClr val="9C1896"/>
                  </a:solidFill>
                  <a:prstDash val="solid"/>
                  <a:miter lim="800000"/>
                </a:ln>
                <a:solidFill>
                  <a:srgbClr val="9C189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spc="300" dirty="0" err="1">
                <a:ln w="11430" cmpd="sng">
                  <a:solidFill>
                    <a:srgbClr val="9C1896"/>
                  </a:solidFill>
                  <a:prstDash val="solid"/>
                  <a:miter lim="800000"/>
                </a:ln>
                <a:solidFill>
                  <a:srgbClr val="9C1896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u="sng" spc="300" dirty="0">
              <a:ln w="11430" cmpd="sng">
                <a:solidFill>
                  <a:srgbClr val="9C1896"/>
                </a:solidFill>
                <a:prstDash val="solid"/>
                <a:miter lim="800000"/>
              </a:ln>
              <a:solidFill>
                <a:srgbClr val="9C1896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4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03702A-8A1C-19A2-169A-A2954C22A760}"/>
              </a:ext>
            </a:extLst>
          </p:cNvPr>
          <p:cNvGrpSpPr/>
          <p:nvPr/>
        </p:nvGrpSpPr>
        <p:grpSpPr>
          <a:xfrm>
            <a:off x="278781" y="1715274"/>
            <a:ext cx="5030132" cy="1429566"/>
            <a:chOff x="278781" y="1715274"/>
            <a:chExt cx="5030132" cy="1429566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FBFD8B7E-1780-5519-9F2E-808B44BDF6B0}"/>
                </a:ext>
              </a:extLst>
            </p:cNvPr>
            <p:cNvSpPr/>
            <p:nvPr/>
          </p:nvSpPr>
          <p:spPr>
            <a:xfrm>
              <a:off x="278781" y="1771345"/>
              <a:ext cx="4652885" cy="1373495"/>
            </a:xfrm>
            <a:prstGeom prst="roundRect">
              <a:avLst/>
            </a:prstGeom>
            <a:solidFill>
              <a:schemeClr val="tx1">
                <a:alpha val="74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Google Shape;460;p26">
              <a:extLst>
                <a:ext uri="{FF2B5EF4-FFF2-40B4-BE49-F238E27FC236}">
                  <a16:creationId xmlns:a16="http://schemas.microsoft.com/office/drawing/2014/main" id="{8FC4B4BB-46E5-59D1-4E7B-617D2B54457F}"/>
                </a:ext>
              </a:extLst>
            </p:cNvPr>
            <p:cNvSpPr txBox="1"/>
            <p:nvPr/>
          </p:nvSpPr>
          <p:spPr>
            <a:xfrm>
              <a:off x="433230" y="1715274"/>
              <a:ext cx="4875683" cy="1384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1।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বাক্য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শুনে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শব্দ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২।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ছবি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চিত্র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দেখে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বর্ণনা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শুনে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</a:t>
              </a:r>
              <a:endParaRPr lang="en-US" sz="28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সংশ্লিষ্ট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প্রশ্নের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দিতে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sz="28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7648C4-D9B2-E4DE-141F-6A4B7121CF3E}"/>
              </a:ext>
            </a:extLst>
          </p:cNvPr>
          <p:cNvGrpSpPr/>
          <p:nvPr/>
        </p:nvGrpSpPr>
        <p:grpSpPr>
          <a:xfrm>
            <a:off x="7372808" y="1669281"/>
            <a:ext cx="4870269" cy="1502084"/>
            <a:chOff x="7372808" y="1669281"/>
            <a:chExt cx="4870269" cy="150208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E6DF6BF-1D6C-85A2-82F5-7E67B302AE2C}"/>
                </a:ext>
              </a:extLst>
            </p:cNvPr>
            <p:cNvSpPr/>
            <p:nvPr/>
          </p:nvSpPr>
          <p:spPr>
            <a:xfrm>
              <a:off x="7372808" y="1713054"/>
              <a:ext cx="4651921" cy="1458311"/>
            </a:xfrm>
            <a:prstGeom prst="roundRect">
              <a:avLst/>
            </a:prstGeom>
            <a:solidFill>
              <a:schemeClr val="tx1">
                <a:alpha val="74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Google Shape;460;p26">
              <a:extLst>
                <a:ext uri="{FF2B5EF4-FFF2-40B4-BE49-F238E27FC236}">
                  <a16:creationId xmlns:a16="http://schemas.microsoft.com/office/drawing/2014/main" id="{A5AEE785-7F21-4AEF-D50F-248A4E438AC7}"/>
                </a:ext>
              </a:extLst>
            </p:cNvPr>
            <p:cNvSpPr txBox="1"/>
            <p:nvPr/>
          </p:nvSpPr>
          <p:spPr>
            <a:xfrm>
              <a:off x="7500783" y="1669281"/>
              <a:ext cx="4742294" cy="13849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শব্দে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ব্যবহৃত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যুক্তবর্ণের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ধ্বনি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২।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স্পষ্ট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শুদ্ধভাবে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বাক্য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sz="28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Google Shape;495;p28">
            <a:extLst>
              <a:ext uri="{FF2B5EF4-FFF2-40B4-BE49-F238E27FC236}">
                <a16:creationId xmlns:a16="http://schemas.microsoft.com/office/drawing/2014/main" id="{40057756-7478-ED15-B164-F916B68D93FD}"/>
              </a:ext>
            </a:extLst>
          </p:cNvPr>
          <p:cNvSpPr/>
          <p:nvPr/>
        </p:nvSpPr>
        <p:spPr>
          <a:xfrm rot="20280000">
            <a:off x="5974292" y="2103120"/>
            <a:ext cx="1181213" cy="1584660"/>
          </a:xfrm>
          <a:custGeom>
            <a:avLst/>
            <a:gdLst/>
            <a:ahLst/>
            <a:cxnLst/>
            <a:rect l="l" t="t" r="r" b="b"/>
            <a:pathLst>
              <a:path w="1768" h="2325" extrusionOk="0">
                <a:moveTo>
                  <a:pt x="1629" y="2325"/>
                </a:moveTo>
                <a:cubicBezTo>
                  <a:pt x="1721" y="2106"/>
                  <a:pt x="1768" y="1873"/>
                  <a:pt x="1768" y="1632"/>
                </a:cubicBezTo>
                <a:cubicBezTo>
                  <a:pt x="1768" y="930"/>
                  <a:pt x="1357" y="291"/>
                  <a:pt x="719" y="0"/>
                </a:cubicBezTo>
                <a:cubicBezTo>
                  <a:pt x="268" y="412"/>
                  <a:pt x="7" y="995"/>
                  <a:pt x="0" y="1606"/>
                </a:cubicBezTo>
                <a:cubicBezTo>
                  <a:pt x="318" y="1610"/>
                  <a:pt x="624" y="1677"/>
                  <a:pt x="911" y="1808"/>
                </a:cubicBezTo>
                <a:cubicBezTo>
                  <a:pt x="1183" y="1932"/>
                  <a:pt x="1425" y="2106"/>
                  <a:pt x="1629" y="23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496;p28">
            <a:extLst>
              <a:ext uri="{FF2B5EF4-FFF2-40B4-BE49-F238E27FC236}">
                <a16:creationId xmlns:a16="http://schemas.microsoft.com/office/drawing/2014/main" id="{33418892-5538-DAEF-1E53-F005AED23314}"/>
              </a:ext>
            </a:extLst>
          </p:cNvPr>
          <p:cNvSpPr/>
          <p:nvPr/>
        </p:nvSpPr>
        <p:spPr>
          <a:xfrm rot="20280000">
            <a:off x="4823152" y="2373693"/>
            <a:ext cx="1555224" cy="1205982"/>
          </a:xfrm>
          <a:custGeom>
            <a:avLst/>
            <a:gdLst/>
            <a:ahLst/>
            <a:cxnLst/>
            <a:rect l="l" t="t" r="r" b="b"/>
            <a:pathLst>
              <a:path w="2325" h="1768" extrusionOk="0">
                <a:moveTo>
                  <a:pt x="2325" y="139"/>
                </a:moveTo>
                <a:cubicBezTo>
                  <a:pt x="2106" y="47"/>
                  <a:pt x="1873" y="0"/>
                  <a:pt x="1632" y="0"/>
                </a:cubicBezTo>
                <a:cubicBezTo>
                  <a:pt x="930" y="0"/>
                  <a:pt x="291" y="411"/>
                  <a:pt x="0" y="1049"/>
                </a:cubicBezTo>
                <a:cubicBezTo>
                  <a:pt x="412" y="1500"/>
                  <a:pt x="995" y="1761"/>
                  <a:pt x="1606" y="1768"/>
                </a:cubicBezTo>
                <a:cubicBezTo>
                  <a:pt x="1610" y="1450"/>
                  <a:pt x="1678" y="1144"/>
                  <a:pt x="1808" y="857"/>
                </a:cubicBezTo>
                <a:cubicBezTo>
                  <a:pt x="1932" y="585"/>
                  <a:pt x="2106" y="343"/>
                  <a:pt x="2325" y="1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497;p28">
            <a:extLst>
              <a:ext uri="{FF2B5EF4-FFF2-40B4-BE49-F238E27FC236}">
                <a16:creationId xmlns:a16="http://schemas.microsoft.com/office/drawing/2014/main" id="{F0E8EFAB-294A-A74A-A757-50EBC2F20E0A}"/>
              </a:ext>
            </a:extLst>
          </p:cNvPr>
          <p:cNvSpPr/>
          <p:nvPr/>
        </p:nvSpPr>
        <p:spPr>
          <a:xfrm rot="20280000">
            <a:off x="5851772" y="3281110"/>
            <a:ext cx="1555224" cy="1203570"/>
          </a:xfrm>
          <a:custGeom>
            <a:avLst/>
            <a:gdLst/>
            <a:ahLst/>
            <a:cxnLst/>
            <a:rect l="l" t="t" r="r" b="b"/>
            <a:pathLst>
              <a:path w="2325" h="1768" extrusionOk="0">
                <a:moveTo>
                  <a:pt x="719" y="0"/>
                </a:moveTo>
                <a:cubicBezTo>
                  <a:pt x="715" y="317"/>
                  <a:pt x="647" y="624"/>
                  <a:pt x="517" y="910"/>
                </a:cubicBezTo>
                <a:cubicBezTo>
                  <a:pt x="393" y="1183"/>
                  <a:pt x="219" y="1425"/>
                  <a:pt x="0" y="1629"/>
                </a:cubicBezTo>
                <a:cubicBezTo>
                  <a:pt x="219" y="1721"/>
                  <a:pt x="452" y="1768"/>
                  <a:pt x="693" y="1768"/>
                </a:cubicBezTo>
                <a:cubicBezTo>
                  <a:pt x="1395" y="1768"/>
                  <a:pt x="2034" y="1357"/>
                  <a:pt x="2325" y="719"/>
                </a:cubicBezTo>
                <a:cubicBezTo>
                  <a:pt x="1913" y="268"/>
                  <a:pt x="1330" y="7"/>
                  <a:pt x="71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498;p28">
            <a:extLst>
              <a:ext uri="{FF2B5EF4-FFF2-40B4-BE49-F238E27FC236}">
                <a16:creationId xmlns:a16="http://schemas.microsoft.com/office/drawing/2014/main" id="{556BF04B-D4D6-4DB9-4CA5-A88D48350421}"/>
              </a:ext>
            </a:extLst>
          </p:cNvPr>
          <p:cNvSpPr/>
          <p:nvPr/>
        </p:nvSpPr>
        <p:spPr>
          <a:xfrm rot="20280000">
            <a:off x="5074123" y="3170220"/>
            <a:ext cx="1183579" cy="1584660"/>
          </a:xfrm>
          <a:custGeom>
            <a:avLst/>
            <a:gdLst/>
            <a:ahLst/>
            <a:cxnLst/>
            <a:rect l="l" t="t" r="r" b="b"/>
            <a:pathLst>
              <a:path w="1768" h="2325" extrusionOk="0">
                <a:moveTo>
                  <a:pt x="139" y="0"/>
                </a:moveTo>
                <a:cubicBezTo>
                  <a:pt x="47" y="219"/>
                  <a:pt x="0" y="452"/>
                  <a:pt x="0" y="693"/>
                </a:cubicBezTo>
                <a:cubicBezTo>
                  <a:pt x="0" y="1395"/>
                  <a:pt x="411" y="2034"/>
                  <a:pt x="1049" y="2325"/>
                </a:cubicBezTo>
                <a:cubicBezTo>
                  <a:pt x="1500" y="1913"/>
                  <a:pt x="1761" y="1330"/>
                  <a:pt x="1768" y="719"/>
                </a:cubicBezTo>
                <a:cubicBezTo>
                  <a:pt x="1451" y="715"/>
                  <a:pt x="1144" y="647"/>
                  <a:pt x="857" y="517"/>
                </a:cubicBezTo>
                <a:cubicBezTo>
                  <a:pt x="585" y="393"/>
                  <a:pt x="343" y="219"/>
                  <a:pt x="13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460;p26">
            <a:extLst>
              <a:ext uri="{FF2B5EF4-FFF2-40B4-BE49-F238E27FC236}">
                <a16:creationId xmlns:a16="http://schemas.microsoft.com/office/drawing/2014/main" id="{E142C14A-8B99-37C7-EFE8-061067065565}"/>
              </a:ext>
            </a:extLst>
          </p:cNvPr>
          <p:cNvSpPr txBox="1"/>
          <p:nvPr/>
        </p:nvSpPr>
        <p:spPr>
          <a:xfrm>
            <a:off x="4770120" y="2672539"/>
            <a:ext cx="1522912" cy="49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endParaRPr sz="28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Google Shape;460;p26">
            <a:extLst>
              <a:ext uri="{FF2B5EF4-FFF2-40B4-BE49-F238E27FC236}">
                <a16:creationId xmlns:a16="http://schemas.microsoft.com/office/drawing/2014/main" id="{11889F90-AB93-3CA9-3290-33398893BDC0}"/>
              </a:ext>
            </a:extLst>
          </p:cNvPr>
          <p:cNvSpPr txBox="1"/>
          <p:nvPr/>
        </p:nvSpPr>
        <p:spPr>
          <a:xfrm>
            <a:off x="5811956" y="2574991"/>
            <a:ext cx="1522912" cy="49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endParaRPr sz="28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Google Shape;460;p26">
            <a:extLst>
              <a:ext uri="{FF2B5EF4-FFF2-40B4-BE49-F238E27FC236}">
                <a16:creationId xmlns:a16="http://schemas.microsoft.com/office/drawing/2014/main" id="{DE6A8394-FF16-06D3-8B24-8377F087CD42}"/>
              </a:ext>
            </a:extLst>
          </p:cNvPr>
          <p:cNvSpPr txBox="1"/>
          <p:nvPr/>
        </p:nvSpPr>
        <p:spPr>
          <a:xfrm>
            <a:off x="5898968" y="3594259"/>
            <a:ext cx="1522912" cy="49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endParaRPr sz="28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Google Shape;460;p26">
            <a:extLst>
              <a:ext uri="{FF2B5EF4-FFF2-40B4-BE49-F238E27FC236}">
                <a16:creationId xmlns:a16="http://schemas.microsoft.com/office/drawing/2014/main" id="{6B43A34C-5455-72A7-412C-53CA6D498039}"/>
              </a:ext>
            </a:extLst>
          </p:cNvPr>
          <p:cNvSpPr txBox="1"/>
          <p:nvPr/>
        </p:nvSpPr>
        <p:spPr>
          <a:xfrm>
            <a:off x="4823529" y="3720952"/>
            <a:ext cx="1522912" cy="49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endParaRPr sz="28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12FA785-C10A-B15A-65F9-D236B4E4E431}"/>
              </a:ext>
            </a:extLst>
          </p:cNvPr>
          <p:cNvGrpSpPr/>
          <p:nvPr/>
        </p:nvGrpSpPr>
        <p:grpSpPr>
          <a:xfrm>
            <a:off x="7307002" y="3671569"/>
            <a:ext cx="4651921" cy="1839454"/>
            <a:chOff x="7307002" y="3671569"/>
            <a:chExt cx="4651921" cy="1839454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6AC3C88-2B86-AF82-5FD4-F5955CA2E574}"/>
                </a:ext>
              </a:extLst>
            </p:cNvPr>
            <p:cNvSpPr/>
            <p:nvPr/>
          </p:nvSpPr>
          <p:spPr>
            <a:xfrm>
              <a:off x="7307002" y="3671569"/>
              <a:ext cx="4651921" cy="1839454"/>
            </a:xfrm>
            <a:prstGeom prst="roundRect">
              <a:avLst>
                <a:gd name="adj" fmla="val 12844"/>
              </a:avLst>
            </a:prstGeom>
            <a:solidFill>
              <a:schemeClr val="tx1">
                <a:alpha val="74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Google Shape;460;p26">
              <a:extLst>
                <a:ext uri="{FF2B5EF4-FFF2-40B4-BE49-F238E27FC236}">
                  <a16:creationId xmlns:a16="http://schemas.microsoft.com/office/drawing/2014/main" id="{BD2F4716-D2F9-33C9-A027-FBFD9DE63FFE}"/>
                </a:ext>
              </a:extLst>
            </p:cNvPr>
            <p:cNvSpPr txBox="1"/>
            <p:nvPr/>
          </p:nvSpPr>
          <p:spPr>
            <a:xfrm>
              <a:off x="7307002" y="3686635"/>
              <a:ext cx="4368006" cy="1815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যুক্তবর্ন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যোগে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গঠিত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শব্দ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২।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বর্ণনামূলক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রচনা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পড়ে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প্রশ্নের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দিতে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sz="28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A37B126-85E4-2726-9C69-0D1B79F9175D}"/>
              </a:ext>
            </a:extLst>
          </p:cNvPr>
          <p:cNvGrpSpPr/>
          <p:nvPr/>
        </p:nvGrpSpPr>
        <p:grpSpPr>
          <a:xfrm>
            <a:off x="419934" y="3654313"/>
            <a:ext cx="5036054" cy="1373495"/>
            <a:chOff x="419934" y="3654313"/>
            <a:chExt cx="5036054" cy="137349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33C7FF0-3D60-ED77-30F1-874D3E7A055B}"/>
                </a:ext>
              </a:extLst>
            </p:cNvPr>
            <p:cNvSpPr/>
            <p:nvPr/>
          </p:nvSpPr>
          <p:spPr>
            <a:xfrm>
              <a:off x="419934" y="3654313"/>
              <a:ext cx="4368006" cy="1373495"/>
            </a:xfrm>
            <a:prstGeom prst="roundRect">
              <a:avLst/>
            </a:prstGeom>
            <a:solidFill>
              <a:schemeClr val="tx1">
                <a:alpha val="74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Google Shape;460;p26">
              <a:extLst>
                <a:ext uri="{FF2B5EF4-FFF2-40B4-BE49-F238E27FC236}">
                  <a16:creationId xmlns:a16="http://schemas.microsoft.com/office/drawing/2014/main" id="{FE5C309E-213D-7103-F1FD-9B986EFDAD34}"/>
                </a:ext>
              </a:extLst>
            </p:cNvPr>
            <p:cNvSpPr txBox="1"/>
            <p:nvPr/>
          </p:nvSpPr>
          <p:spPr>
            <a:xfrm>
              <a:off x="713694" y="3839500"/>
              <a:ext cx="4742294" cy="954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১।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পাঠের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যুক্তব্যঞ্জন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বর্ণ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ভেঙে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লিখতে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sz="28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D651442-35EE-CB26-E4FD-9644C2FE49E9}"/>
              </a:ext>
            </a:extLst>
          </p:cNvPr>
          <p:cNvSpPr txBox="1"/>
          <p:nvPr/>
        </p:nvSpPr>
        <p:spPr>
          <a:xfrm>
            <a:off x="4800600" y="15240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3" name="Horizontal Scroll 1">
            <a:extLst>
              <a:ext uri="{FF2B5EF4-FFF2-40B4-BE49-F238E27FC236}">
                <a16:creationId xmlns:a16="http://schemas.microsoft.com/office/drawing/2014/main" id="{4D3F5524-A049-22EF-208C-CB7E93757513}"/>
              </a:ext>
            </a:extLst>
          </p:cNvPr>
          <p:cNvSpPr/>
          <p:nvPr/>
        </p:nvSpPr>
        <p:spPr>
          <a:xfrm>
            <a:off x="4038600" y="0"/>
            <a:ext cx="3810000" cy="838200"/>
          </a:xfrm>
          <a:prstGeom prst="horizontalScroll">
            <a:avLst/>
          </a:prstGeom>
          <a:noFill/>
          <a:ln>
            <a:solidFill>
              <a:srgbClr val="002060"/>
            </a:solidFill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1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8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539579-3C1F-477F-9783-736B2639A80E}"/>
              </a:ext>
            </a:extLst>
          </p:cNvPr>
          <p:cNvGrpSpPr/>
          <p:nvPr/>
        </p:nvGrpSpPr>
        <p:grpSpPr>
          <a:xfrm>
            <a:off x="715108" y="1229510"/>
            <a:ext cx="4157475" cy="1501282"/>
            <a:chOff x="5284878" y="1392547"/>
            <a:chExt cx="4036445" cy="15012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AEEA3F-A028-7B70-0FC3-7D5A1DFD9C60}"/>
                </a:ext>
              </a:extLst>
            </p:cNvPr>
            <p:cNvGrpSpPr/>
            <p:nvPr/>
          </p:nvGrpSpPr>
          <p:grpSpPr>
            <a:xfrm>
              <a:off x="5284878" y="1392547"/>
              <a:ext cx="4036445" cy="1501282"/>
              <a:chOff x="4690040" y="4119839"/>
              <a:chExt cx="4036445" cy="1501282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078BE5F-98C2-032F-F0E7-C59C90166A67}"/>
                  </a:ext>
                </a:extLst>
              </p:cNvPr>
              <p:cNvGrpSpPr/>
              <p:nvPr/>
            </p:nvGrpSpPr>
            <p:grpSpPr>
              <a:xfrm>
                <a:off x="4690040" y="4119839"/>
                <a:ext cx="4036445" cy="1501282"/>
                <a:chOff x="3190323" y="3414123"/>
                <a:chExt cx="4036445" cy="1501282"/>
              </a:xfrm>
            </p:grpSpPr>
            <p:sp>
              <p:nvSpPr>
                <p:cNvPr id="9" name="Rectangle: Top Corners Rounded 8">
                  <a:extLst>
                    <a:ext uri="{FF2B5EF4-FFF2-40B4-BE49-F238E27FC236}">
                      <a16:creationId xmlns:a16="http://schemas.microsoft.com/office/drawing/2014/main" id="{1E961335-A56E-BB2A-8680-ECF8C1DA1997}"/>
                    </a:ext>
                  </a:extLst>
                </p:cNvPr>
                <p:cNvSpPr/>
                <p:nvPr/>
              </p:nvSpPr>
              <p:spPr>
                <a:xfrm rot="5400000">
                  <a:off x="4447387" y="2157061"/>
                  <a:ext cx="1501280" cy="4015408"/>
                </a:xfrm>
                <a:prstGeom prst="round2Same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932FBCEF-31AE-FC77-5B3F-D67AFD1E6E9F}"/>
                    </a:ext>
                  </a:extLst>
                </p:cNvPr>
                <p:cNvSpPr/>
                <p:nvPr/>
              </p:nvSpPr>
              <p:spPr>
                <a:xfrm rot="5400000">
                  <a:off x="6105262" y="3793896"/>
                  <a:ext cx="1501280" cy="741733"/>
                </a:xfrm>
                <a:custGeom>
                  <a:avLst/>
                  <a:gdLst>
                    <a:gd name="connsiteX0" fmla="*/ 0 w 1501280"/>
                    <a:gd name="connsiteY0" fmla="*/ 741733 h 741733"/>
                    <a:gd name="connsiteX1" fmla="*/ 0 w 1501280"/>
                    <a:gd name="connsiteY1" fmla="*/ 250218 h 741733"/>
                    <a:gd name="connsiteX2" fmla="*/ 250218 w 1501280"/>
                    <a:gd name="connsiteY2" fmla="*/ 0 h 741733"/>
                    <a:gd name="connsiteX3" fmla="*/ 1251062 w 1501280"/>
                    <a:gd name="connsiteY3" fmla="*/ 0 h 741733"/>
                    <a:gd name="connsiteX4" fmla="*/ 1501280 w 1501280"/>
                    <a:gd name="connsiteY4" fmla="*/ 250218 h 741733"/>
                    <a:gd name="connsiteX5" fmla="*/ 1501280 w 1501280"/>
                    <a:gd name="connsiteY5" fmla="*/ 741733 h 74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01280" h="741733">
                      <a:moveTo>
                        <a:pt x="0" y="741733"/>
                      </a:moveTo>
                      <a:lnTo>
                        <a:pt x="0" y="250218"/>
                      </a:lnTo>
                      <a:cubicBezTo>
                        <a:pt x="0" y="112026"/>
                        <a:pt x="112026" y="0"/>
                        <a:pt x="250218" y="0"/>
                      </a:cubicBezTo>
                      <a:lnTo>
                        <a:pt x="1251062" y="0"/>
                      </a:lnTo>
                      <a:cubicBezTo>
                        <a:pt x="1389254" y="0"/>
                        <a:pt x="1501280" y="112026"/>
                        <a:pt x="1501280" y="250218"/>
                      </a:cubicBezTo>
                      <a:lnTo>
                        <a:pt x="1501280" y="74173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C57EA0-8C48-F32F-9ECA-025A18BB304F}"/>
                  </a:ext>
                </a:extLst>
              </p:cNvPr>
              <p:cNvSpPr txBox="1"/>
              <p:nvPr/>
            </p:nvSpPr>
            <p:spPr>
              <a:xfrm>
                <a:off x="5541957" y="4562190"/>
                <a:ext cx="21840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14857B-E499-AE57-A476-38446B37ED9B}"/>
                </a:ext>
              </a:extLst>
            </p:cNvPr>
            <p:cNvSpPr txBox="1"/>
            <p:nvPr/>
          </p:nvSpPr>
          <p:spPr>
            <a:xfrm>
              <a:off x="5712856" y="1683405"/>
              <a:ext cx="328842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১।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বাড়িতে</a:t>
              </a:r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নিজের</a:t>
              </a:r>
              <a:endParaRPr lang="en-US" sz="2800" b="1" dirty="0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নিজেরা</a:t>
              </a:r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করো</a:t>
              </a:r>
              <a:r>
                <a:rPr lang="en-US" sz="2800" b="1" dirty="0">
                  <a:ln w="10160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80C1D9-C253-F4F7-B848-02051A519E8D}"/>
              </a:ext>
            </a:extLst>
          </p:cNvPr>
          <p:cNvGrpSpPr/>
          <p:nvPr/>
        </p:nvGrpSpPr>
        <p:grpSpPr>
          <a:xfrm>
            <a:off x="853440" y="3832977"/>
            <a:ext cx="4210718" cy="1501281"/>
            <a:chOff x="5687805" y="3650785"/>
            <a:chExt cx="4210718" cy="15012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BDD32AF-0F23-CC1F-BEC1-C65DDE1AB568}"/>
                </a:ext>
              </a:extLst>
            </p:cNvPr>
            <p:cNvGrpSpPr/>
            <p:nvPr/>
          </p:nvGrpSpPr>
          <p:grpSpPr>
            <a:xfrm>
              <a:off x="5687805" y="3650785"/>
              <a:ext cx="4210718" cy="1501281"/>
              <a:chOff x="3183156" y="3429000"/>
              <a:chExt cx="4210718" cy="1501281"/>
            </a:xfrm>
          </p:grpSpPr>
          <p:sp>
            <p:nvSpPr>
              <p:cNvPr id="14" name="Rectangle: Top Corners Rounded 13">
                <a:extLst>
                  <a:ext uri="{FF2B5EF4-FFF2-40B4-BE49-F238E27FC236}">
                    <a16:creationId xmlns:a16="http://schemas.microsoft.com/office/drawing/2014/main" id="{3EAC5928-0ECF-EAFB-4B65-955A365865A3}"/>
                  </a:ext>
                </a:extLst>
              </p:cNvPr>
              <p:cNvSpPr/>
              <p:nvPr/>
            </p:nvSpPr>
            <p:spPr>
              <a:xfrm rot="5400000">
                <a:off x="4531780" y="2080376"/>
                <a:ext cx="1501280" cy="4198528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7FD3D59-BF87-A39F-88F2-E6FFFC351A3E}"/>
                  </a:ext>
                </a:extLst>
              </p:cNvPr>
              <p:cNvSpPr/>
              <p:nvPr/>
            </p:nvSpPr>
            <p:spPr>
              <a:xfrm rot="5400000">
                <a:off x="6272368" y="3808774"/>
                <a:ext cx="1501280" cy="741733"/>
              </a:xfrm>
              <a:custGeom>
                <a:avLst/>
                <a:gdLst>
                  <a:gd name="connsiteX0" fmla="*/ 0 w 1501280"/>
                  <a:gd name="connsiteY0" fmla="*/ 741733 h 741733"/>
                  <a:gd name="connsiteX1" fmla="*/ 0 w 1501280"/>
                  <a:gd name="connsiteY1" fmla="*/ 250218 h 741733"/>
                  <a:gd name="connsiteX2" fmla="*/ 250218 w 1501280"/>
                  <a:gd name="connsiteY2" fmla="*/ 0 h 741733"/>
                  <a:gd name="connsiteX3" fmla="*/ 1251062 w 1501280"/>
                  <a:gd name="connsiteY3" fmla="*/ 0 h 741733"/>
                  <a:gd name="connsiteX4" fmla="*/ 1501280 w 1501280"/>
                  <a:gd name="connsiteY4" fmla="*/ 250218 h 741733"/>
                  <a:gd name="connsiteX5" fmla="*/ 1501280 w 1501280"/>
                  <a:gd name="connsiteY5" fmla="*/ 741733 h 74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1280" h="741733">
                    <a:moveTo>
                      <a:pt x="0" y="741733"/>
                    </a:moveTo>
                    <a:lnTo>
                      <a:pt x="0" y="250218"/>
                    </a:lnTo>
                    <a:cubicBezTo>
                      <a:pt x="0" y="112026"/>
                      <a:pt x="112026" y="0"/>
                      <a:pt x="250218" y="0"/>
                    </a:cubicBezTo>
                    <a:lnTo>
                      <a:pt x="1251062" y="0"/>
                    </a:lnTo>
                    <a:cubicBezTo>
                      <a:pt x="1389254" y="0"/>
                      <a:pt x="1501280" y="112026"/>
                      <a:pt x="1501280" y="250218"/>
                    </a:cubicBezTo>
                    <a:lnTo>
                      <a:pt x="1501280" y="741733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83F94C-5575-1125-7CD5-604AEE2E36CB}"/>
                </a:ext>
              </a:extLst>
            </p:cNvPr>
            <p:cNvSpPr txBox="1"/>
            <p:nvPr/>
          </p:nvSpPr>
          <p:spPr>
            <a:xfrm>
              <a:off x="5832909" y="4136242"/>
              <a:ext cx="32884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২।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করো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55FAE0E-D4DF-FB4D-4370-80F83D9039BC}"/>
              </a:ext>
            </a:extLst>
          </p:cNvPr>
          <p:cNvGrpSpPr/>
          <p:nvPr/>
        </p:nvGrpSpPr>
        <p:grpSpPr>
          <a:xfrm>
            <a:off x="555847" y="1008710"/>
            <a:ext cx="4157474" cy="1762539"/>
            <a:chOff x="1577008" y="1321906"/>
            <a:chExt cx="4214191" cy="176253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AA1FE6-72DB-5994-6D05-6BBB20F9765B}"/>
                </a:ext>
              </a:extLst>
            </p:cNvPr>
            <p:cNvSpPr/>
            <p:nvPr/>
          </p:nvSpPr>
          <p:spPr>
            <a:xfrm rot="16200000">
              <a:off x="2802834" y="96080"/>
              <a:ext cx="1762539" cy="4214191"/>
            </a:xfrm>
            <a:custGeom>
              <a:avLst/>
              <a:gdLst>
                <a:gd name="connsiteX0" fmla="*/ 1762539 w 1762539"/>
                <a:gd name="connsiteY0" fmla="*/ 293762 h 4214191"/>
                <a:gd name="connsiteX1" fmla="*/ 1762539 w 1762539"/>
                <a:gd name="connsiteY1" fmla="*/ 4214191 h 4214191"/>
                <a:gd name="connsiteX2" fmla="*/ 1338470 w 1762539"/>
                <a:gd name="connsiteY2" fmla="*/ 4214191 h 4214191"/>
                <a:gd name="connsiteX3" fmla="*/ 881270 w 1762539"/>
                <a:gd name="connsiteY3" fmla="*/ 3756991 h 4214191"/>
                <a:gd name="connsiteX4" fmla="*/ 424070 w 1762539"/>
                <a:gd name="connsiteY4" fmla="*/ 4214191 h 4214191"/>
                <a:gd name="connsiteX5" fmla="*/ 0 w 1762539"/>
                <a:gd name="connsiteY5" fmla="*/ 4214191 h 4214191"/>
                <a:gd name="connsiteX6" fmla="*/ 0 w 1762539"/>
                <a:gd name="connsiteY6" fmla="*/ 293762 h 4214191"/>
                <a:gd name="connsiteX7" fmla="*/ 293762 w 1762539"/>
                <a:gd name="connsiteY7" fmla="*/ 0 h 4214191"/>
                <a:gd name="connsiteX8" fmla="*/ 1468777 w 1762539"/>
                <a:gd name="connsiteY8" fmla="*/ 0 h 4214191"/>
                <a:gd name="connsiteX9" fmla="*/ 1762539 w 1762539"/>
                <a:gd name="connsiteY9" fmla="*/ 293762 h 421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2539" h="4214191">
                  <a:moveTo>
                    <a:pt x="1762539" y="293762"/>
                  </a:moveTo>
                  <a:lnTo>
                    <a:pt x="1762539" y="4214191"/>
                  </a:lnTo>
                  <a:lnTo>
                    <a:pt x="1338470" y="4214191"/>
                  </a:lnTo>
                  <a:cubicBezTo>
                    <a:pt x="1338470" y="3961686"/>
                    <a:pt x="1133775" y="3756991"/>
                    <a:pt x="881270" y="3756991"/>
                  </a:cubicBezTo>
                  <a:cubicBezTo>
                    <a:pt x="628765" y="3756991"/>
                    <a:pt x="424070" y="3961686"/>
                    <a:pt x="424070" y="4214191"/>
                  </a:cubicBezTo>
                  <a:lnTo>
                    <a:pt x="0" y="4214191"/>
                  </a:lnTo>
                  <a:lnTo>
                    <a:pt x="0" y="293762"/>
                  </a:lnTo>
                  <a:cubicBezTo>
                    <a:pt x="0" y="131522"/>
                    <a:pt x="131522" y="0"/>
                    <a:pt x="293762" y="0"/>
                  </a:cubicBezTo>
                  <a:lnTo>
                    <a:pt x="1468777" y="0"/>
                  </a:lnTo>
                  <a:cubicBezTo>
                    <a:pt x="1631017" y="0"/>
                    <a:pt x="1762539" y="131522"/>
                    <a:pt x="1762539" y="29376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3F77961-C469-5CAF-2F25-6207E2965117}"/>
                </a:ext>
              </a:extLst>
            </p:cNvPr>
            <p:cNvSpPr/>
            <p:nvPr/>
          </p:nvSpPr>
          <p:spPr>
            <a:xfrm rot="16200000">
              <a:off x="3042175" y="195471"/>
              <a:ext cx="1482639" cy="4015408"/>
            </a:xfrm>
            <a:custGeom>
              <a:avLst/>
              <a:gdLst>
                <a:gd name="connsiteX0" fmla="*/ 1482639 w 1482639"/>
                <a:gd name="connsiteY0" fmla="*/ 247111 h 4015408"/>
                <a:gd name="connsiteX1" fmla="*/ 1482639 w 1482639"/>
                <a:gd name="connsiteY1" fmla="*/ 4015408 h 4015408"/>
                <a:gd name="connsiteX2" fmla="*/ 1198519 w 1482639"/>
                <a:gd name="connsiteY2" fmla="*/ 4015408 h 4015408"/>
                <a:gd name="connsiteX3" fmla="*/ 1189231 w 1482639"/>
                <a:gd name="connsiteY3" fmla="*/ 3923267 h 4015408"/>
                <a:gd name="connsiteX4" fmla="*/ 741320 w 1482639"/>
                <a:gd name="connsiteY4" fmla="*/ 3558209 h 4015408"/>
                <a:gd name="connsiteX5" fmla="*/ 293408 w 1482639"/>
                <a:gd name="connsiteY5" fmla="*/ 3923266 h 4015408"/>
                <a:gd name="connsiteX6" fmla="*/ 284120 w 1482639"/>
                <a:gd name="connsiteY6" fmla="*/ 4015408 h 4015408"/>
                <a:gd name="connsiteX7" fmla="*/ 0 w 1482639"/>
                <a:gd name="connsiteY7" fmla="*/ 4015408 h 4015408"/>
                <a:gd name="connsiteX8" fmla="*/ 0 w 1482639"/>
                <a:gd name="connsiteY8" fmla="*/ 247111 h 4015408"/>
                <a:gd name="connsiteX9" fmla="*/ 247111 w 1482639"/>
                <a:gd name="connsiteY9" fmla="*/ 0 h 4015408"/>
                <a:gd name="connsiteX10" fmla="*/ 1235528 w 1482639"/>
                <a:gd name="connsiteY10" fmla="*/ 0 h 4015408"/>
                <a:gd name="connsiteX11" fmla="*/ 1482639 w 1482639"/>
                <a:gd name="connsiteY11" fmla="*/ 247111 h 401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2639" h="4015408">
                  <a:moveTo>
                    <a:pt x="1482639" y="247111"/>
                  </a:moveTo>
                  <a:lnTo>
                    <a:pt x="1482639" y="4015408"/>
                  </a:lnTo>
                  <a:lnTo>
                    <a:pt x="1198519" y="4015408"/>
                  </a:lnTo>
                  <a:lnTo>
                    <a:pt x="1189231" y="3923267"/>
                  </a:lnTo>
                  <a:cubicBezTo>
                    <a:pt x="1146599" y="3714928"/>
                    <a:pt x="962261" y="3558209"/>
                    <a:pt x="741320" y="3558209"/>
                  </a:cubicBezTo>
                  <a:cubicBezTo>
                    <a:pt x="520378" y="3558209"/>
                    <a:pt x="336040" y="3714928"/>
                    <a:pt x="293408" y="3923266"/>
                  </a:cubicBezTo>
                  <a:lnTo>
                    <a:pt x="284120" y="4015408"/>
                  </a:lnTo>
                  <a:lnTo>
                    <a:pt x="0" y="4015408"/>
                  </a:lnTo>
                  <a:lnTo>
                    <a:pt x="0" y="247111"/>
                  </a:lnTo>
                  <a:cubicBezTo>
                    <a:pt x="0" y="110635"/>
                    <a:pt x="110635" y="0"/>
                    <a:pt x="247111" y="0"/>
                  </a:cubicBezTo>
                  <a:lnTo>
                    <a:pt x="1235528" y="0"/>
                  </a:lnTo>
                  <a:cubicBezTo>
                    <a:pt x="1372004" y="0"/>
                    <a:pt x="1482639" y="110635"/>
                    <a:pt x="1482639" y="247111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5637C5-379C-83EB-83DE-C940F7B0260D}"/>
              </a:ext>
            </a:extLst>
          </p:cNvPr>
          <p:cNvGrpSpPr/>
          <p:nvPr/>
        </p:nvGrpSpPr>
        <p:grpSpPr>
          <a:xfrm>
            <a:off x="772185" y="3730479"/>
            <a:ext cx="4015409" cy="1762539"/>
            <a:chOff x="1577008" y="1321906"/>
            <a:chExt cx="4214191" cy="176253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BD43B4C-1179-C7B4-C8EF-B5AC65021789}"/>
                </a:ext>
              </a:extLst>
            </p:cNvPr>
            <p:cNvSpPr/>
            <p:nvPr/>
          </p:nvSpPr>
          <p:spPr>
            <a:xfrm rot="16200000">
              <a:off x="2802834" y="96080"/>
              <a:ext cx="1762539" cy="4214191"/>
            </a:xfrm>
            <a:custGeom>
              <a:avLst/>
              <a:gdLst>
                <a:gd name="connsiteX0" fmla="*/ 1762539 w 1762539"/>
                <a:gd name="connsiteY0" fmla="*/ 293762 h 4214191"/>
                <a:gd name="connsiteX1" fmla="*/ 1762539 w 1762539"/>
                <a:gd name="connsiteY1" fmla="*/ 4214191 h 4214191"/>
                <a:gd name="connsiteX2" fmla="*/ 1338470 w 1762539"/>
                <a:gd name="connsiteY2" fmla="*/ 4214191 h 4214191"/>
                <a:gd name="connsiteX3" fmla="*/ 881270 w 1762539"/>
                <a:gd name="connsiteY3" fmla="*/ 3756991 h 4214191"/>
                <a:gd name="connsiteX4" fmla="*/ 424070 w 1762539"/>
                <a:gd name="connsiteY4" fmla="*/ 4214191 h 4214191"/>
                <a:gd name="connsiteX5" fmla="*/ 0 w 1762539"/>
                <a:gd name="connsiteY5" fmla="*/ 4214191 h 4214191"/>
                <a:gd name="connsiteX6" fmla="*/ 0 w 1762539"/>
                <a:gd name="connsiteY6" fmla="*/ 293762 h 4214191"/>
                <a:gd name="connsiteX7" fmla="*/ 293762 w 1762539"/>
                <a:gd name="connsiteY7" fmla="*/ 0 h 4214191"/>
                <a:gd name="connsiteX8" fmla="*/ 1468777 w 1762539"/>
                <a:gd name="connsiteY8" fmla="*/ 0 h 4214191"/>
                <a:gd name="connsiteX9" fmla="*/ 1762539 w 1762539"/>
                <a:gd name="connsiteY9" fmla="*/ 293762 h 421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62539" h="4214191">
                  <a:moveTo>
                    <a:pt x="1762539" y="293762"/>
                  </a:moveTo>
                  <a:lnTo>
                    <a:pt x="1762539" y="4214191"/>
                  </a:lnTo>
                  <a:lnTo>
                    <a:pt x="1338470" y="4214191"/>
                  </a:lnTo>
                  <a:cubicBezTo>
                    <a:pt x="1338470" y="3961686"/>
                    <a:pt x="1133775" y="3756991"/>
                    <a:pt x="881270" y="3756991"/>
                  </a:cubicBezTo>
                  <a:cubicBezTo>
                    <a:pt x="628765" y="3756991"/>
                    <a:pt x="424070" y="3961686"/>
                    <a:pt x="424070" y="4214191"/>
                  </a:cubicBezTo>
                  <a:lnTo>
                    <a:pt x="0" y="4214191"/>
                  </a:lnTo>
                  <a:lnTo>
                    <a:pt x="0" y="293762"/>
                  </a:lnTo>
                  <a:cubicBezTo>
                    <a:pt x="0" y="131522"/>
                    <a:pt x="131522" y="0"/>
                    <a:pt x="293762" y="0"/>
                  </a:cubicBezTo>
                  <a:lnTo>
                    <a:pt x="1468777" y="0"/>
                  </a:lnTo>
                  <a:cubicBezTo>
                    <a:pt x="1631017" y="0"/>
                    <a:pt x="1762539" y="131522"/>
                    <a:pt x="1762539" y="293762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FB2FBA7-A3FB-D767-AF6C-F491A52541FE}"/>
                </a:ext>
              </a:extLst>
            </p:cNvPr>
            <p:cNvSpPr/>
            <p:nvPr/>
          </p:nvSpPr>
          <p:spPr>
            <a:xfrm rot="16200000">
              <a:off x="3042175" y="195471"/>
              <a:ext cx="1482639" cy="4015408"/>
            </a:xfrm>
            <a:custGeom>
              <a:avLst/>
              <a:gdLst>
                <a:gd name="connsiteX0" fmla="*/ 1482639 w 1482639"/>
                <a:gd name="connsiteY0" fmla="*/ 247111 h 4015408"/>
                <a:gd name="connsiteX1" fmla="*/ 1482639 w 1482639"/>
                <a:gd name="connsiteY1" fmla="*/ 4015408 h 4015408"/>
                <a:gd name="connsiteX2" fmla="*/ 1198519 w 1482639"/>
                <a:gd name="connsiteY2" fmla="*/ 4015408 h 4015408"/>
                <a:gd name="connsiteX3" fmla="*/ 1189231 w 1482639"/>
                <a:gd name="connsiteY3" fmla="*/ 3923267 h 4015408"/>
                <a:gd name="connsiteX4" fmla="*/ 741320 w 1482639"/>
                <a:gd name="connsiteY4" fmla="*/ 3558209 h 4015408"/>
                <a:gd name="connsiteX5" fmla="*/ 293408 w 1482639"/>
                <a:gd name="connsiteY5" fmla="*/ 3923266 h 4015408"/>
                <a:gd name="connsiteX6" fmla="*/ 284120 w 1482639"/>
                <a:gd name="connsiteY6" fmla="*/ 4015408 h 4015408"/>
                <a:gd name="connsiteX7" fmla="*/ 0 w 1482639"/>
                <a:gd name="connsiteY7" fmla="*/ 4015408 h 4015408"/>
                <a:gd name="connsiteX8" fmla="*/ 0 w 1482639"/>
                <a:gd name="connsiteY8" fmla="*/ 247111 h 4015408"/>
                <a:gd name="connsiteX9" fmla="*/ 247111 w 1482639"/>
                <a:gd name="connsiteY9" fmla="*/ 0 h 4015408"/>
                <a:gd name="connsiteX10" fmla="*/ 1235528 w 1482639"/>
                <a:gd name="connsiteY10" fmla="*/ 0 h 4015408"/>
                <a:gd name="connsiteX11" fmla="*/ 1482639 w 1482639"/>
                <a:gd name="connsiteY11" fmla="*/ 247111 h 4015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2639" h="4015408">
                  <a:moveTo>
                    <a:pt x="1482639" y="247111"/>
                  </a:moveTo>
                  <a:lnTo>
                    <a:pt x="1482639" y="4015408"/>
                  </a:lnTo>
                  <a:lnTo>
                    <a:pt x="1198519" y="4015408"/>
                  </a:lnTo>
                  <a:lnTo>
                    <a:pt x="1189231" y="3923267"/>
                  </a:lnTo>
                  <a:cubicBezTo>
                    <a:pt x="1146599" y="3714928"/>
                    <a:pt x="962261" y="3558209"/>
                    <a:pt x="741320" y="3558209"/>
                  </a:cubicBezTo>
                  <a:cubicBezTo>
                    <a:pt x="520378" y="3558209"/>
                    <a:pt x="336040" y="3714928"/>
                    <a:pt x="293408" y="3923266"/>
                  </a:cubicBezTo>
                  <a:lnTo>
                    <a:pt x="284120" y="4015408"/>
                  </a:lnTo>
                  <a:lnTo>
                    <a:pt x="0" y="4015408"/>
                  </a:lnTo>
                  <a:lnTo>
                    <a:pt x="0" y="247111"/>
                  </a:lnTo>
                  <a:cubicBezTo>
                    <a:pt x="0" y="110635"/>
                    <a:pt x="110635" y="0"/>
                    <a:pt x="247111" y="0"/>
                  </a:cubicBezTo>
                  <a:lnTo>
                    <a:pt x="1235528" y="0"/>
                  </a:lnTo>
                  <a:cubicBezTo>
                    <a:pt x="1372004" y="0"/>
                    <a:pt x="1482639" y="110635"/>
                    <a:pt x="1482639" y="247111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351B12DE-9C38-E110-FBD7-F77414ADA692}"/>
              </a:ext>
            </a:extLst>
          </p:cNvPr>
          <p:cNvSpPr/>
          <p:nvPr/>
        </p:nvSpPr>
        <p:spPr>
          <a:xfrm>
            <a:off x="1828800" y="1441268"/>
            <a:ext cx="1097280" cy="10972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8F0CA77-3DC5-DAE4-0279-BDCF82A6208F}"/>
              </a:ext>
            </a:extLst>
          </p:cNvPr>
          <p:cNvSpPr/>
          <p:nvPr/>
        </p:nvSpPr>
        <p:spPr>
          <a:xfrm>
            <a:off x="1820646" y="4080836"/>
            <a:ext cx="1097280" cy="10972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140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0.00741 L 0.27786 -0.007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0.28385 0.001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9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6B848-B836-8982-2FBD-C97D793598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71"/>
          <a:stretch>
            <a:fillRect/>
          </a:stretch>
        </p:blipFill>
        <p:spPr>
          <a:xfrm>
            <a:off x="78057" y="200724"/>
            <a:ext cx="12032166" cy="652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2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>
            <a:extLst>
              <a:ext uri="{FF2B5EF4-FFF2-40B4-BE49-F238E27FC236}">
                <a16:creationId xmlns:a16="http://schemas.microsoft.com/office/drawing/2014/main" id="{1DC1D21A-B846-83D9-BCFB-433EA5A343D6}"/>
              </a:ext>
            </a:extLst>
          </p:cNvPr>
          <p:cNvSpPr/>
          <p:nvPr/>
        </p:nvSpPr>
        <p:spPr>
          <a:xfrm flipH="1">
            <a:off x="4690561" y="3254525"/>
            <a:ext cx="3813909" cy="2256732"/>
          </a:xfrm>
          <a:prstGeom prst="trapezoid">
            <a:avLst>
              <a:gd name="adj" fmla="val 28581"/>
            </a:avLst>
          </a:prstGeom>
          <a:gradFill flip="none" rotWithShape="1">
            <a:gsLst>
              <a:gs pos="39000">
                <a:schemeClr val="tx1">
                  <a:lumMod val="75000"/>
                </a:schemeClr>
              </a:gs>
              <a:gs pos="66000">
                <a:schemeClr val="bg1">
                  <a:alpha val="26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69AD80-F35A-517E-1CD6-37895E3560BE}"/>
              </a:ext>
            </a:extLst>
          </p:cNvPr>
          <p:cNvSpPr/>
          <p:nvPr/>
        </p:nvSpPr>
        <p:spPr>
          <a:xfrm flipH="1">
            <a:off x="3799378" y="2057268"/>
            <a:ext cx="380608" cy="44806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AD42EA92-A9AE-071B-AD6B-924CB2298426}"/>
              </a:ext>
            </a:extLst>
          </p:cNvPr>
          <p:cNvSpPr/>
          <p:nvPr/>
        </p:nvSpPr>
        <p:spPr>
          <a:xfrm flipH="1">
            <a:off x="3363213" y="6324600"/>
            <a:ext cx="1219755" cy="329496"/>
          </a:xfrm>
          <a:prstGeom prst="trapezoid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6C595BEB-E579-EEE7-5447-8D8AAFAD22CB}"/>
              </a:ext>
            </a:extLst>
          </p:cNvPr>
          <p:cNvSpPr/>
          <p:nvPr/>
        </p:nvSpPr>
        <p:spPr>
          <a:xfrm flipH="1">
            <a:off x="6294023" y="3227620"/>
            <a:ext cx="606984" cy="635196"/>
          </a:xfrm>
          <a:custGeom>
            <a:avLst/>
            <a:gdLst>
              <a:gd name="connsiteX0" fmla="*/ 359984 w 914400"/>
              <a:gd name="connsiteY0" fmla="*/ 0 h 1194616"/>
              <a:gd name="connsiteX1" fmla="*/ 554417 w 914400"/>
              <a:gd name="connsiteY1" fmla="*/ 0 h 1194616"/>
              <a:gd name="connsiteX2" fmla="*/ 673892 w 914400"/>
              <a:gd name="connsiteY2" fmla="*/ 337167 h 1194616"/>
              <a:gd name="connsiteX3" fmla="*/ 712825 w 914400"/>
              <a:gd name="connsiteY3" fmla="*/ 358299 h 1194616"/>
              <a:gd name="connsiteX4" fmla="*/ 914400 w 914400"/>
              <a:gd name="connsiteY4" fmla="*/ 737416 h 1194616"/>
              <a:gd name="connsiteX5" fmla="*/ 457200 w 914400"/>
              <a:gd name="connsiteY5" fmla="*/ 1194616 h 1194616"/>
              <a:gd name="connsiteX6" fmla="*/ 0 w 914400"/>
              <a:gd name="connsiteY6" fmla="*/ 737416 h 1194616"/>
              <a:gd name="connsiteX7" fmla="*/ 201575 w 914400"/>
              <a:gd name="connsiteY7" fmla="*/ 358299 h 1194616"/>
              <a:gd name="connsiteX8" fmla="*/ 240509 w 914400"/>
              <a:gd name="connsiteY8" fmla="*/ 337166 h 119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" h="1194616">
                <a:moveTo>
                  <a:pt x="359984" y="0"/>
                </a:moveTo>
                <a:lnTo>
                  <a:pt x="554417" y="0"/>
                </a:lnTo>
                <a:lnTo>
                  <a:pt x="673892" y="337167"/>
                </a:lnTo>
                <a:lnTo>
                  <a:pt x="712825" y="358299"/>
                </a:lnTo>
                <a:cubicBezTo>
                  <a:pt x="834441" y="440461"/>
                  <a:pt x="914400" y="579601"/>
                  <a:pt x="914400" y="737416"/>
                </a:cubicBezTo>
                <a:cubicBezTo>
                  <a:pt x="914400" y="989921"/>
                  <a:pt x="709705" y="1194616"/>
                  <a:pt x="457200" y="1194616"/>
                </a:cubicBezTo>
                <a:cubicBezTo>
                  <a:pt x="204695" y="1194616"/>
                  <a:pt x="0" y="989921"/>
                  <a:pt x="0" y="737416"/>
                </a:cubicBezTo>
                <a:cubicBezTo>
                  <a:pt x="0" y="579601"/>
                  <a:pt x="79959" y="440461"/>
                  <a:pt x="201575" y="358299"/>
                </a:cubicBezTo>
                <a:lnTo>
                  <a:pt x="240509" y="337166"/>
                </a:lnTo>
                <a:close/>
              </a:path>
            </a:pathLst>
          </a:cu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8A557152-1222-EF43-50F2-A8F878139169}"/>
              </a:ext>
            </a:extLst>
          </p:cNvPr>
          <p:cNvSpPr/>
          <p:nvPr/>
        </p:nvSpPr>
        <p:spPr>
          <a:xfrm flipH="1">
            <a:off x="3799378" y="1040368"/>
            <a:ext cx="2903220" cy="2011680"/>
          </a:xfrm>
          <a:prstGeom prst="blockArc">
            <a:avLst>
              <a:gd name="adj1" fmla="val 10745893"/>
              <a:gd name="adj2" fmla="val 155880"/>
              <a:gd name="adj3" fmla="val 19888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A0A569A6-91A2-89D7-E6D7-C3AAC17BC93D}"/>
              </a:ext>
            </a:extLst>
          </p:cNvPr>
          <p:cNvSpPr/>
          <p:nvPr/>
        </p:nvSpPr>
        <p:spPr>
          <a:xfrm flipH="1">
            <a:off x="4970864" y="2026786"/>
            <a:ext cx="3253305" cy="1227739"/>
          </a:xfrm>
          <a:prstGeom prst="trapezoid">
            <a:avLst>
              <a:gd name="adj" fmla="val 82988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99435B-915E-C066-D48D-D98E8905C1EB}"/>
              </a:ext>
            </a:extLst>
          </p:cNvPr>
          <p:cNvSpPr txBox="1"/>
          <p:nvPr/>
        </p:nvSpPr>
        <p:spPr>
          <a:xfrm flipH="1">
            <a:off x="5090150" y="3862816"/>
            <a:ext cx="307826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বহুদিন</a:t>
            </a:r>
            <a:r>
              <a:rPr lang="en-US" sz="28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28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200" b="1" dirty="0"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7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3B1054B3-B05C-6823-DEBE-5ED2E7EB1885}"/>
              </a:ext>
            </a:extLst>
          </p:cNvPr>
          <p:cNvSpPr/>
          <p:nvPr/>
        </p:nvSpPr>
        <p:spPr>
          <a:xfrm>
            <a:off x="2099216" y="87088"/>
            <a:ext cx="7806784" cy="1654630"/>
          </a:xfrm>
          <a:prstGeom prst="horizontalScrol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C965E9-1D3C-5177-1356-02D66C93F8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169" y="195943"/>
            <a:ext cx="12154831" cy="71923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32076C-6DBA-B922-D4CA-F90007056D92}"/>
              </a:ext>
            </a:extLst>
          </p:cNvPr>
          <p:cNvSpPr txBox="1"/>
          <p:nvPr/>
        </p:nvSpPr>
        <p:spPr>
          <a:xfrm>
            <a:off x="2286000" y="349939"/>
            <a:ext cx="7993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পুরো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গল্পটি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আনন্দদায়কভাবে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বলবেন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44724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4">
            <a:extLst>
              <a:ext uri="{FF2B5EF4-FFF2-40B4-BE49-F238E27FC236}">
                <a16:creationId xmlns:a16="http://schemas.microsoft.com/office/drawing/2014/main" id="{5301E364-ADDB-8AA8-DD75-3A52BC4401B6}"/>
              </a:ext>
            </a:extLst>
          </p:cNvPr>
          <p:cNvSpPr/>
          <p:nvPr/>
        </p:nvSpPr>
        <p:spPr>
          <a:xfrm>
            <a:off x="186783" y="4269996"/>
            <a:ext cx="11818434" cy="2454189"/>
          </a:xfrm>
          <a:prstGeom prst="plaque">
            <a:avLst>
              <a:gd name="adj" fmla="val 1076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3AF736-0BD7-6EAD-0F06-94FDCE7C2C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71"/>
          <a:stretch>
            <a:fillRect/>
          </a:stretch>
        </p:blipFill>
        <p:spPr>
          <a:xfrm>
            <a:off x="0" y="33459"/>
            <a:ext cx="12191999" cy="4137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F0F929-EAB3-1571-E2F5-B507FF65DAF0}"/>
              </a:ext>
            </a:extLst>
          </p:cNvPr>
          <p:cNvSpPr txBox="1"/>
          <p:nvPr/>
        </p:nvSpPr>
        <p:spPr>
          <a:xfrm>
            <a:off x="403300" y="4269996"/>
            <a:ext cx="116307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বহুদিন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হজরত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মুহম্মদ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(স)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মদিনায়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থাকতেন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পেলেন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মদিনায়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হামলা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বললেন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পরিখা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খুঁড়তে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670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048F1E-EE08-3BDC-EC4F-1832437A7A04}"/>
              </a:ext>
            </a:extLst>
          </p:cNvPr>
          <p:cNvSpPr txBox="1"/>
          <p:nvPr/>
        </p:nvSpPr>
        <p:spPr>
          <a:xfrm>
            <a:off x="6096000" y="4247336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FECE3-0E52-0FEA-6E34-D0EC86B72FE3}"/>
              </a:ext>
            </a:extLst>
          </p:cNvPr>
          <p:cNvSpPr txBox="1"/>
          <p:nvPr/>
        </p:nvSpPr>
        <p:spPr>
          <a:xfrm>
            <a:off x="2323171" y="79724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4370C-7A92-4A46-B323-63719A074669}"/>
              </a:ext>
            </a:extLst>
          </p:cNvPr>
          <p:cNvSpPr txBox="1"/>
          <p:nvPr/>
        </p:nvSpPr>
        <p:spPr>
          <a:xfrm>
            <a:off x="2323171" y="2524257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হামলা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F3AB6-FA21-CFD5-1890-27497EFBB170}"/>
              </a:ext>
            </a:extLst>
          </p:cNvPr>
          <p:cNvSpPr txBox="1"/>
          <p:nvPr/>
        </p:nvSpPr>
        <p:spPr>
          <a:xfrm>
            <a:off x="2384516" y="4247336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পরিখা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589D22-B46E-1797-BADA-F09BFF47194D}"/>
              </a:ext>
            </a:extLst>
          </p:cNvPr>
          <p:cNvSpPr txBox="1"/>
          <p:nvPr/>
        </p:nvSpPr>
        <p:spPr>
          <a:xfrm>
            <a:off x="6013109" y="798873"/>
            <a:ext cx="3347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আরবের</a:t>
            </a:r>
            <a:r>
              <a:rPr lang="en-US" sz="40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71BB0D-38DD-59BD-D2B9-6B44D8CBB161}"/>
              </a:ext>
            </a:extLst>
          </p:cNvPr>
          <p:cNvSpPr txBox="1"/>
          <p:nvPr/>
        </p:nvSpPr>
        <p:spPr>
          <a:xfrm>
            <a:off x="6013109" y="2524257"/>
            <a:ext cx="3855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আক্রমণ</a:t>
            </a:r>
            <a:endParaRPr lang="en-US" sz="4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0473B3-4BF2-56DA-ED77-007E8311DCC9}"/>
              </a:ext>
            </a:extLst>
          </p:cNvPr>
          <p:cNvCxnSpPr>
            <a:cxnSpLocks/>
          </p:cNvCxnSpPr>
          <p:nvPr/>
        </p:nvCxnSpPr>
        <p:spPr>
          <a:xfrm>
            <a:off x="3902927" y="1151187"/>
            <a:ext cx="19998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53B666-12D3-3EE7-189A-ED25AFF7B3A1}"/>
              </a:ext>
            </a:extLst>
          </p:cNvPr>
          <p:cNvCxnSpPr/>
          <p:nvPr/>
        </p:nvCxnSpPr>
        <p:spPr>
          <a:xfrm>
            <a:off x="3799644" y="2878200"/>
            <a:ext cx="21031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B4E996-281A-273A-BE2D-0B1B773B3606}"/>
              </a:ext>
            </a:extLst>
          </p:cNvPr>
          <p:cNvCxnSpPr/>
          <p:nvPr/>
        </p:nvCxnSpPr>
        <p:spPr>
          <a:xfrm>
            <a:off x="4267200" y="4570501"/>
            <a:ext cx="14924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69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3926B9E5-D91D-AF94-6BAB-DC315A37C86C}"/>
              </a:ext>
            </a:extLst>
          </p:cNvPr>
          <p:cNvSpPr/>
          <p:nvPr/>
        </p:nvSpPr>
        <p:spPr>
          <a:xfrm>
            <a:off x="186783" y="4269996"/>
            <a:ext cx="11818434" cy="2454189"/>
          </a:xfrm>
          <a:prstGeom prst="plaque">
            <a:avLst>
              <a:gd name="adj" fmla="val 1076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531B71-CCF4-7A30-96CA-B7C64D55C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71"/>
          <a:stretch>
            <a:fillRect/>
          </a:stretch>
        </p:blipFill>
        <p:spPr>
          <a:xfrm>
            <a:off x="0" y="33459"/>
            <a:ext cx="12191999" cy="41370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D13A27-3186-FF04-6344-F46E82D0C4FF}"/>
              </a:ext>
            </a:extLst>
          </p:cNvPr>
          <p:cNvSpPr txBox="1"/>
          <p:nvPr/>
        </p:nvSpPr>
        <p:spPr>
          <a:xfrm>
            <a:off x="403300" y="4269996"/>
            <a:ext cx="116307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বহুদিন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হজরত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মুহম্মদ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(স)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মদিনায়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থাকতেন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পেলেন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মদিনায়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হামলা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বললেন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পরিখা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খুঁড়তে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6897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41C003-9945-04C0-FFEF-8A1C0C8E8AC7}"/>
              </a:ext>
            </a:extLst>
          </p:cNvPr>
          <p:cNvSpPr txBox="1"/>
          <p:nvPr/>
        </p:nvSpPr>
        <p:spPr>
          <a:xfrm>
            <a:off x="3966300" y="4269195"/>
            <a:ext cx="9633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27465-5A7F-1F05-3111-5A27DADDF249}"/>
              </a:ext>
            </a:extLst>
          </p:cNvPr>
          <p:cNvSpPr txBox="1"/>
          <p:nvPr/>
        </p:nvSpPr>
        <p:spPr>
          <a:xfrm>
            <a:off x="1390190" y="1239839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72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944087C-973A-96F9-510A-0E950339023D}"/>
              </a:ext>
            </a:extLst>
          </p:cNvPr>
          <p:cNvGrpSpPr/>
          <p:nvPr/>
        </p:nvGrpSpPr>
        <p:grpSpPr>
          <a:xfrm>
            <a:off x="179614" y="922929"/>
            <a:ext cx="2709311" cy="1766276"/>
            <a:chOff x="1035701" y="1798463"/>
            <a:chExt cx="2709311" cy="176627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12D3FE-DC4D-6EF1-1D3F-E5CE0504D032}"/>
                </a:ext>
              </a:extLst>
            </p:cNvPr>
            <p:cNvSpPr txBox="1"/>
            <p:nvPr/>
          </p:nvSpPr>
          <p:spPr>
            <a:xfrm>
              <a:off x="1382812" y="2127197"/>
              <a:ext cx="2362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মুহ</a:t>
              </a:r>
              <a:r>
                <a:rPr lang="en-US" sz="7200" b="1" dirty="0" err="1">
                  <a:solidFill>
                    <a:srgbClr val="FF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ম্ম</a:t>
              </a:r>
              <a:r>
                <a:rPr lang="en-US" sz="72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</a:t>
              </a:r>
              <a:endParaRPr lang="en-US" sz="72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954F58D-4D29-F5B3-0208-03567C7423CA}"/>
                </a:ext>
              </a:extLst>
            </p:cNvPr>
            <p:cNvSpPr/>
            <p:nvPr/>
          </p:nvSpPr>
          <p:spPr>
            <a:xfrm>
              <a:off x="1035701" y="1798463"/>
              <a:ext cx="2670952" cy="176627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7235E3B-6762-C978-6ADF-1F38301E1E57}"/>
              </a:ext>
            </a:extLst>
          </p:cNvPr>
          <p:cNvGrpSpPr/>
          <p:nvPr/>
        </p:nvGrpSpPr>
        <p:grpSpPr>
          <a:xfrm>
            <a:off x="194976" y="4026467"/>
            <a:ext cx="2670952" cy="1753573"/>
            <a:chOff x="806348" y="2401670"/>
            <a:chExt cx="2650699" cy="160266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6011E0-048D-2E6F-49F3-D3831ECB5D67}"/>
                </a:ext>
              </a:extLst>
            </p:cNvPr>
            <p:cNvSpPr txBox="1"/>
            <p:nvPr/>
          </p:nvSpPr>
          <p:spPr>
            <a:xfrm>
              <a:off x="1367885" y="2590800"/>
              <a:ext cx="2089162" cy="109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 err="1">
                  <a:solidFill>
                    <a:srgbClr val="00206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</a:t>
              </a:r>
              <a:r>
                <a:rPr lang="en-US" sz="7200" b="1" dirty="0" err="1">
                  <a:solidFill>
                    <a:srgbClr val="FF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ত্রু</a:t>
              </a:r>
              <a:endParaRPr lang="en-US" sz="72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AD18FA8-E3B1-06EF-E444-F92C46106B39}"/>
                </a:ext>
              </a:extLst>
            </p:cNvPr>
            <p:cNvSpPr/>
            <p:nvPr/>
          </p:nvSpPr>
          <p:spPr>
            <a:xfrm>
              <a:off x="806348" y="2401670"/>
              <a:ext cx="2639559" cy="1602665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C84A99A-3EB3-1CDA-1526-F9B5C67C0855}"/>
              </a:ext>
            </a:extLst>
          </p:cNvPr>
          <p:cNvSpPr txBox="1"/>
          <p:nvPr/>
        </p:nvSpPr>
        <p:spPr>
          <a:xfrm>
            <a:off x="4838700" y="1388579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 + ম</a:t>
            </a:r>
            <a:endParaRPr lang="en-US" sz="72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F30929-17DC-4324-8123-BAC8905D812A}"/>
              </a:ext>
            </a:extLst>
          </p:cNvPr>
          <p:cNvSpPr txBox="1"/>
          <p:nvPr/>
        </p:nvSpPr>
        <p:spPr>
          <a:xfrm>
            <a:off x="4639570" y="4392305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 + র </a:t>
            </a:r>
            <a:r>
              <a:rPr lang="en-US" sz="72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ফলা</a:t>
            </a:r>
            <a:endParaRPr lang="en-US" sz="72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E1A7BD-70DA-3F1B-11AD-962EB0F2B891}"/>
              </a:ext>
            </a:extLst>
          </p:cNvPr>
          <p:cNvSpPr txBox="1"/>
          <p:nvPr/>
        </p:nvSpPr>
        <p:spPr>
          <a:xfrm>
            <a:off x="8534400" y="1219198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latin typeface="SutonnyMJ" pitchFamily="2" charset="0"/>
              <a:cs typeface="SutonnyMJ" pitchFamily="2" charset="0"/>
            </a:endParaRPr>
          </a:p>
          <a:p>
            <a:endParaRPr lang="en-US" sz="3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6314F5-70FE-84B0-6DC8-665D4AE2E473}"/>
              </a:ext>
            </a:extLst>
          </p:cNvPr>
          <p:cNvSpPr txBox="1"/>
          <p:nvPr/>
        </p:nvSpPr>
        <p:spPr>
          <a:xfrm>
            <a:off x="8729015" y="1542365"/>
            <a:ext cx="40168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r>
              <a:rPr lang="en-US" sz="6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সম্মত</a:t>
            </a:r>
            <a:endParaRPr lang="en-US" sz="6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464621-6414-E8A5-7D53-6AF776FDA543}"/>
              </a:ext>
            </a:extLst>
          </p:cNvPr>
          <p:cNvSpPr txBox="1"/>
          <p:nvPr/>
        </p:nvSpPr>
        <p:spPr>
          <a:xfrm>
            <a:off x="9381538" y="4453861"/>
            <a:ext cx="3136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মিত্র</a:t>
            </a:r>
            <a:r>
              <a:rPr lang="en-US" sz="6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ত্রিশ</a:t>
            </a:r>
            <a:endParaRPr lang="en-US" sz="6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CE1883-0989-5156-D638-1FC1867410DD}"/>
              </a:ext>
            </a:extLst>
          </p:cNvPr>
          <p:cNvSpPr txBox="1"/>
          <p:nvPr/>
        </p:nvSpPr>
        <p:spPr>
          <a:xfrm>
            <a:off x="3875314" y="1263738"/>
            <a:ext cx="9633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=</a:t>
            </a:r>
            <a:endParaRPr lang="en-US" sz="7200" b="1" dirty="0">
              <a:effectLst>
                <a:reflection blurRad="6350" stA="55000" endA="300" endPos="455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AA73AD-8D5A-F2DB-5C3B-7001C1EA5706}"/>
              </a:ext>
            </a:extLst>
          </p:cNvPr>
          <p:cNvSpPr txBox="1"/>
          <p:nvPr/>
        </p:nvSpPr>
        <p:spPr>
          <a:xfrm>
            <a:off x="1242435" y="4227182"/>
            <a:ext cx="634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72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79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0.16419 0.0097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3" y="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81481E-6 L 0.18855 0.0041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7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  <p:bldP spid="15" grpId="0"/>
      <p:bldP spid="16" grpId="0"/>
      <p:bldP spid="19" grpId="0"/>
      <p:bldP spid="20" grpId="0"/>
      <p:bldP spid="22" grpId="0"/>
      <p:bldP spid="23" grpId="0"/>
      <p:bldP spid="2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7181926D-7866-B765-C03E-76B559AF0580}"/>
              </a:ext>
            </a:extLst>
          </p:cNvPr>
          <p:cNvSpPr/>
          <p:nvPr/>
        </p:nvSpPr>
        <p:spPr>
          <a:xfrm>
            <a:off x="269489" y="2118732"/>
            <a:ext cx="11653022" cy="3021980"/>
          </a:xfrm>
          <a:prstGeom prst="horizontalScroll">
            <a:avLst/>
          </a:prstGeom>
          <a:gradFill>
            <a:gsLst>
              <a:gs pos="0">
                <a:schemeClr val="bg2">
                  <a:tint val="90000"/>
                  <a:lumMod val="110000"/>
                </a:schemeClr>
              </a:gs>
              <a:gs pos="100000">
                <a:schemeClr val="bg2">
                  <a:shade val="64000"/>
                  <a:lumMod val="88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7B8DA-F45A-D84B-1E84-B3FAB3D90A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3389"/>
          <a:stretch>
            <a:fillRect/>
          </a:stretch>
        </p:blipFill>
        <p:spPr>
          <a:xfrm>
            <a:off x="1118885" y="1316689"/>
            <a:ext cx="9116032" cy="6098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1F9E4F-930B-5A5C-1696-408B7CD13909}"/>
              </a:ext>
            </a:extLst>
          </p:cNvPr>
          <p:cNvSpPr txBox="1"/>
          <p:nvPr/>
        </p:nvSpPr>
        <p:spPr>
          <a:xfrm>
            <a:off x="269489" y="2705725"/>
            <a:ext cx="11653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পারগ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অপারগ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n>
                <a:solidFill>
                  <a:schemeClr val="tx1"/>
                </a:solidFill>
              </a:ln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অপারগ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পারগ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মিলাবে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পারলে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পারগ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465A14-A413-9027-D694-BE9606A3E770}"/>
              </a:ext>
            </a:extLst>
          </p:cNvPr>
          <p:cNvGrpSpPr/>
          <p:nvPr/>
        </p:nvGrpSpPr>
        <p:grpSpPr>
          <a:xfrm>
            <a:off x="3922835" y="161494"/>
            <a:ext cx="4346331" cy="707886"/>
            <a:chOff x="3922835" y="161494"/>
            <a:chExt cx="4346331" cy="707886"/>
          </a:xfrm>
        </p:grpSpPr>
        <p:sp>
          <p:nvSpPr>
            <p:cNvPr id="12" name="Ribbon: Tilted Down 11">
              <a:extLst>
                <a:ext uri="{FF2B5EF4-FFF2-40B4-BE49-F238E27FC236}">
                  <a16:creationId xmlns:a16="http://schemas.microsoft.com/office/drawing/2014/main" id="{4DC3E1C9-3DF3-86CD-8A62-D4717FEA80F7}"/>
                </a:ext>
              </a:extLst>
            </p:cNvPr>
            <p:cNvSpPr/>
            <p:nvPr/>
          </p:nvSpPr>
          <p:spPr>
            <a:xfrm>
              <a:off x="3922835" y="161494"/>
              <a:ext cx="4346331" cy="659546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EB9A7F-FA1A-F54E-3D61-8F61E3606C50}"/>
                </a:ext>
              </a:extLst>
            </p:cNvPr>
            <p:cNvSpPr txBox="1"/>
            <p:nvPr/>
          </p:nvSpPr>
          <p:spPr>
            <a:xfrm>
              <a:off x="4840290" y="161494"/>
              <a:ext cx="25114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জোড়ায়</a:t>
              </a:r>
              <a:r>
                <a:rPr lang="en-US" sz="4000" b="1" dirty="0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2383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5432D6-D620-575D-6288-1DDC3D2E12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" t="-1" r="4809" b="8816"/>
          <a:stretch>
            <a:fillRect/>
          </a:stretch>
        </p:blipFill>
        <p:spPr>
          <a:xfrm>
            <a:off x="-143106" y="-151712"/>
            <a:ext cx="12045175" cy="7009712"/>
          </a:xfrm>
          <a:prstGeom prst="rect">
            <a:avLst/>
          </a:prstGeom>
        </p:spPr>
      </p:pic>
      <p:sp>
        <p:nvSpPr>
          <p:cNvPr id="6" name="Plaque 5">
            <a:extLst>
              <a:ext uri="{FF2B5EF4-FFF2-40B4-BE49-F238E27FC236}">
                <a16:creationId xmlns:a16="http://schemas.microsoft.com/office/drawing/2014/main" id="{BF6769DB-8056-277E-4693-D0EA7CB02E6B}"/>
              </a:ext>
            </a:extLst>
          </p:cNvPr>
          <p:cNvSpPr/>
          <p:nvPr/>
        </p:nvSpPr>
        <p:spPr>
          <a:xfrm>
            <a:off x="2845420" y="1884556"/>
            <a:ext cx="6501161" cy="2676293"/>
          </a:xfrm>
          <a:prstGeom prst="plaque">
            <a:avLst/>
          </a:prstGeom>
          <a:gradFill>
            <a:gsLst>
              <a:gs pos="0">
                <a:schemeClr val="bg2">
                  <a:tint val="90000"/>
                  <a:lumMod val="110000"/>
                  <a:alpha val="89000"/>
                </a:schemeClr>
              </a:gs>
              <a:gs pos="100000">
                <a:schemeClr val="bg2">
                  <a:shade val="64000"/>
                  <a:lumMod val="88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94AEB7-74A2-3CE4-977A-01032586DB53}"/>
              </a:ext>
            </a:extLst>
          </p:cNvPr>
          <p:cNvSpPr txBox="1"/>
          <p:nvPr/>
        </p:nvSpPr>
        <p:spPr>
          <a:xfrm>
            <a:off x="3398335" y="2439499"/>
            <a:ext cx="5395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কয়েকজন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পারগ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পড়বে</a:t>
            </a:r>
            <a:r>
              <a: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FA2C22-E848-CD36-5C9A-19A2128BFB81}"/>
              </a:ext>
            </a:extLst>
          </p:cNvPr>
          <p:cNvGrpSpPr/>
          <p:nvPr/>
        </p:nvGrpSpPr>
        <p:grpSpPr>
          <a:xfrm>
            <a:off x="3922835" y="161494"/>
            <a:ext cx="4346331" cy="719037"/>
            <a:chOff x="3922835" y="161494"/>
            <a:chExt cx="4346331" cy="719037"/>
          </a:xfrm>
        </p:grpSpPr>
        <p:sp>
          <p:nvSpPr>
            <p:cNvPr id="8" name="Ribbon: Tilted Down 7">
              <a:extLst>
                <a:ext uri="{FF2B5EF4-FFF2-40B4-BE49-F238E27FC236}">
                  <a16:creationId xmlns:a16="http://schemas.microsoft.com/office/drawing/2014/main" id="{3DDCCB36-5ED6-1107-5345-F1C105B83881}"/>
                </a:ext>
              </a:extLst>
            </p:cNvPr>
            <p:cNvSpPr/>
            <p:nvPr/>
          </p:nvSpPr>
          <p:spPr>
            <a:xfrm>
              <a:off x="3922835" y="161494"/>
              <a:ext cx="4346331" cy="659546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479FF3-74E7-7384-023D-DD971019C81D}"/>
                </a:ext>
              </a:extLst>
            </p:cNvPr>
            <p:cNvSpPr txBox="1"/>
            <p:nvPr/>
          </p:nvSpPr>
          <p:spPr>
            <a:xfrm>
              <a:off x="4949944" y="172645"/>
              <a:ext cx="22921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000" b="1" dirty="0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63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C47586EF-28B9-7B07-7C25-89897B78B66E}"/>
              </a:ext>
            </a:extLst>
          </p:cNvPr>
          <p:cNvSpPr/>
          <p:nvPr/>
        </p:nvSpPr>
        <p:spPr>
          <a:xfrm>
            <a:off x="425196" y="1819656"/>
            <a:ext cx="3657600" cy="36576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0" name="Block Arc 29">
            <a:extLst>
              <a:ext uri="{FF2B5EF4-FFF2-40B4-BE49-F238E27FC236}">
                <a16:creationId xmlns:a16="http://schemas.microsoft.com/office/drawing/2014/main" id="{DCC8CC33-2AA7-7CC7-4840-989FB74531D2}"/>
              </a:ext>
            </a:extLst>
          </p:cNvPr>
          <p:cNvSpPr/>
          <p:nvPr/>
        </p:nvSpPr>
        <p:spPr>
          <a:xfrm>
            <a:off x="333757" y="1667598"/>
            <a:ext cx="3840480" cy="3840480"/>
          </a:xfrm>
          <a:prstGeom prst="blockArc">
            <a:avLst>
              <a:gd name="adj1" fmla="val 16621580"/>
              <a:gd name="adj2" fmla="val 19749053"/>
              <a:gd name="adj3" fmla="val 3378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4097D38F-E8BF-96F5-3161-E8904321534E}"/>
              </a:ext>
            </a:extLst>
          </p:cNvPr>
          <p:cNvSpPr/>
          <p:nvPr/>
        </p:nvSpPr>
        <p:spPr>
          <a:xfrm rot="9852508">
            <a:off x="339853" y="1685886"/>
            <a:ext cx="3840480" cy="3840480"/>
          </a:xfrm>
          <a:prstGeom prst="blockArc">
            <a:avLst>
              <a:gd name="adj1" fmla="val 9856357"/>
              <a:gd name="adj2" fmla="val 13071340"/>
              <a:gd name="adj3" fmla="val 3534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Block Arc 31">
            <a:extLst>
              <a:ext uri="{FF2B5EF4-FFF2-40B4-BE49-F238E27FC236}">
                <a16:creationId xmlns:a16="http://schemas.microsoft.com/office/drawing/2014/main" id="{D4DDAC02-8BB6-9A44-71E4-735CFCF858D9}"/>
              </a:ext>
            </a:extLst>
          </p:cNvPr>
          <p:cNvSpPr/>
          <p:nvPr/>
        </p:nvSpPr>
        <p:spPr>
          <a:xfrm rot="5714195">
            <a:off x="344644" y="1667598"/>
            <a:ext cx="3840480" cy="3840480"/>
          </a:xfrm>
          <a:prstGeom prst="blockArc">
            <a:avLst>
              <a:gd name="adj1" fmla="val 17238818"/>
              <a:gd name="adj2" fmla="val 20323940"/>
              <a:gd name="adj3" fmla="val 3452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2A77F385-B036-6FB8-C496-0B88D706CC74}"/>
              </a:ext>
            </a:extLst>
          </p:cNvPr>
          <p:cNvSpPr/>
          <p:nvPr/>
        </p:nvSpPr>
        <p:spPr>
          <a:xfrm>
            <a:off x="-169164" y="1164678"/>
            <a:ext cx="4846320" cy="4846320"/>
          </a:xfrm>
          <a:prstGeom prst="arc">
            <a:avLst>
              <a:gd name="adj1" fmla="val 16860607"/>
              <a:gd name="adj2" fmla="val 412971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032BD653-B6A8-39E8-3C07-0B1B12C7F055}"/>
              </a:ext>
            </a:extLst>
          </p:cNvPr>
          <p:cNvSpPr/>
          <p:nvPr/>
        </p:nvSpPr>
        <p:spPr>
          <a:xfrm>
            <a:off x="3570732" y="1522126"/>
            <a:ext cx="91440" cy="9144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81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7DC10B7-A032-99AB-A69E-A04DEE1CCF65}"/>
              </a:ext>
            </a:extLst>
          </p:cNvPr>
          <p:cNvSpPr/>
          <p:nvPr/>
        </p:nvSpPr>
        <p:spPr>
          <a:xfrm>
            <a:off x="4614473" y="3296291"/>
            <a:ext cx="91440" cy="9144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75B54FA-8078-7808-8C0E-385D4A8EC99B}"/>
              </a:ext>
            </a:extLst>
          </p:cNvPr>
          <p:cNvSpPr/>
          <p:nvPr/>
        </p:nvSpPr>
        <p:spPr>
          <a:xfrm>
            <a:off x="3978144" y="5190402"/>
            <a:ext cx="91440" cy="9144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6D4E729-0ADA-A676-54A6-5FBE1C74E9FE}"/>
              </a:ext>
            </a:extLst>
          </p:cNvPr>
          <p:cNvSpPr/>
          <p:nvPr/>
        </p:nvSpPr>
        <p:spPr>
          <a:xfrm>
            <a:off x="5922204" y="2762891"/>
            <a:ext cx="5628192" cy="109728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CDA2DFD-38B4-1F69-ACD4-39E86B0856BB}"/>
              </a:ext>
            </a:extLst>
          </p:cNvPr>
          <p:cNvSpPr/>
          <p:nvPr/>
        </p:nvSpPr>
        <p:spPr>
          <a:xfrm>
            <a:off x="5265698" y="872467"/>
            <a:ext cx="5628192" cy="109728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C212751-B2E3-F4D8-91A5-3C5A821189DB}"/>
              </a:ext>
            </a:extLst>
          </p:cNvPr>
          <p:cNvSpPr/>
          <p:nvPr/>
        </p:nvSpPr>
        <p:spPr>
          <a:xfrm>
            <a:off x="5521453" y="4858190"/>
            <a:ext cx="5628192" cy="109728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77DFEB-160D-3284-EF36-12BDE37BA73B}"/>
              </a:ext>
            </a:extLst>
          </p:cNvPr>
          <p:cNvSpPr/>
          <p:nvPr/>
        </p:nvSpPr>
        <p:spPr>
          <a:xfrm>
            <a:off x="5263362" y="872467"/>
            <a:ext cx="1097280" cy="10972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33B36B7-F2DC-4A7A-5B5C-5BE6427D3080}"/>
              </a:ext>
            </a:extLst>
          </p:cNvPr>
          <p:cNvSpPr/>
          <p:nvPr/>
        </p:nvSpPr>
        <p:spPr>
          <a:xfrm>
            <a:off x="5895484" y="2741555"/>
            <a:ext cx="1097280" cy="10972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4D0417B-F56B-25F3-2A1D-614EA4A0BB0E}"/>
              </a:ext>
            </a:extLst>
          </p:cNvPr>
          <p:cNvSpPr/>
          <p:nvPr/>
        </p:nvSpPr>
        <p:spPr>
          <a:xfrm>
            <a:off x="5519117" y="4858190"/>
            <a:ext cx="1097280" cy="10972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6C5757B-119D-D68C-9E2A-B6E37E33A94E}"/>
              </a:ext>
            </a:extLst>
          </p:cNvPr>
          <p:cNvSpPr/>
          <p:nvPr/>
        </p:nvSpPr>
        <p:spPr>
          <a:xfrm>
            <a:off x="6358443" y="900496"/>
            <a:ext cx="4493538" cy="81176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4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মহানবি</a:t>
            </a:r>
            <a:r>
              <a:rPr lang="en-US" sz="34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4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4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থাকতেন</a:t>
            </a:r>
            <a:r>
              <a:rPr lang="en-US" sz="34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AC51D8-AABB-8DC1-67B3-B3E02658B8C5}"/>
              </a:ext>
            </a:extLst>
          </p:cNvPr>
          <p:cNvSpPr/>
          <p:nvPr/>
        </p:nvSpPr>
        <p:spPr>
          <a:xfrm>
            <a:off x="6926173" y="3034234"/>
            <a:ext cx="4745210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মহানবির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এসেছিল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259E483-FEB0-202A-B3BB-32080C094232}"/>
              </a:ext>
            </a:extLst>
          </p:cNvPr>
          <p:cNvSpPr/>
          <p:nvPr/>
        </p:nvSpPr>
        <p:spPr>
          <a:xfrm>
            <a:off x="6846018" y="5160312"/>
            <a:ext cx="1680268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পরিখা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400" b="1" dirty="0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4CD5F93-B113-A81B-BF2A-89E2BF46FCD2}"/>
              </a:ext>
            </a:extLst>
          </p:cNvPr>
          <p:cNvSpPr/>
          <p:nvPr/>
        </p:nvSpPr>
        <p:spPr>
          <a:xfrm>
            <a:off x="3630821" y="1219200"/>
            <a:ext cx="1676400" cy="337457"/>
          </a:xfrm>
          <a:custGeom>
            <a:avLst/>
            <a:gdLst>
              <a:gd name="csX0" fmla="*/ 0 w 1687286"/>
              <a:gd name="csY0" fmla="*/ 337457 h 337457"/>
              <a:gd name="csX1" fmla="*/ 272143 w 1687286"/>
              <a:gd name="csY1" fmla="*/ 10886 h 337457"/>
              <a:gd name="csX2" fmla="*/ 1687286 w 1687286"/>
              <a:gd name="csY2" fmla="*/ 0 h 3374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687286" h="337457">
                <a:moveTo>
                  <a:pt x="0" y="337457"/>
                </a:moveTo>
                <a:lnTo>
                  <a:pt x="272143" y="10886"/>
                </a:lnTo>
                <a:lnTo>
                  <a:pt x="1687286" y="0"/>
                </a:lnTo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A7FFB5F-2A32-7C07-1E17-2ED493331C70}"/>
              </a:ext>
            </a:extLst>
          </p:cNvPr>
          <p:cNvSpPr/>
          <p:nvPr/>
        </p:nvSpPr>
        <p:spPr>
          <a:xfrm>
            <a:off x="4675850" y="3091543"/>
            <a:ext cx="1246354" cy="204748"/>
          </a:xfrm>
          <a:custGeom>
            <a:avLst/>
            <a:gdLst>
              <a:gd name="csX0" fmla="*/ 0 w 1208314"/>
              <a:gd name="csY0" fmla="*/ 206828 h 206828"/>
              <a:gd name="csX1" fmla="*/ 250371 w 1208314"/>
              <a:gd name="csY1" fmla="*/ 0 h 206828"/>
              <a:gd name="csX2" fmla="*/ 1208314 w 1208314"/>
              <a:gd name="csY2" fmla="*/ 32657 h 206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08314" h="206828">
                <a:moveTo>
                  <a:pt x="0" y="206828"/>
                </a:moveTo>
                <a:lnTo>
                  <a:pt x="250371" y="0"/>
                </a:lnTo>
                <a:lnTo>
                  <a:pt x="1208314" y="32657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575BA98-FA67-FF69-91B9-1E0C9CA528F8}"/>
              </a:ext>
            </a:extLst>
          </p:cNvPr>
          <p:cNvSpPr/>
          <p:nvPr/>
        </p:nvSpPr>
        <p:spPr>
          <a:xfrm>
            <a:off x="4022708" y="5214257"/>
            <a:ext cx="1496410" cy="337457"/>
          </a:xfrm>
          <a:custGeom>
            <a:avLst/>
            <a:gdLst>
              <a:gd name="csX0" fmla="*/ 0 w 1556657"/>
              <a:gd name="csY0" fmla="*/ 0 h 337457"/>
              <a:gd name="csX1" fmla="*/ 326571 w 1556657"/>
              <a:gd name="csY1" fmla="*/ 293914 h 337457"/>
              <a:gd name="csX2" fmla="*/ 1556657 w 1556657"/>
              <a:gd name="csY2" fmla="*/ 337457 h 3374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56657" h="337457">
                <a:moveTo>
                  <a:pt x="0" y="0"/>
                </a:moveTo>
                <a:lnTo>
                  <a:pt x="326571" y="293914"/>
                </a:lnTo>
                <a:lnTo>
                  <a:pt x="1556657" y="337457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5F96F62-55ED-0487-FFEC-DDED910D820C}"/>
              </a:ext>
            </a:extLst>
          </p:cNvPr>
          <p:cNvSpPr/>
          <p:nvPr/>
        </p:nvSpPr>
        <p:spPr>
          <a:xfrm>
            <a:off x="997595" y="3049229"/>
            <a:ext cx="257474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200" b="1" dirty="0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endParaRPr lang="en-US" sz="3200" b="1" dirty="0">
              <a:ln w="10160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200" b="1" dirty="0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3200" b="1" dirty="0">
                <a:ln w="10160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51DB777-6BE7-9F05-EF61-F85BC22CEE89}"/>
              </a:ext>
            </a:extLst>
          </p:cNvPr>
          <p:cNvGrpSpPr/>
          <p:nvPr/>
        </p:nvGrpSpPr>
        <p:grpSpPr>
          <a:xfrm>
            <a:off x="4081589" y="34978"/>
            <a:ext cx="4346331" cy="719037"/>
            <a:chOff x="3922835" y="161494"/>
            <a:chExt cx="4346331" cy="719037"/>
          </a:xfrm>
        </p:grpSpPr>
        <p:sp>
          <p:nvSpPr>
            <p:cNvPr id="51" name="Ribbon: Tilted Down 50">
              <a:extLst>
                <a:ext uri="{FF2B5EF4-FFF2-40B4-BE49-F238E27FC236}">
                  <a16:creationId xmlns:a16="http://schemas.microsoft.com/office/drawing/2014/main" id="{8737BD6B-048D-35B9-04F7-A19A3FDAB2AA}"/>
                </a:ext>
              </a:extLst>
            </p:cNvPr>
            <p:cNvSpPr/>
            <p:nvPr/>
          </p:nvSpPr>
          <p:spPr>
            <a:xfrm>
              <a:off x="3922835" y="161494"/>
              <a:ext cx="4346331" cy="659546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FCEC2E3-FC51-D02A-1076-3E9670F3795B}"/>
                </a:ext>
              </a:extLst>
            </p:cNvPr>
            <p:cNvSpPr txBox="1"/>
            <p:nvPr/>
          </p:nvSpPr>
          <p:spPr>
            <a:xfrm>
              <a:off x="4949944" y="172645"/>
              <a:ext cx="22921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দলীয়</a:t>
              </a:r>
              <a:r>
                <a:rPr lang="en-US" sz="4000" b="1" dirty="0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70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 animBg="1"/>
      <p:bldP spid="47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A0D1028F-1607-FB70-D07C-91CC954CED62}"/>
              </a:ext>
            </a:extLst>
          </p:cNvPr>
          <p:cNvGrpSpPr/>
          <p:nvPr/>
        </p:nvGrpSpPr>
        <p:grpSpPr>
          <a:xfrm>
            <a:off x="4813846" y="792087"/>
            <a:ext cx="2564307" cy="1022138"/>
            <a:chOff x="4661208" y="198455"/>
            <a:chExt cx="2889318" cy="120346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0EA304-8604-77EF-0873-081F4916E3B9}"/>
                </a:ext>
              </a:extLst>
            </p:cNvPr>
            <p:cNvSpPr txBox="1"/>
            <p:nvPr/>
          </p:nvSpPr>
          <p:spPr>
            <a:xfrm>
              <a:off x="4879360" y="198455"/>
              <a:ext cx="14433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 err="1">
                  <a:solidFill>
                    <a:srgbClr val="FF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ম্ম</a:t>
              </a:r>
              <a:endParaRPr lang="en-US" sz="72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9EA5C4-BA38-EE43-B98C-2A8BA6814A57}"/>
                </a:ext>
              </a:extLst>
            </p:cNvPr>
            <p:cNvSpPr txBox="1"/>
            <p:nvPr/>
          </p:nvSpPr>
          <p:spPr>
            <a:xfrm>
              <a:off x="6582938" y="201590"/>
              <a:ext cx="6340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 err="1">
                  <a:solidFill>
                    <a:schemeClr val="accent1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ত্র</a:t>
              </a:r>
              <a:endParaRPr lang="en-US" sz="7200" b="1" dirty="0">
                <a:solidFill>
                  <a:schemeClr val="accent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4037164-F09A-032D-9C30-6683FFA817F9}"/>
                </a:ext>
              </a:extLst>
            </p:cNvPr>
            <p:cNvGrpSpPr/>
            <p:nvPr/>
          </p:nvGrpSpPr>
          <p:grpSpPr>
            <a:xfrm>
              <a:off x="4661208" y="256480"/>
              <a:ext cx="2889318" cy="1060532"/>
              <a:chOff x="4661208" y="256480"/>
              <a:chExt cx="2889318" cy="106053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EF26C50-977B-7662-8BA9-8E8A365511FF}"/>
                  </a:ext>
                </a:extLst>
              </p:cNvPr>
              <p:cNvSpPr/>
              <p:nvPr/>
            </p:nvSpPr>
            <p:spPr>
              <a:xfrm>
                <a:off x="4661208" y="256480"/>
                <a:ext cx="1443380" cy="1053096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63060AC-F5BD-8D56-EFF4-F54C77E2AB06}"/>
                  </a:ext>
                </a:extLst>
              </p:cNvPr>
              <p:cNvSpPr/>
              <p:nvPr/>
            </p:nvSpPr>
            <p:spPr>
              <a:xfrm>
                <a:off x="6107146" y="263916"/>
                <a:ext cx="1443380" cy="1053096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189DDC80-0278-7E16-C5A6-AB084C72875C}"/>
              </a:ext>
            </a:extLst>
          </p:cNvPr>
          <p:cNvSpPr/>
          <p:nvPr/>
        </p:nvSpPr>
        <p:spPr>
          <a:xfrm>
            <a:off x="1317703" y="1817649"/>
            <a:ext cx="9556595" cy="4661210"/>
          </a:xfrm>
          <a:prstGeom prst="ellipse">
            <a:avLst/>
          </a:prstGeom>
          <a:solidFill>
            <a:schemeClr val="bg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F284D-5516-F78B-B10F-04A53F618037}"/>
              </a:ext>
            </a:extLst>
          </p:cNvPr>
          <p:cNvSpPr txBox="1"/>
          <p:nvPr/>
        </p:nvSpPr>
        <p:spPr>
          <a:xfrm>
            <a:off x="4733738" y="234288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84A97-31C5-114A-FC2F-9E3B682DB2AA}"/>
              </a:ext>
            </a:extLst>
          </p:cNvPr>
          <p:cNvSpPr txBox="1"/>
          <p:nvPr/>
        </p:nvSpPr>
        <p:spPr>
          <a:xfrm>
            <a:off x="7550526" y="2361848"/>
            <a:ext cx="4016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সম্মত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7F430-8ABB-F91B-AF21-9DCEB2C61BD7}"/>
              </a:ext>
            </a:extLst>
          </p:cNvPr>
          <p:cNvSpPr txBox="1"/>
          <p:nvPr/>
        </p:nvSpPr>
        <p:spPr>
          <a:xfrm>
            <a:off x="2998968" y="354725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আম্মা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AF6407-9002-B9E1-BC17-2414F0CED321}"/>
              </a:ext>
            </a:extLst>
          </p:cNvPr>
          <p:cNvSpPr txBox="1"/>
          <p:nvPr/>
        </p:nvSpPr>
        <p:spPr>
          <a:xfrm>
            <a:off x="6797574" y="356782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জিম্মা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B55658-D17C-2158-8B6D-2D7ED2EB100D}"/>
              </a:ext>
            </a:extLst>
          </p:cNvPr>
          <p:cNvSpPr txBox="1"/>
          <p:nvPr/>
        </p:nvSpPr>
        <p:spPr>
          <a:xfrm>
            <a:off x="3941758" y="4609080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হিম্মত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E26D5C-C142-CCCE-0FC5-81178979AD43}"/>
              </a:ext>
            </a:extLst>
          </p:cNvPr>
          <p:cNvSpPr txBox="1"/>
          <p:nvPr/>
        </p:nvSpPr>
        <p:spPr>
          <a:xfrm>
            <a:off x="7550526" y="4609080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অসম্মত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10D76E-A71F-FA36-4FAD-B909370A951C}"/>
              </a:ext>
            </a:extLst>
          </p:cNvPr>
          <p:cNvSpPr txBox="1"/>
          <p:nvPr/>
        </p:nvSpPr>
        <p:spPr>
          <a:xfrm>
            <a:off x="3034681" y="234288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FCA9BC-AB43-FF1D-97A8-71A8C57F920D}"/>
              </a:ext>
            </a:extLst>
          </p:cNvPr>
          <p:cNvSpPr txBox="1"/>
          <p:nvPr/>
        </p:nvSpPr>
        <p:spPr>
          <a:xfrm>
            <a:off x="6404585" y="2361848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মিত্র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5ACA4D-6895-86B4-CBBB-E421A5D583D1}"/>
              </a:ext>
            </a:extLst>
          </p:cNvPr>
          <p:cNvSpPr txBox="1"/>
          <p:nvPr/>
        </p:nvSpPr>
        <p:spPr>
          <a:xfrm>
            <a:off x="4915294" y="3575999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ত্রিশ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1889DB-0004-C5A8-A387-CE58320CEC81}"/>
              </a:ext>
            </a:extLst>
          </p:cNvPr>
          <p:cNvSpPr txBox="1"/>
          <p:nvPr/>
        </p:nvSpPr>
        <p:spPr>
          <a:xfrm>
            <a:off x="8434827" y="356782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ত্রাণ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C66DFB-E928-F05C-95FC-CA318D4901A0}"/>
              </a:ext>
            </a:extLst>
          </p:cNvPr>
          <p:cNvSpPr txBox="1"/>
          <p:nvPr/>
        </p:nvSpPr>
        <p:spPr>
          <a:xfrm>
            <a:off x="2119892" y="4609080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ত্রিশুল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ADC649-0D6D-4EC9-7351-78F53873A37C}"/>
              </a:ext>
            </a:extLst>
          </p:cNvPr>
          <p:cNvSpPr txBox="1"/>
          <p:nvPr/>
        </p:nvSpPr>
        <p:spPr>
          <a:xfrm>
            <a:off x="6200267" y="4609080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ত্রুটি</a:t>
            </a:r>
            <a:endParaRPr lang="en-US" sz="4000" b="1" dirty="0"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3C5720-F735-85B7-0A28-D0B64C734B1F}"/>
              </a:ext>
            </a:extLst>
          </p:cNvPr>
          <p:cNvSpPr txBox="1"/>
          <p:nvPr/>
        </p:nvSpPr>
        <p:spPr>
          <a:xfrm>
            <a:off x="8104539" y="4615049"/>
            <a:ext cx="869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AB7EEC-D3D2-CECF-219F-27F2DB2AC945}"/>
              </a:ext>
            </a:extLst>
          </p:cNvPr>
          <p:cNvSpPr txBox="1"/>
          <p:nvPr/>
        </p:nvSpPr>
        <p:spPr>
          <a:xfrm>
            <a:off x="6200990" y="4603512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05C562-4EA9-519B-61CC-BCEA85E19FCA}"/>
              </a:ext>
            </a:extLst>
          </p:cNvPr>
          <p:cNvSpPr txBox="1"/>
          <p:nvPr/>
        </p:nvSpPr>
        <p:spPr>
          <a:xfrm>
            <a:off x="8434828" y="3563766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168BB2-A3A6-A6D9-B187-3FA9487965FA}"/>
              </a:ext>
            </a:extLst>
          </p:cNvPr>
          <p:cNvSpPr txBox="1"/>
          <p:nvPr/>
        </p:nvSpPr>
        <p:spPr>
          <a:xfrm>
            <a:off x="5033537" y="3580482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3FCCF8-5790-E47E-6598-F21C544FFBA8}"/>
              </a:ext>
            </a:extLst>
          </p:cNvPr>
          <p:cNvSpPr txBox="1"/>
          <p:nvPr/>
        </p:nvSpPr>
        <p:spPr>
          <a:xfrm>
            <a:off x="6780950" y="236630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3779D6-C323-74E6-B98C-4AA21D3BD75A}"/>
              </a:ext>
            </a:extLst>
          </p:cNvPr>
          <p:cNvSpPr txBox="1"/>
          <p:nvPr/>
        </p:nvSpPr>
        <p:spPr>
          <a:xfrm>
            <a:off x="3299509" y="2340571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943AAD-DE7C-59B5-9F17-40111400E5A4}"/>
              </a:ext>
            </a:extLst>
          </p:cNvPr>
          <p:cNvSpPr txBox="1"/>
          <p:nvPr/>
        </p:nvSpPr>
        <p:spPr>
          <a:xfrm>
            <a:off x="7225515" y="3560973"/>
            <a:ext cx="869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3B73AD-21F3-24BB-0CED-0E45FB289EB6}"/>
              </a:ext>
            </a:extLst>
          </p:cNvPr>
          <p:cNvSpPr txBox="1"/>
          <p:nvPr/>
        </p:nvSpPr>
        <p:spPr>
          <a:xfrm>
            <a:off x="3398591" y="3555946"/>
            <a:ext cx="869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41861-B127-8404-5F96-DD7514F7DBB6}"/>
              </a:ext>
            </a:extLst>
          </p:cNvPr>
          <p:cNvSpPr txBox="1"/>
          <p:nvPr/>
        </p:nvSpPr>
        <p:spPr>
          <a:xfrm>
            <a:off x="7808172" y="2365232"/>
            <a:ext cx="869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8F0A51-BB01-D76D-87D3-67E9F1176DC5}"/>
              </a:ext>
            </a:extLst>
          </p:cNvPr>
          <p:cNvSpPr txBox="1"/>
          <p:nvPr/>
        </p:nvSpPr>
        <p:spPr>
          <a:xfrm>
            <a:off x="4984765" y="2339698"/>
            <a:ext cx="869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282735-C98B-CA8B-5A6D-C134E45B7BC8}"/>
              </a:ext>
            </a:extLst>
          </p:cNvPr>
          <p:cNvSpPr txBox="1"/>
          <p:nvPr/>
        </p:nvSpPr>
        <p:spPr>
          <a:xfrm>
            <a:off x="2238379" y="4607900"/>
            <a:ext cx="1399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endParaRPr lang="en-US" sz="4000" b="1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84A6F8-60DA-9B23-5BCA-A0BDF9B98231}"/>
              </a:ext>
            </a:extLst>
          </p:cNvPr>
          <p:cNvSpPr txBox="1"/>
          <p:nvPr/>
        </p:nvSpPr>
        <p:spPr>
          <a:xfrm>
            <a:off x="4279651" y="4611742"/>
            <a:ext cx="869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B0BAC5-6A42-9667-B187-391310212A29}"/>
              </a:ext>
            </a:extLst>
          </p:cNvPr>
          <p:cNvGrpSpPr/>
          <p:nvPr/>
        </p:nvGrpSpPr>
        <p:grpSpPr>
          <a:xfrm>
            <a:off x="4081589" y="34978"/>
            <a:ext cx="4346331" cy="719037"/>
            <a:chOff x="3922835" y="161494"/>
            <a:chExt cx="4346331" cy="719037"/>
          </a:xfrm>
        </p:grpSpPr>
        <p:sp>
          <p:nvSpPr>
            <p:cNvPr id="26" name="Ribbon: Tilted Down 25">
              <a:extLst>
                <a:ext uri="{FF2B5EF4-FFF2-40B4-BE49-F238E27FC236}">
                  <a16:creationId xmlns:a16="http://schemas.microsoft.com/office/drawing/2014/main" id="{9E136B49-69A3-68FB-0F36-87A8F6E7C3C7}"/>
                </a:ext>
              </a:extLst>
            </p:cNvPr>
            <p:cNvSpPr/>
            <p:nvPr/>
          </p:nvSpPr>
          <p:spPr>
            <a:xfrm>
              <a:off x="3922835" y="161494"/>
              <a:ext cx="4346331" cy="659546"/>
            </a:xfrm>
            <a:prstGeom prst="ribb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8D5C54C-5B22-8D54-8D22-FE4748D490F3}"/>
                </a:ext>
              </a:extLst>
            </p:cNvPr>
            <p:cNvSpPr txBox="1"/>
            <p:nvPr/>
          </p:nvSpPr>
          <p:spPr>
            <a:xfrm>
              <a:off x="4949944" y="172645"/>
              <a:ext cx="22921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000" b="1" dirty="0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90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>
            <a:extLst>
              <a:ext uri="{FF2B5EF4-FFF2-40B4-BE49-F238E27FC236}">
                <a16:creationId xmlns:a16="http://schemas.microsoft.com/office/drawing/2014/main" id="{F0083235-88D8-857A-CFF5-926BA5D80C08}"/>
              </a:ext>
            </a:extLst>
          </p:cNvPr>
          <p:cNvSpPr/>
          <p:nvPr/>
        </p:nvSpPr>
        <p:spPr>
          <a:xfrm>
            <a:off x="691376" y="1103969"/>
            <a:ext cx="11151219" cy="5664819"/>
          </a:xfrm>
          <a:prstGeom prst="plaque">
            <a:avLst>
              <a:gd name="adj" fmla="val 1036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4D2E0-D0BF-0A3B-0FC4-4BFAAA2E02C3}"/>
              </a:ext>
            </a:extLst>
          </p:cNvPr>
          <p:cNvSpPr txBox="1"/>
          <p:nvPr/>
        </p:nvSpPr>
        <p:spPr>
          <a:xfrm>
            <a:off x="1038922" y="1114198"/>
            <a:ext cx="1053604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বহুদিন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আগের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মহানবি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হজরত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মুহম্মদ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(স)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মদিনায়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থাকতেন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পেলেন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মদিনায়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হামলা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ডেকে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বললেন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শহরের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পরিখা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খুঁড়তে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8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FDAC2C-99E3-A59F-5850-B2E5A57D12DD}"/>
              </a:ext>
            </a:extLst>
          </p:cNvPr>
          <p:cNvSpPr txBox="1"/>
          <p:nvPr/>
        </p:nvSpPr>
        <p:spPr>
          <a:xfrm>
            <a:off x="4329158" y="4413414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পরিখা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06C84-6BFC-165F-8922-E3E3C446326B}"/>
              </a:ext>
            </a:extLst>
          </p:cNvPr>
          <p:cNvSpPr txBox="1"/>
          <p:nvPr/>
        </p:nvSpPr>
        <p:spPr>
          <a:xfrm>
            <a:off x="1034134" y="4415392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শহরের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8B1AC-C43D-E851-D112-AA8AE9F4F96B}"/>
              </a:ext>
            </a:extLst>
          </p:cNvPr>
          <p:cNvSpPr txBox="1"/>
          <p:nvPr/>
        </p:nvSpPr>
        <p:spPr>
          <a:xfrm>
            <a:off x="7619394" y="2212233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00710B-E0BD-F65C-E69D-E73449E8CFA3}"/>
              </a:ext>
            </a:extLst>
          </p:cNvPr>
          <p:cNvSpPr txBox="1"/>
          <p:nvPr/>
        </p:nvSpPr>
        <p:spPr>
          <a:xfrm>
            <a:off x="2718074" y="3308354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হামলা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D78D0F-BE14-57DD-2E5B-98F9D6B2FB01}"/>
              </a:ext>
            </a:extLst>
          </p:cNvPr>
          <p:cNvSpPr txBox="1"/>
          <p:nvPr/>
        </p:nvSpPr>
        <p:spPr>
          <a:xfrm>
            <a:off x="5095602" y="1116112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মহানবি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1EF93C-DB17-231D-B933-C6B26AAA68C0}"/>
              </a:ext>
            </a:extLst>
          </p:cNvPr>
          <p:cNvSpPr txBox="1"/>
          <p:nvPr/>
        </p:nvSpPr>
        <p:spPr>
          <a:xfrm>
            <a:off x="9145602" y="4419353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শত্রুরা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A84300-18DA-800B-4C43-1FB9A35B87D9}"/>
              </a:ext>
            </a:extLst>
          </p:cNvPr>
          <p:cNvSpPr txBox="1"/>
          <p:nvPr/>
        </p:nvSpPr>
        <p:spPr>
          <a:xfrm>
            <a:off x="6838319" y="3309199"/>
            <a:ext cx="17787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800" b="1" dirty="0" err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8C65D9-1244-BE02-2F6A-758CDA6C2E17}"/>
              </a:ext>
            </a:extLst>
          </p:cNvPr>
          <p:cNvGrpSpPr/>
          <p:nvPr/>
        </p:nvGrpSpPr>
        <p:grpSpPr>
          <a:xfrm>
            <a:off x="4081589" y="34978"/>
            <a:ext cx="4346331" cy="719037"/>
            <a:chOff x="3922835" y="161494"/>
            <a:chExt cx="4346331" cy="719037"/>
          </a:xfrm>
        </p:grpSpPr>
        <p:sp>
          <p:nvSpPr>
            <p:cNvPr id="15" name="Ribbon: Tilted Down 14">
              <a:extLst>
                <a:ext uri="{FF2B5EF4-FFF2-40B4-BE49-F238E27FC236}">
                  <a16:creationId xmlns:a16="http://schemas.microsoft.com/office/drawing/2014/main" id="{4DAF8397-4C0E-15DE-B891-5425DCE284FE}"/>
                </a:ext>
              </a:extLst>
            </p:cNvPr>
            <p:cNvSpPr/>
            <p:nvPr/>
          </p:nvSpPr>
          <p:spPr>
            <a:xfrm>
              <a:off x="3922835" y="161494"/>
              <a:ext cx="4346331" cy="659546"/>
            </a:xfrm>
            <a:prstGeom prst="ribbon">
              <a:avLst/>
            </a:prstGeom>
            <a:solidFill>
              <a:schemeClr val="bg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FFE8F4-A5E2-20D6-4910-6B1F93860F08}"/>
                </a:ext>
              </a:extLst>
            </p:cNvPr>
            <p:cNvSpPr txBox="1"/>
            <p:nvPr/>
          </p:nvSpPr>
          <p:spPr>
            <a:xfrm>
              <a:off x="4949944" y="172645"/>
              <a:ext cx="22921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000" b="1" dirty="0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n>
                    <a:solidFill>
                      <a:schemeClr val="tx1"/>
                    </a:solidFill>
                  </a:ln>
                  <a:effectLst>
                    <a:reflection blurRad="6350" stA="55000" endA="300" endPos="455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b="1" dirty="0">
                <a:ln>
                  <a:solidFill>
                    <a:schemeClr val="tx1"/>
                  </a:solidFill>
                </a:ln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211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F094053-A8C5-59F5-F345-989A05C0C842}"/>
              </a:ext>
            </a:extLst>
          </p:cNvPr>
          <p:cNvSpPr/>
          <p:nvPr/>
        </p:nvSpPr>
        <p:spPr>
          <a:xfrm>
            <a:off x="2009099" y="1370156"/>
            <a:ext cx="54864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endParaRPr lang="en-US" sz="8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7958BA-C2A4-0FE6-8B68-BC46800AA893}"/>
              </a:ext>
            </a:extLst>
          </p:cNvPr>
          <p:cNvSpPr/>
          <p:nvPr/>
        </p:nvSpPr>
        <p:spPr>
          <a:xfrm>
            <a:off x="5659102" y="3475442"/>
            <a:ext cx="367280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D703C-4BE9-6ED9-BF85-AD2AA9F24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5" y="300153"/>
            <a:ext cx="2971800" cy="6477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695A53-7AC2-BC76-5389-E4662675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77030" y="277851"/>
            <a:ext cx="251460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heme1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ustom 1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D6343F4-DB75-4955-BF05-B3BD555FB891}" vid="{B8D67976-932F-4E70-A8EC-F1BC7AE30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1258</TotalTime>
  <Words>538</Words>
  <Application>Microsoft Office PowerPoint</Application>
  <PresentationFormat>Widescreen</PresentationFormat>
  <Paragraphs>136</Paragraphs>
  <Slides>19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NikoshBAN</vt:lpstr>
      <vt:lpstr>Roboto</vt:lpstr>
      <vt:lpstr>SutonnyMJ</vt:lpstr>
      <vt:lpstr>Times New Roman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Rakib Hasan</dc:creator>
  <cp:lastModifiedBy>Rakib Hasan</cp:lastModifiedBy>
  <cp:revision>125</cp:revision>
  <dcterms:created xsi:type="dcterms:W3CDTF">2026-09-07T11:22:43Z</dcterms:created>
  <dcterms:modified xsi:type="dcterms:W3CDTF">2026-09-10T08:56:35Z</dcterms:modified>
</cp:coreProperties>
</file>