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6"/>
  </p:notesMasterIdLst>
  <p:sldIdLst>
    <p:sldId id="333" r:id="rId2"/>
    <p:sldId id="321" r:id="rId3"/>
    <p:sldId id="334" r:id="rId4"/>
    <p:sldId id="262" r:id="rId5"/>
    <p:sldId id="341" r:id="rId6"/>
    <p:sldId id="347" r:id="rId7"/>
    <p:sldId id="342" r:id="rId8"/>
    <p:sldId id="336" r:id="rId9"/>
    <p:sldId id="340" r:id="rId10"/>
    <p:sldId id="348" r:id="rId11"/>
    <p:sldId id="335" r:id="rId12"/>
    <p:sldId id="337" r:id="rId13"/>
    <p:sldId id="338" r:id="rId14"/>
    <p:sldId id="32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60"/>
    <a:srgbClr val="E6F2E4"/>
    <a:srgbClr val="709828"/>
    <a:srgbClr val="008000"/>
    <a:srgbClr val="3EC4F5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microsoft.com/office/2007/relationships/hdphoto" Target="../media/hdphoto3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="" xmlns:a16="http://schemas.microsoft.com/office/drawing/2014/main" id="{AD648304-A3BA-7FAE-4D78-B8941E1FFE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3" y="41402"/>
            <a:ext cx="12017242" cy="67232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21">
            <a:extLst>
              <a:ext uri="{FF2B5EF4-FFF2-40B4-BE49-F238E27FC236}">
                <a16:creationId xmlns="" xmlns:a16="http://schemas.microsoft.com/office/drawing/2014/main" id="{CE9F19BC-2188-71E9-3241-50DED1DBB8F1}"/>
              </a:ext>
            </a:extLst>
          </p:cNvPr>
          <p:cNvSpPr/>
          <p:nvPr userDrawn="1"/>
        </p:nvSpPr>
        <p:spPr>
          <a:xfrm rot="21249330">
            <a:off x="2528902" y="5734789"/>
            <a:ext cx="2466206" cy="110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19">
            <a:extLst>
              <a:ext uri="{FF2B5EF4-FFF2-40B4-BE49-F238E27FC236}">
                <a16:creationId xmlns="" xmlns:a16="http://schemas.microsoft.com/office/drawing/2014/main" id="{8CA8504B-7109-BE75-DDCD-4AA701AE3C9A}"/>
              </a:ext>
            </a:extLst>
          </p:cNvPr>
          <p:cNvSpPr/>
          <p:nvPr userDrawn="1"/>
        </p:nvSpPr>
        <p:spPr>
          <a:xfrm rot="21249330" flipV="1">
            <a:off x="1055592" y="1728553"/>
            <a:ext cx="3339573" cy="491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>
            <a:extLst>
              <a:ext uri="{FF2B5EF4-FFF2-40B4-BE49-F238E27FC236}">
                <a16:creationId xmlns="" xmlns:a16="http://schemas.microsoft.com/office/drawing/2014/main" id="{F9553C68-19C1-E1AE-4BBF-181762A387EC}"/>
              </a:ext>
            </a:extLst>
          </p:cNvPr>
          <p:cNvSpPr/>
          <p:nvPr userDrawn="1"/>
        </p:nvSpPr>
        <p:spPr>
          <a:xfrm rot="21249330">
            <a:off x="1044321" y="1902076"/>
            <a:ext cx="10078450" cy="507242"/>
          </a:xfrm>
          <a:custGeom>
            <a:avLst/>
            <a:gdLst>
              <a:gd name="connsiteX0" fmla="*/ 0 w 12595990"/>
              <a:gd name="connsiteY0" fmla="*/ 0 h 441960"/>
              <a:gd name="connsiteX1" fmla="*/ 12595990 w 12595990"/>
              <a:gd name="connsiteY1" fmla="*/ 0 h 441960"/>
              <a:gd name="connsiteX2" fmla="*/ 12595990 w 12595990"/>
              <a:gd name="connsiteY2" fmla="*/ 441960 h 441960"/>
              <a:gd name="connsiteX3" fmla="*/ 0 w 12595990"/>
              <a:gd name="connsiteY3" fmla="*/ 441960 h 441960"/>
              <a:gd name="connsiteX4" fmla="*/ 0 w 12595990"/>
              <a:gd name="connsiteY4" fmla="*/ 0 h 441960"/>
              <a:gd name="connsiteX0-1" fmla="*/ 0 w 12595990"/>
              <a:gd name="connsiteY0-2" fmla="*/ 0 h 441960"/>
              <a:gd name="connsiteX1-3" fmla="*/ 12595990 w 12595990"/>
              <a:gd name="connsiteY1-4" fmla="*/ 0 h 441960"/>
              <a:gd name="connsiteX2-5" fmla="*/ 12425431 w 12595990"/>
              <a:gd name="connsiteY2-6" fmla="*/ 424501 h 441960"/>
              <a:gd name="connsiteX3-7" fmla="*/ 0 w 12595990"/>
              <a:gd name="connsiteY3-8" fmla="*/ 441960 h 441960"/>
              <a:gd name="connsiteX4-9" fmla="*/ 0 w 12595990"/>
              <a:gd name="connsiteY4-10" fmla="*/ 0 h 441960"/>
              <a:gd name="connsiteX0-11" fmla="*/ 0 w 12482284"/>
              <a:gd name="connsiteY0-12" fmla="*/ 11639 h 453599"/>
              <a:gd name="connsiteX1-13" fmla="*/ 12482284 w 12482284"/>
              <a:gd name="connsiteY1-14" fmla="*/ 0 h 453599"/>
              <a:gd name="connsiteX2-15" fmla="*/ 12425431 w 12482284"/>
              <a:gd name="connsiteY2-16" fmla="*/ 436140 h 453599"/>
              <a:gd name="connsiteX3-17" fmla="*/ 0 w 12482284"/>
              <a:gd name="connsiteY3-18" fmla="*/ 453599 h 453599"/>
              <a:gd name="connsiteX4-19" fmla="*/ 0 w 12482284"/>
              <a:gd name="connsiteY4-20" fmla="*/ 11639 h 453599"/>
              <a:gd name="connsiteX0-21" fmla="*/ 0 w 12482284"/>
              <a:gd name="connsiteY0-22" fmla="*/ 11639 h 453599"/>
              <a:gd name="connsiteX1-23" fmla="*/ 12482284 w 12482284"/>
              <a:gd name="connsiteY1-24" fmla="*/ 0 h 453599"/>
              <a:gd name="connsiteX2-25" fmla="*/ 12385589 w 12482284"/>
              <a:gd name="connsiteY2-26" fmla="*/ 451211 h 453599"/>
              <a:gd name="connsiteX3-27" fmla="*/ 0 w 12482284"/>
              <a:gd name="connsiteY3-28" fmla="*/ 453599 h 453599"/>
              <a:gd name="connsiteX4-29" fmla="*/ 0 w 12482284"/>
              <a:gd name="connsiteY4-30" fmla="*/ 11639 h 453599"/>
              <a:gd name="connsiteX0-31" fmla="*/ 0 w 12482284"/>
              <a:gd name="connsiteY0-32" fmla="*/ 11639 h 453599"/>
              <a:gd name="connsiteX1-33" fmla="*/ 12482284 w 12482284"/>
              <a:gd name="connsiteY1-34" fmla="*/ 0 h 453599"/>
              <a:gd name="connsiteX2-35" fmla="*/ 12385589 w 12482284"/>
              <a:gd name="connsiteY2-36" fmla="*/ 451211 h 453599"/>
              <a:gd name="connsiteX3-37" fmla="*/ 0 w 12482284"/>
              <a:gd name="connsiteY3-38" fmla="*/ 453599 h 453599"/>
              <a:gd name="connsiteX4-39" fmla="*/ 0 w 12482284"/>
              <a:gd name="connsiteY4-40" fmla="*/ 11639 h 4535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482284" h="453599">
                <a:moveTo>
                  <a:pt x="0" y="11639"/>
                </a:moveTo>
                <a:lnTo>
                  <a:pt x="12482284" y="0"/>
                </a:lnTo>
                <a:lnTo>
                  <a:pt x="12385589" y="451211"/>
                </a:lnTo>
                <a:lnTo>
                  <a:pt x="0" y="453599"/>
                </a:lnTo>
                <a:lnTo>
                  <a:pt x="0" y="1163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4">
            <a:extLst>
              <a:ext uri="{FF2B5EF4-FFF2-40B4-BE49-F238E27FC236}">
                <a16:creationId xmlns="" xmlns:a16="http://schemas.microsoft.com/office/drawing/2014/main" id="{B43BAC34-3CFF-4784-EDDE-D2407AABD5DC}"/>
              </a:ext>
            </a:extLst>
          </p:cNvPr>
          <p:cNvSpPr/>
          <p:nvPr userDrawn="1"/>
        </p:nvSpPr>
        <p:spPr>
          <a:xfrm rot="21249330">
            <a:off x="483238" y="1713403"/>
            <a:ext cx="7000709" cy="396579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6">
            <a:extLst>
              <a:ext uri="{FF2B5EF4-FFF2-40B4-BE49-F238E27FC236}">
                <a16:creationId xmlns="" xmlns:a16="http://schemas.microsoft.com/office/drawing/2014/main" id="{32B40858-0B8D-CCAA-F99A-A366A62DA099}"/>
              </a:ext>
            </a:extLst>
          </p:cNvPr>
          <p:cNvSpPr/>
          <p:nvPr userDrawn="1"/>
        </p:nvSpPr>
        <p:spPr>
          <a:xfrm rot="21249330">
            <a:off x="1028040" y="2545206"/>
            <a:ext cx="8730037" cy="118633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7">
            <a:extLst>
              <a:ext uri="{FF2B5EF4-FFF2-40B4-BE49-F238E27FC236}">
                <a16:creationId xmlns="" xmlns:a16="http://schemas.microsoft.com/office/drawing/2014/main" id="{927FE858-62A7-E3DB-5A9E-FAEBE2EBCF52}"/>
              </a:ext>
            </a:extLst>
          </p:cNvPr>
          <p:cNvSpPr/>
          <p:nvPr userDrawn="1"/>
        </p:nvSpPr>
        <p:spPr>
          <a:xfrm rot="21249330">
            <a:off x="7181501" y="1281865"/>
            <a:ext cx="2821974" cy="326143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9">
            <a:extLst>
              <a:ext uri="{FF2B5EF4-FFF2-40B4-BE49-F238E27FC236}">
                <a16:creationId xmlns="" xmlns:a16="http://schemas.microsoft.com/office/drawing/2014/main" id="{D6AB5132-EFB4-0043-7E70-F812FBAE4233}"/>
              </a:ext>
            </a:extLst>
          </p:cNvPr>
          <p:cNvSpPr/>
          <p:nvPr userDrawn="1"/>
        </p:nvSpPr>
        <p:spPr>
          <a:xfrm rot="21113439">
            <a:off x="1045835" y="4914054"/>
            <a:ext cx="6007495" cy="30972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1">
            <a:extLst>
              <a:ext uri="{FF2B5EF4-FFF2-40B4-BE49-F238E27FC236}">
                <a16:creationId xmlns="" xmlns:a16="http://schemas.microsoft.com/office/drawing/2014/main" id="{F036AC0A-4D5B-E74D-C3AE-7D63138B17D0}"/>
              </a:ext>
            </a:extLst>
          </p:cNvPr>
          <p:cNvSpPr/>
          <p:nvPr userDrawn="1"/>
        </p:nvSpPr>
        <p:spPr>
          <a:xfrm rot="21193431">
            <a:off x="5350325" y="4585336"/>
            <a:ext cx="5254955" cy="114074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3">
            <a:extLst>
              <a:ext uri="{FF2B5EF4-FFF2-40B4-BE49-F238E27FC236}">
                <a16:creationId xmlns="" xmlns:a16="http://schemas.microsoft.com/office/drawing/2014/main" id="{950ABD43-8E2A-7344-D8A9-552B999F6AF2}"/>
              </a:ext>
            </a:extLst>
          </p:cNvPr>
          <p:cNvSpPr/>
          <p:nvPr userDrawn="1"/>
        </p:nvSpPr>
        <p:spPr>
          <a:xfrm>
            <a:off x="3281580" y="845772"/>
            <a:ext cx="5421718" cy="505921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椭圆 14">
            <a:extLst>
              <a:ext uri="{FF2B5EF4-FFF2-40B4-BE49-F238E27FC236}">
                <a16:creationId xmlns="" xmlns:a16="http://schemas.microsoft.com/office/drawing/2014/main" id="{56216B7C-AF21-C627-C8DB-842D3641BBCD}"/>
              </a:ext>
            </a:extLst>
          </p:cNvPr>
          <p:cNvSpPr/>
          <p:nvPr userDrawn="1"/>
        </p:nvSpPr>
        <p:spPr>
          <a:xfrm>
            <a:off x="3600199" y="1096169"/>
            <a:ext cx="4811930" cy="4595830"/>
          </a:xfrm>
          <a:prstGeom prst="ellipse">
            <a:avLst/>
          </a:prstGeom>
          <a:noFill/>
          <a:ln w="28575">
            <a:solidFill>
              <a:srgbClr val="024639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矩形 21">
            <a:extLst>
              <a:ext uri="{FF2B5EF4-FFF2-40B4-BE49-F238E27FC236}">
                <a16:creationId xmlns="" xmlns:a16="http://schemas.microsoft.com/office/drawing/2014/main" id="{4DD2704C-70F7-0A00-63D7-385A4B9C9159}"/>
              </a:ext>
            </a:extLst>
          </p:cNvPr>
          <p:cNvSpPr/>
          <p:nvPr userDrawn="1"/>
        </p:nvSpPr>
        <p:spPr>
          <a:xfrm rot="21068806">
            <a:off x="1287451" y="5024833"/>
            <a:ext cx="2466206" cy="49744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3">
            <a:extLst>
              <a:ext uri="{FF2B5EF4-FFF2-40B4-BE49-F238E27FC236}">
                <a16:creationId xmlns="" xmlns:a16="http://schemas.microsoft.com/office/drawing/2014/main" id="{ACEB8DF1-9F0C-CDEA-2979-C8CA5478FE6B}"/>
              </a:ext>
            </a:extLst>
          </p:cNvPr>
          <p:cNvSpPr/>
          <p:nvPr userDrawn="1"/>
        </p:nvSpPr>
        <p:spPr>
          <a:xfrm>
            <a:off x="552433" y="484168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0" name="椭圆 14">
            <a:extLst>
              <a:ext uri="{FF2B5EF4-FFF2-40B4-BE49-F238E27FC236}">
                <a16:creationId xmlns="" xmlns:a16="http://schemas.microsoft.com/office/drawing/2014/main" id="{FEE381E1-7724-FF61-E7E2-5F255366B9E6}"/>
              </a:ext>
            </a:extLst>
          </p:cNvPr>
          <p:cNvSpPr/>
          <p:nvPr userDrawn="1"/>
        </p:nvSpPr>
        <p:spPr>
          <a:xfrm>
            <a:off x="325236" y="642950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1" name="椭圆 15">
            <a:extLst>
              <a:ext uri="{FF2B5EF4-FFF2-40B4-BE49-F238E27FC236}">
                <a16:creationId xmlns="" xmlns:a16="http://schemas.microsoft.com/office/drawing/2014/main" id="{7FFA1971-135F-00DF-1640-91E96A3D309E}"/>
              </a:ext>
            </a:extLst>
          </p:cNvPr>
          <p:cNvSpPr/>
          <p:nvPr userDrawn="1"/>
        </p:nvSpPr>
        <p:spPr>
          <a:xfrm>
            <a:off x="873071" y="41403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2" name="椭圆 16">
            <a:extLst>
              <a:ext uri="{FF2B5EF4-FFF2-40B4-BE49-F238E27FC236}">
                <a16:creationId xmlns="" xmlns:a16="http://schemas.microsoft.com/office/drawing/2014/main" id="{BEE3D82B-0EDA-4976-5A9B-DAC207DD4385}"/>
              </a:ext>
            </a:extLst>
          </p:cNvPr>
          <p:cNvSpPr/>
          <p:nvPr userDrawn="1"/>
        </p:nvSpPr>
        <p:spPr>
          <a:xfrm>
            <a:off x="237013" y="474209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3" name="椭圆 17">
            <a:extLst>
              <a:ext uri="{FF2B5EF4-FFF2-40B4-BE49-F238E27FC236}">
                <a16:creationId xmlns="" xmlns:a16="http://schemas.microsoft.com/office/drawing/2014/main" id="{46C9CC22-D311-1DCB-2D95-DF8C1F384CF2}"/>
              </a:ext>
            </a:extLst>
          </p:cNvPr>
          <p:cNvSpPr/>
          <p:nvPr userDrawn="1"/>
        </p:nvSpPr>
        <p:spPr>
          <a:xfrm>
            <a:off x="-103222" y="311907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4" name="椭圆 18">
            <a:extLst>
              <a:ext uri="{FF2B5EF4-FFF2-40B4-BE49-F238E27FC236}">
                <a16:creationId xmlns="" xmlns:a16="http://schemas.microsoft.com/office/drawing/2014/main" id="{215E708F-D778-C164-7252-90C49CB6C2D1}"/>
              </a:ext>
            </a:extLst>
          </p:cNvPr>
          <p:cNvSpPr/>
          <p:nvPr userDrawn="1"/>
        </p:nvSpPr>
        <p:spPr>
          <a:xfrm>
            <a:off x="-95763" y="149605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5" name="椭圆 19">
            <a:extLst>
              <a:ext uri="{FF2B5EF4-FFF2-40B4-BE49-F238E27FC236}">
                <a16:creationId xmlns="" xmlns:a16="http://schemas.microsoft.com/office/drawing/2014/main" id="{D7D999BF-35A7-C34E-FDA5-A86C35CA9396}"/>
              </a:ext>
            </a:extLst>
          </p:cNvPr>
          <p:cNvSpPr/>
          <p:nvPr userDrawn="1"/>
        </p:nvSpPr>
        <p:spPr>
          <a:xfrm>
            <a:off x="720727" y="267765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6" name="椭圆 20">
            <a:extLst>
              <a:ext uri="{FF2B5EF4-FFF2-40B4-BE49-F238E27FC236}">
                <a16:creationId xmlns="" xmlns:a16="http://schemas.microsoft.com/office/drawing/2014/main" id="{5A9AE90E-ACBE-8129-6F57-14C487E61875}"/>
              </a:ext>
            </a:extLst>
          </p:cNvPr>
          <p:cNvSpPr/>
          <p:nvPr userDrawn="1"/>
        </p:nvSpPr>
        <p:spPr>
          <a:xfrm>
            <a:off x="120640" y="587389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279125CB-B722-4F2F-5A1D-846D832035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57" y="1284669"/>
            <a:ext cx="4227898" cy="4107934"/>
          </a:xfrm>
          <a:custGeom>
            <a:avLst/>
            <a:gdLst>
              <a:gd name="connsiteX0" fmla="*/ 2398439 w 4796878"/>
              <a:gd name="connsiteY0" fmla="*/ 0 h 4591276"/>
              <a:gd name="connsiteX1" fmla="*/ 4796878 w 4796878"/>
              <a:gd name="connsiteY1" fmla="*/ 2295638 h 4591276"/>
              <a:gd name="connsiteX2" fmla="*/ 2398439 w 4796878"/>
              <a:gd name="connsiteY2" fmla="*/ 4591276 h 4591276"/>
              <a:gd name="connsiteX3" fmla="*/ 0 w 4796878"/>
              <a:gd name="connsiteY3" fmla="*/ 2295638 h 4591276"/>
              <a:gd name="connsiteX4" fmla="*/ 2398439 w 4796878"/>
              <a:gd name="connsiteY4" fmla="*/ 0 h 4591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96878" h="4591276">
                <a:moveTo>
                  <a:pt x="2398439" y="0"/>
                </a:moveTo>
                <a:cubicBezTo>
                  <a:pt x="3723060" y="0"/>
                  <a:pt x="4796878" y="1027792"/>
                  <a:pt x="4796878" y="2295638"/>
                </a:cubicBezTo>
                <a:cubicBezTo>
                  <a:pt x="4796878" y="3563484"/>
                  <a:pt x="3723060" y="4591276"/>
                  <a:pt x="2398439" y="4591276"/>
                </a:cubicBezTo>
                <a:cubicBezTo>
                  <a:pt x="1073818" y="4591276"/>
                  <a:pt x="0" y="3563484"/>
                  <a:pt x="0" y="2295638"/>
                </a:cubicBezTo>
                <a:cubicBezTo>
                  <a:pt x="0" y="1027792"/>
                  <a:pt x="1073818" y="0"/>
                  <a:pt x="2398439" y="0"/>
                </a:cubicBezTo>
                <a:close/>
              </a:path>
            </a:pathLst>
          </a:custGeom>
        </p:spPr>
      </p:pic>
      <p:sp>
        <p:nvSpPr>
          <p:cNvPr id="31" name="矩形 10">
            <a:extLst>
              <a:ext uri="{FF2B5EF4-FFF2-40B4-BE49-F238E27FC236}">
                <a16:creationId xmlns="" xmlns:a16="http://schemas.microsoft.com/office/drawing/2014/main" id="{0F1F311D-113C-588E-DCB3-5FE14505840D}"/>
              </a:ext>
            </a:extLst>
          </p:cNvPr>
          <p:cNvSpPr/>
          <p:nvPr userDrawn="1"/>
        </p:nvSpPr>
        <p:spPr>
          <a:xfrm rot="21291321">
            <a:off x="1385425" y="4751421"/>
            <a:ext cx="9720535" cy="501847"/>
          </a:xfrm>
          <a:custGeom>
            <a:avLst/>
            <a:gdLst>
              <a:gd name="connsiteX0" fmla="*/ 0 w 12562148"/>
              <a:gd name="connsiteY0" fmla="*/ 0 h 500126"/>
              <a:gd name="connsiteX1" fmla="*/ 12562148 w 12562148"/>
              <a:gd name="connsiteY1" fmla="*/ 0 h 500126"/>
              <a:gd name="connsiteX2" fmla="*/ 12562148 w 12562148"/>
              <a:gd name="connsiteY2" fmla="*/ 500126 h 500126"/>
              <a:gd name="connsiteX3" fmla="*/ 0 w 12562148"/>
              <a:gd name="connsiteY3" fmla="*/ 500126 h 500126"/>
              <a:gd name="connsiteX4" fmla="*/ 0 w 12562148"/>
              <a:gd name="connsiteY4" fmla="*/ 0 h 500126"/>
              <a:gd name="connsiteX0-1" fmla="*/ 267699 w 12562148"/>
              <a:gd name="connsiteY0-2" fmla="*/ 425770 h 500126"/>
              <a:gd name="connsiteX1-3" fmla="*/ 12562148 w 12562148"/>
              <a:gd name="connsiteY1-4" fmla="*/ 0 h 500126"/>
              <a:gd name="connsiteX2-5" fmla="*/ 12562148 w 12562148"/>
              <a:gd name="connsiteY2-6" fmla="*/ 500126 h 500126"/>
              <a:gd name="connsiteX3-7" fmla="*/ 0 w 12562148"/>
              <a:gd name="connsiteY3-8" fmla="*/ 500126 h 500126"/>
              <a:gd name="connsiteX4-9" fmla="*/ 267699 w 12562148"/>
              <a:gd name="connsiteY4-10" fmla="*/ 425770 h 50012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562148" h="500126">
                <a:moveTo>
                  <a:pt x="267699" y="425770"/>
                </a:moveTo>
                <a:lnTo>
                  <a:pt x="12562148" y="0"/>
                </a:lnTo>
                <a:lnTo>
                  <a:pt x="12562148" y="500126"/>
                </a:lnTo>
                <a:lnTo>
                  <a:pt x="0" y="500126"/>
                </a:lnTo>
                <a:lnTo>
                  <a:pt x="267699" y="425770"/>
                </a:lnTo>
                <a:close/>
              </a:path>
            </a:pathLst>
          </a:cu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12">
            <a:extLst>
              <a:ext uri="{FF2B5EF4-FFF2-40B4-BE49-F238E27FC236}">
                <a16:creationId xmlns="" xmlns:a16="http://schemas.microsoft.com/office/drawing/2014/main" id="{43542BD6-637B-78C1-23CF-6B51EA33247C}"/>
              </a:ext>
            </a:extLst>
          </p:cNvPr>
          <p:cNvSpPr/>
          <p:nvPr userDrawn="1"/>
        </p:nvSpPr>
        <p:spPr>
          <a:xfrm rot="21249330">
            <a:off x="1626761" y="5261436"/>
            <a:ext cx="9237862" cy="247181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06091E44-1D7C-96BD-F0F0-7381A6036A2D}"/>
              </a:ext>
            </a:extLst>
          </p:cNvPr>
          <p:cNvSpPr txBox="1"/>
          <p:nvPr userDrawn="1"/>
        </p:nvSpPr>
        <p:spPr>
          <a:xfrm>
            <a:off x="5344681" y="2993194"/>
            <a:ext cx="1799689" cy="420772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n-US" sz="6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WELCOME</a:t>
            </a:r>
            <a:endParaRPr lang="en-US" sz="16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52824D68-BC74-29D1-A14B-E04706532630}"/>
              </a:ext>
            </a:extLst>
          </p:cNvPr>
          <p:cNvSpPr txBox="1"/>
          <p:nvPr userDrawn="1"/>
        </p:nvSpPr>
        <p:spPr>
          <a:xfrm>
            <a:off x="5528871" y="3491690"/>
            <a:ext cx="1443091" cy="803865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n-US" sz="1400" dirty="0">
                <a:latin typeface="Arial Black" panose="020B0A04020102020204" pitchFamily="34" charset="0"/>
              </a:rPr>
              <a:t>     </a:t>
            </a:r>
            <a:r>
              <a:rPr lang="en-US" sz="1400" dirty="0">
                <a:solidFill>
                  <a:schemeClr val="accent2"/>
                </a:solidFill>
                <a:latin typeface="Arial Black" panose="020B0A04020102020204" pitchFamily="34" charset="0"/>
              </a:rPr>
              <a:t>TO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Arial Black" panose="020B0A04020102020204" pitchFamily="34" charset="0"/>
              </a:rPr>
              <a:t>ALL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="" xmlns:a16="http://schemas.microsoft.com/office/drawing/2014/main" id="{1D634EFF-A2A3-67AA-5F76-877D12F051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26" y="-288332"/>
            <a:ext cx="870801" cy="83422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352" y="2479537"/>
            <a:ext cx="2072340" cy="2942822"/>
          </a:xfrm>
          <a:prstGeom prst="rect">
            <a:avLst/>
          </a:prstGeom>
        </p:spPr>
      </p:pic>
      <p:grpSp>
        <p:nvGrpSpPr>
          <p:cNvPr id="37" name="Group 36"/>
          <p:cNvGrpSpPr/>
          <p:nvPr userDrawn="1"/>
        </p:nvGrpSpPr>
        <p:grpSpPr>
          <a:xfrm>
            <a:off x="10312487" y="6232155"/>
            <a:ext cx="1704626" cy="610027"/>
            <a:chOff x="10106043" y="6228968"/>
            <a:chExt cx="1704626" cy="610027"/>
          </a:xfrm>
        </p:grpSpPr>
        <p:pic>
          <p:nvPicPr>
            <p:cNvPr id="38" name="Picture 37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41" name="Rectangle 40"/>
          <p:cNvSpPr/>
          <p:nvPr userDrawn="1"/>
        </p:nvSpPr>
        <p:spPr>
          <a:xfrm>
            <a:off x="3191077" y="6641076"/>
            <a:ext cx="71202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Md.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Koyes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Ahmed, Assistant Teacher, Mohammadpur A.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Gofur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GPS,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Dakshin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Surma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Sylhet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8 -0.03912 L 0.6793 0.89745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90" y="4682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32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0" dirty="0" smtClean="0">
                <a:latin typeface="Bauhaus 93" panose="04030905020B02020C02" pitchFamily="82" charset="0"/>
                <a:cs typeface="NikoshBAN" panose="02000000000000000000" pitchFamily="2" charset="0"/>
              </a:rPr>
              <a:t>IDENTITY</a:t>
            </a:r>
            <a:endParaRPr lang="en-US" sz="4400" b="0" dirty="0">
              <a:latin typeface="Bauhaus 93" panose="04030905020B02020C02" pitchFamily="8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 userDrawn="1"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Teacher Identity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Lesson Identity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63" y="5322340"/>
            <a:ext cx="1051300" cy="118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7655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Group</a:t>
            </a:r>
            <a:r>
              <a:rPr lang="en-US" sz="3000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Work</a:t>
            </a:r>
            <a:endParaRPr lang="bn-IN" sz="3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8275" y="1267297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Students</a:t>
            </a:r>
            <a:r>
              <a:rPr lang="en-US" sz="2000" b="1" baseline="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will be able to.........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 userDrawn="1"/>
        </p:nvSpPr>
        <p:spPr>
          <a:xfrm>
            <a:off x="4086809" y="536950"/>
            <a:ext cx="4096139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Learning Outcomes</a:t>
            </a:r>
            <a:endParaRPr lang="en-US" sz="3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781062" y="634561"/>
            <a:ext cx="3483028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Individual Work</a:t>
            </a:r>
            <a:endParaRPr lang="bn-IN" sz="3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81062" y="1494521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850423" y="466991"/>
            <a:ext cx="900003" cy="9000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105053" y="342876"/>
            <a:ext cx="1024118" cy="102411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436497" y="466991"/>
            <a:ext cx="910387" cy="9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596052" y="701039"/>
            <a:ext cx="31935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Assessment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791520"/>
            <a:ext cx="32031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Home</a:t>
            </a:r>
            <a:r>
              <a:rPr lang="en-US" sz="4000" b="1" baseline="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Work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7" y="81417"/>
            <a:ext cx="11980506" cy="66807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183" y="3698299"/>
            <a:ext cx="6861576" cy="283413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2985796" y="6623635"/>
            <a:ext cx="71202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Md.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Koyes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Ahmed, Assistant Teacher, Mohammadpur A.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Gofur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GPS,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Dakshin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Surma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Sylhet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 userDrawn="1"/>
        </p:nvSpPr>
        <p:spPr>
          <a:xfrm>
            <a:off x="1193044" y="671320"/>
            <a:ext cx="2647564" cy="7655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Pair Work</a:t>
            </a:r>
            <a:endParaRPr lang="bn-IN" sz="3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 userDrawn="1"/>
        </p:nvSpPr>
        <p:spPr>
          <a:xfrm rot="10800000">
            <a:off x="771731" y="152251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:a16="http://schemas.microsoft.com/office/drawing/2014/main" xmlns="" id="{579B8868-7EC4-E706-E9B4-674029332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918232" cy="91823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C87DC50-4D73-F1D6-CE85-9F673A216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918232" cy="91823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F5998754-D26F-8593-7BED-6F2AD3263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918232" cy="91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2985796" y="6558318"/>
            <a:ext cx="71202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Md.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Koyes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Ahmed, Assistant Teacher, Mohammadpur A.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Gofur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GPS,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Dakshin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Surma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Sylhet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4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koyesdsurma.syl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02FB62E-0398-CDAE-E96B-E179A0CA40E5}"/>
              </a:ext>
            </a:extLst>
          </p:cNvPr>
          <p:cNvSpPr txBox="1"/>
          <p:nvPr/>
        </p:nvSpPr>
        <p:spPr>
          <a:xfrm>
            <a:off x="9115907" y="2802278"/>
            <a:ext cx="299753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Lesson Plan</a:t>
            </a:r>
          </a:p>
          <a:p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Class: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bn-IN" sz="2000" b="1" dirty="0">
              <a:solidFill>
                <a:srgbClr val="002060"/>
              </a:solidFill>
              <a:latin typeface="Times New Roman" panose="02020603050405020304" pitchFamily="18" charset="0"/>
              <a:cs typeface="NikoshBAN" panose="02000000000000000000" pitchFamily="2" charset="0"/>
            </a:endParaRPr>
          </a:p>
          <a:p>
            <a:r>
              <a:rPr lang="en-US" sz="2000" b="1" dirty="0">
                <a:ln w="0"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Subject: English</a:t>
            </a:r>
          </a:p>
          <a:p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Unit: 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Lesson: 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Goodbye 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bn-BD" sz="2000" b="1" dirty="0">
              <a:solidFill>
                <a:srgbClr val="002060"/>
              </a:solidFill>
              <a:latin typeface="Times New Roman" panose="02020603050405020304" pitchFamily="18" charset="0"/>
              <a:cs typeface="NikoshBAN" panose="02000000000000000000" pitchFamily="2" charset="0"/>
            </a:endParaRPr>
          </a:p>
          <a:p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Page: 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10, 11</a:t>
            </a:r>
            <a:endParaRPr lang="bn-BD" sz="2000" b="1" dirty="0">
              <a:solidFill>
                <a:srgbClr val="002060"/>
              </a:solidFill>
              <a:latin typeface="Times New Roman" panose="02020603050405020304" pitchFamily="18" charset="0"/>
              <a:cs typeface="NikoshBAN" panose="02000000000000000000" pitchFamily="2" charset="0"/>
            </a:endParaRPr>
          </a:p>
          <a:p>
            <a:r>
              <a:rPr lang="en-US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Time: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bn-BD" sz="2000" b="1" dirty="0">
              <a:solidFill>
                <a:srgbClr val="002060"/>
              </a:solidFill>
              <a:latin typeface="Times New Roman" panose="02020603050405020304" pitchFamily="18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70321" y="2195910"/>
            <a:ext cx="3860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MD KOYES AHMED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31723" y="2786879"/>
            <a:ext cx="545812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</a:t>
            </a:r>
            <a:r>
              <a:rPr lang="en-US" sz="3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</a:t>
            </a:r>
          </a:p>
          <a:p>
            <a:pPr algn="ctr"/>
            <a:endParaRPr lang="en-US" sz="12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Mohammadpur </a:t>
            </a:r>
            <a:r>
              <a:rPr lang="en-US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Gofur</a:t>
            </a:r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GPS</a:t>
            </a:r>
            <a:endParaRPr lang="en-US" sz="28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Dakshin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Surma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Sylhet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koyesdsurma.syl@gmail.com</a:t>
            </a:r>
            <a:endParaRPr lang="en-US" sz="20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Mobile: 01710504502.</a:t>
            </a:r>
          </a:p>
        </p:txBody>
      </p:sp>
      <p:pic>
        <p:nvPicPr>
          <p:cNvPr id="21" name="Picture Placeholder 4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8721" y="1628686"/>
            <a:ext cx="3680889" cy="522703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35221" t="14483" r="35839" b="16917"/>
          <a:stretch/>
        </p:blipFill>
        <p:spPr>
          <a:xfrm>
            <a:off x="6507040" y="2109463"/>
            <a:ext cx="2608868" cy="347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34770" y="3487171"/>
            <a:ext cx="10440000" cy="888327"/>
            <a:chOff x="618509" y="2242900"/>
            <a:chExt cx="10647046" cy="939600"/>
          </a:xfrm>
        </p:grpSpPr>
        <p:grpSp>
          <p:nvGrpSpPr>
            <p:cNvPr id="7" name="Group 6"/>
            <p:cNvGrpSpPr/>
            <p:nvPr/>
          </p:nvGrpSpPr>
          <p:grpSpPr>
            <a:xfrm>
              <a:off x="618509" y="2242900"/>
              <a:ext cx="10517919" cy="939600"/>
              <a:chOff x="618509" y="2242900"/>
              <a:chExt cx="10517919" cy="9396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187628" y="224290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18509" y="2242900"/>
                <a:ext cx="2395887" cy="939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71500" indent="-571500" algn="ctr">
                  <a:buFont typeface="Wingdings" panose="05000000000000000000" pitchFamily="2" charset="2"/>
                  <a:buChar char="q"/>
                </a:pP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2653044" y="2437020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16" name="Oval 15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Oval 16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" name="Oval 17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9" name="Group 18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20" name="Oval 19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Oval 20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" name="Oval 21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13" name="Rounded Rectangle 12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ounded Rectangle 13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ounded Rectangle 14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" name="Rectangle 7"/>
            <p:cNvSpPr/>
            <p:nvPr/>
          </p:nvSpPr>
          <p:spPr>
            <a:xfrm>
              <a:off x="3187628" y="2255243"/>
              <a:ext cx="8077927" cy="87896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Exchanging </a:t>
              </a:r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greetings and farewells at different </a:t>
              </a:r>
              <a:r>
                <a:rPr lang="en-US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times </a:t>
              </a:r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for effective communication.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34770" y="1983124"/>
            <a:ext cx="10409811" cy="900000"/>
            <a:chOff x="618509" y="1185152"/>
            <a:chExt cx="10487505" cy="939600"/>
          </a:xfrm>
        </p:grpSpPr>
        <p:sp>
          <p:nvSpPr>
            <p:cNvPr id="24" name="Rectangle 23"/>
            <p:cNvSpPr/>
            <p:nvPr/>
          </p:nvSpPr>
          <p:spPr>
            <a:xfrm>
              <a:off x="3187627" y="1185152"/>
              <a:ext cx="7918387" cy="9396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	Understanding simple dialogues about day-to-day 	activities for effective communication.</a:t>
              </a:r>
              <a:endPara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8509" y="1185152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35" name="Oval 3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8" name="Rounded Rectangle 2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484" y="685800"/>
            <a:ext cx="82897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Lets sing a song </a:t>
            </a:r>
            <a:endParaRPr lang="en-US" sz="4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341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107094" y="684073"/>
            <a:ext cx="8033191" cy="5551372"/>
            <a:chOff x="2107096" y="631065"/>
            <a:chExt cx="8033191" cy="5551372"/>
          </a:xfrm>
        </p:grpSpPr>
        <p:sp>
          <p:nvSpPr>
            <p:cNvPr id="6" name="Rectangle 5"/>
            <p:cNvSpPr/>
            <p:nvPr/>
          </p:nvSpPr>
          <p:spPr>
            <a:xfrm>
              <a:off x="2107096" y="631065"/>
              <a:ext cx="8033191" cy="5551372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2129051" y="631065"/>
              <a:ext cx="3291088" cy="760413"/>
            </a:xfrm>
            <a:prstGeom prst="roundRect">
              <a:avLst/>
            </a:prstGeom>
            <a:solidFill>
              <a:srgbClr val="1C2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19130" y="1391478"/>
              <a:ext cx="715618" cy="424070"/>
            </a:xfrm>
            <a:prstGeom prst="rect">
              <a:avLst/>
            </a:prstGeom>
            <a:solidFill>
              <a:srgbClr val="1C2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8918713" y="631065"/>
              <a:ext cx="1221574" cy="866431"/>
            </a:xfrm>
            <a:prstGeom prst="roundRect">
              <a:avLst/>
            </a:prstGeom>
            <a:solidFill>
              <a:srgbClr val="1B29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ounded Rectangular Callout 9"/>
          <p:cNvSpPr/>
          <p:nvPr/>
        </p:nvSpPr>
        <p:spPr>
          <a:xfrm>
            <a:off x="1238703" y="542965"/>
            <a:ext cx="3953814" cy="901521"/>
          </a:xfrm>
          <a:prstGeom prst="wedgeRoundRectCallout">
            <a:avLst>
              <a:gd name="adj1" fmla="val -7804"/>
              <a:gd name="adj2" fmla="val 133929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Good night, see you tomorrow.</a:t>
            </a:r>
            <a:endParaRPr lang="en-US" sz="2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8918711" y="441147"/>
            <a:ext cx="3241184" cy="1352282"/>
          </a:xfrm>
          <a:prstGeom prst="wedgeRoundRectCallout">
            <a:avLst>
              <a:gd name="adj1" fmla="val -33548"/>
              <a:gd name="adj2" fmla="val 103483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Good night, see you in the morning.</a:t>
            </a:r>
            <a:endParaRPr lang="en-US" sz="2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9189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672" y="377952"/>
            <a:ext cx="7534656" cy="61020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96216">
            <a:off x="4697127" y="2589196"/>
            <a:ext cx="3416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Today’s Lesson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 rot="196216">
            <a:off x="5120637" y="3490854"/>
            <a:ext cx="3416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Goodbye 2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069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47" y="591703"/>
            <a:ext cx="9257122" cy="565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91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09326" y="1859272"/>
            <a:ext cx="8289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Lets sing the song in group with TPR</a:t>
            </a:r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625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37882" y="1966547"/>
            <a:ext cx="113076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activity C of lesson 3. </a:t>
            </a:r>
          </a:p>
          <a:p>
            <a:pPr algn="ctr"/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the correct word in the box.  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8982" y="3457065"/>
            <a:ext cx="112947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Roton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Good evening, Salma.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Salma:                              ,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Roton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Roton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Meet my friend,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Tanim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And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Tanim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she is my friend, Salma. </a:t>
            </a:r>
          </a:p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Tanim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Nice to                 you.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Salma:                   meeting you too. </a:t>
            </a:r>
            <a:endParaRPr lang="en-US" sz="3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743478" y="4431737"/>
            <a:ext cx="269168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035121" y="5386687"/>
            <a:ext cx="149394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743478" y="5923751"/>
            <a:ext cx="1555838" cy="43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4992" y="3902344"/>
            <a:ext cx="2588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 evening</a:t>
            </a:r>
            <a:endParaRPr lang="en-US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99316" y="4871749"/>
            <a:ext cx="1027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meet</a:t>
            </a:r>
            <a:endParaRPr lang="en-US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07673" y="5426835"/>
            <a:ext cx="1027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Nice</a:t>
            </a:r>
            <a:endParaRPr lang="en-US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42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7882" y="1966547"/>
            <a:ext cx="113076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activity C of lesson 4. </a:t>
            </a:r>
          </a:p>
          <a:p>
            <a:pPr algn="ctr"/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the correct word/words in the box.  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9649" y="3166844"/>
            <a:ext cx="112947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Asif: Hello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Rina,how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you?</a:t>
            </a:r>
          </a:p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Rina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I’m           ,             . And you?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Asif: I’m           .                  are you going?</a:t>
            </a:r>
          </a:p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Rina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I’m going to the nearby shop.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Asif:          , goodbye.         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            . </a:t>
            </a:r>
            <a:endParaRPr lang="en-US" sz="3200" dirty="0"/>
          </a:p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Rina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              . 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529948" y="5563673"/>
            <a:ext cx="801128" cy="3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194153" y="3635152"/>
            <a:ext cx="894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ine </a:t>
            </a:r>
            <a:endParaRPr lang="en-US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8803" y="5060264"/>
            <a:ext cx="1187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</a:t>
            </a:r>
            <a:endParaRPr lang="en-US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3546" y="3635152"/>
            <a:ext cx="1263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 </a:t>
            </a:r>
            <a:endParaRPr lang="en-US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097205" y="4581579"/>
            <a:ext cx="991672" cy="18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194153" y="4103462"/>
            <a:ext cx="894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ine </a:t>
            </a:r>
            <a:endParaRPr lang="en-US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375743" y="4581579"/>
            <a:ext cx="149394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434190" y="4103460"/>
            <a:ext cx="1377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endParaRPr lang="en-US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988451" y="5583518"/>
            <a:ext cx="98671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201643" y="5584260"/>
            <a:ext cx="85591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541172" y="6035677"/>
            <a:ext cx="149394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175889" y="5067215"/>
            <a:ext cx="855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 </a:t>
            </a:r>
            <a:endParaRPr lang="en-US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69493" y="5067215"/>
            <a:ext cx="1214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gain </a:t>
            </a:r>
            <a:endParaRPr lang="en-US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99984" y="5528572"/>
            <a:ext cx="17763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Goodbye</a:t>
            </a:r>
            <a:endParaRPr lang="en-US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194154" y="4123646"/>
            <a:ext cx="894723" cy="1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480696" y="4124684"/>
            <a:ext cx="1148902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75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9" grpId="0"/>
      <p:bldP spid="11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2001078" y="2085818"/>
            <a:ext cx="7951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Match the words in column A with column B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946144"/>
              </p:ext>
            </p:extLst>
          </p:nvPr>
        </p:nvGraphicFramePr>
        <p:xfrm>
          <a:off x="2124765" y="2773754"/>
          <a:ext cx="8185426" cy="316321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92713"/>
                <a:gridCol w="4092713"/>
              </a:tblGrid>
              <a:tr h="527203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 A</a:t>
                      </a:r>
                      <a:endParaRPr lang="en-US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 B</a:t>
                      </a:r>
                      <a:endParaRPr lang="en-US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27203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Nearby</a:t>
                      </a:r>
                      <a:endParaRPr lang="en-US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Store</a:t>
                      </a:r>
                      <a:r>
                        <a:rPr lang="en-US" b="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27203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Shop</a:t>
                      </a:r>
                      <a:r>
                        <a:rPr lang="en-US" b="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</a:t>
                      </a:r>
                      <a:r>
                        <a:rPr lang="en-US" b="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present </a:t>
                      </a:r>
                      <a:endParaRPr lang="en-US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27203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</a:t>
                      </a:r>
                      <a:endParaRPr lang="en-US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Enjoyment</a:t>
                      </a:r>
                      <a:r>
                        <a:rPr lang="en-US" b="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27203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Again</a:t>
                      </a:r>
                      <a:r>
                        <a:rPr lang="en-US" b="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Close</a:t>
                      </a:r>
                      <a:r>
                        <a:rPr lang="en-US" b="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27203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Now</a:t>
                      </a:r>
                      <a:r>
                        <a:rPr lang="en-US" b="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Once</a:t>
                      </a:r>
                      <a:r>
                        <a:rPr lang="en-US" b="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more </a:t>
                      </a:r>
                      <a:r>
                        <a:rPr lang="en-US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30" name="Straight Arrow Connector 29"/>
          <p:cNvCxnSpPr/>
          <p:nvPr/>
        </p:nvCxnSpPr>
        <p:spPr>
          <a:xfrm>
            <a:off x="3140765" y="3485322"/>
            <a:ext cx="3154018" cy="157700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2859110" y="3485322"/>
            <a:ext cx="3435673" cy="56984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2955235" y="4625009"/>
            <a:ext cx="3339548" cy="1325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2955235" y="5076403"/>
            <a:ext cx="3339548" cy="53589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955235" y="4075044"/>
            <a:ext cx="3339548" cy="155050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65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021496" y="3061252"/>
            <a:ext cx="6056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practice:-</a:t>
            </a:r>
          </a:p>
          <a:p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page number 10 and sing the song alone.  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3021496" y="3061252"/>
            <a:ext cx="60562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the song in your homework note.  </a:t>
            </a:r>
          </a:p>
        </p:txBody>
      </p:sp>
      <p:grpSp>
        <p:nvGrpSpPr>
          <p:cNvPr id="17" name="Group 16" descr="pencil and paper icon">
            <a:extLst>
              <a:ext uri="{FF2B5EF4-FFF2-40B4-BE49-F238E27FC236}">
                <a16:creationId xmlns="" xmlns:a16="http://schemas.microsoft.com/office/drawing/2014/main" xmlns:lc="http://schemas.openxmlformats.org/drawingml/2006/lockedCanvas" id="{CD02CDDB-16A0-4015-AE88-EA5958854E17}"/>
              </a:ext>
            </a:extLst>
          </p:cNvPr>
          <p:cNvGrpSpPr/>
          <p:nvPr/>
        </p:nvGrpSpPr>
        <p:grpSpPr>
          <a:xfrm>
            <a:off x="1390918" y="2588653"/>
            <a:ext cx="1413323" cy="1319445"/>
            <a:chOff x="2765425" y="8172450"/>
            <a:chExt cx="628650" cy="631825"/>
          </a:xfrm>
        </p:grpSpPr>
        <p:sp>
          <p:nvSpPr>
            <p:cNvPr id="18" name="Oval 17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BB0E7498-C5A0-46BC-9AEA-01973B690F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5425" y="8172450"/>
              <a:ext cx="628650" cy="6318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xmlns:lc="http://schemas.openxmlformats.org/drawingml/2006/lockedCanvas" id="{BD6C034F-BEB0-4F21-93A9-851988BCBC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05125" y="8248650"/>
              <a:ext cx="457200" cy="454025"/>
            </a:xfrm>
            <a:custGeom>
              <a:avLst/>
              <a:gdLst>
                <a:gd name="T0" fmla="*/ 115 w 144"/>
                <a:gd name="T1" fmla="*/ 38 h 143"/>
                <a:gd name="T2" fmla="*/ 110 w 144"/>
                <a:gd name="T3" fmla="*/ 0 h 143"/>
                <a:gd name="T4" fmla="*/ 0 w 144"/>
                <a:gd name="T5" fmla="*/ 143 h 143"/>
                <a:gd name="T6" fmla="*/ 110 w 144"/>
                <a:gd name="T7" fmla="*/ 87 h 143"/>
                <a:gd name="T8" fmla="*/ 137 w 144"/>
                <a:gd name="T9" fmla="*/ 38 h 143"/>
                <a:gd name="T10" fmla="*/ 5 w 144"/>
                <a:gd name="T11" fmla="*/ 138 h 143"/>
                <a:gd name="T12" fmla="*/ 106 w 144"/>
                <a:gd name="T13" fmla="*/ 5 h 143"/>
                <a:gd name="T14" fmla="*/ 97 w 144"/>
                <a:gd name="T15" fmla="*/ 55 h 143"/>
                <a:gd name="T16" fmla="*/ 64 w 144"/>
                <a:gd name="T17" fmla="*/ 60 h 143"/>
                <a:gd name="T18" fmla="*/ 74 w 144"/>
                <a:gd name="T19" fmla="*/ 78 h 143"/>
                <a:gd name="T20" fmla="*/ 14 w 144"/>
                <a:gd name="T21" fmla="*/ 83 h 143"/>
                <a:gd name="T22" fmla="*/ 51 w 144"/>
                <a:gd name="T23" fmla="*/ 101 h 143"/>
                <a:gd name="T24" fmla="*/ 14 w 144"/>
                <a:gd name="T25" fmla="*/ 106 h 143"/>
                <a:gd name="T26" fmla="*/ 46 w 144"/>
                <a:gd name="T27" fmla="*/ 129 h 143"/>
                <a:gd name="T28" fmla="*/ 106 w 144"/>
                <a:gd name="T29" fmla="*/ 92 h 143"/>
                <a:gd name="T30" fmla="*/ 52 w 144"/>
                <a:gd name="T31" fmla="*/ 111 h 143"/>
                <a:gd name="T32" fmla="*/ 51 w 144"/>
                <a:gd name="T33" fmla="*/ 124 h 143"/>
                <a:gd name="T34" fmla="*/ 69 w 144"/>
                <a:gd name="T35" fmla="*/ 122 h 143"/>
                <a:gd name="T36" fmla="*/ 116 w 144"/>
                <a:gd name="T37" fmla="*/ 42 h 143"/>
                <a:gd name="T38" fmla="*/ 69 w 144"/>
                <a:gd name="T39" fmla="*/ 122 h 143"/>
                <a:gd name="T40" fmla="*/ 120 w 144"/>
                <a:gd name="T41" fmla="*/ 39 h 143"/>
                <a:gd name="T42" fmla="*/ 136 w 144"/>
                <a:gd name="T43" fmla="*/ 55 h 143"/>
                <a:gd name="T44" fmla="*/ 120 w 144"/>
                <a:gd name="T45" fmla="*/ 52 h 143"/>
                <a:gd name="T46" fmla="*/ 66 w 144"/>
                <a:gd name="T47" fmla="*/ 112 h 143"/>
                <a:gd name="T48" fmla="*/ 55 w 144"/>
                <a:gd name="T49" fmla="*/ 14 h 143"/>
                <a:gd name="T50" fmla="*/ 14 w 144"/>
                <a:gd name="T51" fmla="*/ 60 h 143"/>
                <a:gd name="T52" fmla="*/ 55 w 144"/>
                <a:gd name="T53" fmla="*/ 14 h 143"/>
                <a:gd name="T54" fmla="*/ 18 w 144"/>
                <a:gd name="T55" fmla="*/ 55 h 143"/>
                <a:gd name="T56" fmla="*/ 50 w 144"/>
                <a:gd name="T57" fmla="*/ 19 h 143"/>
                <a:gd name="T58" fmla="*/ 34 w 144"/>
                <a:gd name="T59" fmla="*/ 44 h 143"/>
                <a:gd name="T60" fmla="*/ 48 w 144"/>
                <a:gd name="T61" fmla="*/ 53 h 143"/>
                <a:gd name="T62" fmla="*/ 44 w 144"/>
                <a:gd name="T63" fmla="*/ 33 h 143"/>
                <a:gd name="T64" fmla="*/ 25 w 144"/>
                <a:gd name="T65" fmla="*/ 33 h 143"/>
                <a:gd name="T66" fmla="*/ 21 w 144"/>
                <a:gd name="T67" fmla="*/ 53 h 143"/>
                <a:gd name="T68" fmla="*/ 34 w 144"/>
                <a:gd name="T69" fmla="*/ 44 h 143"/>
                <a:gd name="T70" fmla="*/ 39 w 144"/>
                <a:gd name="T71" fmla="*/ 33 h 143"/>
                <a:gd name="T72" fmla="*/ 30 w 144"/>
                <a:gd name="T73" fmla="*/ 33 h 143"/>
                <a:gd name="T74" fmla="*/ 64 w 144"/>
                <a:gd name="T75" fmla="*/ 14 h 143"/>
                <a:gd name="T76" fmla="*/ 97 w 144"/>
                <a:gd name="T77" fmla="*/ 19 h 143"/>
                <a:gd name="T78" fmla="*/ 64 w 144"/>
                <a:gd name="T79" fmla="*/ 14 h 143"/>
                <a:gd name="T80" fmla="*/ 97 w 144"/>
                <a:gd name="T81" fmla="*/ 35 h 143"/>
                <a:gd name="T82" fmla="*/ 64 w 144"/>
                <a:gd name="T83" fmla="*/ 39 h 143"/>
                <a:gd name="T84" fmla="*/ 14 w 144"/>
                <a:gd name="T85" fmla="*/ 124 h 143"/>
                <a:gd name="T86" fmla="*/ 18 w 144"/>
                <a:gd name="T87" fmla="*/ 129 h 143"/>
                <a:gd name="T88" fmla="*/ 14 w 144"/>
                <a:gd name="T89" fmla="*/ 124 h 143"/>
                <a:gd name="T90" fmla="*/ 28 w 144"/>
                <a:gd name="T91" fmla="*/ 124 h 143"/>
                <a:gd name="T92" fmla="*/ 23 w 144"/>
                <a:gd name="T93" fmla="*/ 129 h 143"/>
                <a:gd name="T94" fmla="*/ 32 w 144"/>
                <a:gd name="T95" fmla="*/ 124 h 143"/>
                <a:gd name="T96" fmla="*/ 37 w 144"/>
                <a:gd name="T97" fmla="*/ 129 h 143"/>
                <a:gd name="T98" fmla="*/ 32 w 144"/>
                <a:gd name="T99" fmla="*/ 12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4" h="143">
                  <a:moveTo>
                    <a:pt x="137" y="38"/>
                  </a:moveTo>
                  <a:cubicBezTo>
                    <a:pt x="129" y="29"/>
                    <a:pt x="118" y="35"/>
                    <a:pt x="115" y="38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10" y="143"/>
                    <a:pt x="110" y="143"/>
                    <a:pt x="110" y="143"/>
                  </a:cubicBezTo>
                  <a:cubicBezTo>
                    <a:pt x="110" y="87"/>
                    <a:pt x="110" y="87"/>
                    <a:pt x="110" y="87"/>
                  </a:cubicBezTo>
                  <a:cubicBezTo>
                    <a:pt x="137" y="60"/>
                    <a:pt x="137" y="60"/>
                    <a:pt x="137" y="60"/>
                  </a:cubicBezTo>
                  <a:cubicBezTo>
                    <a:pt x="144" y="54"/>
                    <a:pt x="144" y="44"/>
                    <a:pt x="137" y="38"/>
                  </a:cubicBezTo>
                  <a:close/>
                  <a:moveTo>
                    <a:pt x="106" y="138"/>
                  </a:moveTo>
                  <a:cubicBezTo>
                    <a:pt x="5" y="138"/>
                    <a:pt x="5" y="138"/>
                    <a:pt x="5" y="138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6" y="47"/>
                    <a:pt x="106" y="47"/>
                    <a:pt x="106" y="47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69" y="83"/>
                    <a:pt x="69" y="83"/>
                    <a:pt x="69" y="83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106" y="92"/>
                    <a:pt x="106" y="92"/>
                    <a:pt x="106" y="92"/>
                  </a:cubicBezTo>
                  <a:cubicBezTo>
                    <a:pt x="106" y="138"/>
                    <a:pt x="106" y="138"/>
                    <a:pt x="106" y="138"/>
                  </a:cubicBezTo>
                  <a:close/>
                  <a:moveTo>
                    <a:pt x="52" y="111"/>
                  </a:moveTo>
                  <a:cubicBezTo>
                    <a:pt x="64" y="123"/>
                    <a:pt x="64" y="123"/>
                    <a:pt x="64" y="123"/>
                  </a:cubicBezTo>
                  <a:cubicBezTo>
                    <a:pt x="51" y="124"/>
                    <a:pt x="51" y="124"/>
                    <a:pt x="51" y="124"/>
                  </a:cubicBezTo>
                  <a:lnTo>
                    <a:pt x="52" y="111"/>
                  </a:lnTo>
                  <a:close/>
                  <a:moveTo>
                    <a:pt x="69" y="122"/>
                  </a:moveTo>
                  <a:cubicBezTo>
                    <a:pt x="53" y="106"/>
                    <a:pt x="53" y="106"/>
                    <a:pt x="53" y="106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33" y="59"/>
                    <a:pt x="133" y="59"/>
                    <a:pt x="133" y="59"/>
                  </a:cubicBezTo>
                  <a:lnTo>
                    <a:pt x="69" y="122"/>
                  </a:lnTo>
                  <a:close/>
                  <a:moveTo>
                    <a:pt x="136" y="55"/>
                  </a:moveTo>
                  <a:cubicBezTo>
                    <a:pt x="120" y="39"/>
                    <a:pt x="120" y="39"/>
                    <a:pt x="120" y="39"/>
                  </a:cubicBezTo>
                  <a:cubicBezTo>
                    <a:pt x="122" y="38"/>
                    <a:pt x="128" y="35"/>
                    <a:pt x="134" y="41"/>
                  </a:cubicBezTo>
                  <a:cubicBezTo>
                    <a:pt x="138" y="45"/>
                    <a:pt x="139" y="51"/>
                    <a:pt x="136" y="55"/>
                  </a:cubicBezTo>
                  <a:close/>
                  <a:moveTo>
                    <a:pt x="63" y="109"/>
                  </a:moveTo>
                  <a:cubicBezTo>
                    <a:pt x="120" y="52"/>
                    <a:pt x="120" y="52"/>
                    <a:pt x="120" y="52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66" y="112"/>
                    <a:pt x="66" y="112"/>
                    <a:pt x="66" y="112"/>
                  </a:cubicBezTo>
                  <a:lnTo>
                    <a:pt x="63" y="109"/>
                  </a:lnTo>
                  <a:close/>
                  <a:moveTo>
                    <a:pt x="55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5" y="14"/>
                    <a:pt x="55" y="14"/>
                    <a:pt x="55" y="14"/>
                  </a:cubicBezTo>
                  <a:close/>
                  <a:moveTo>
                    <a:pt x="50" y="55"/>
                  </a:moveTo>
                  <a:cubicBezTo>
                    <a:pt x="18" y="55"/>
                    <a:pt x="18" y="55"/>
                    <a:pt x="18" y="55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55"/>
                    <a:pt x="50" y="55"/>
                    <a:pt x="50" y="55"/>
                  </a:cubicBezTo>
                  <a:close/>
                  <a:moveTo>
                    <a:pt x="34" y="44"/>
                  </a:moveTo>
                  <a:cubicBezTo>
                    <a:pt x="39" y="44"/>
                    <a:pt x="44" y="48"/>
                    <a:pt x="44" y="53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48" y="47"/>
                    <a:pt x="44" y="42"/>
                    <a:pt x="39" y="40"/>
                  </a:cubicBezTo>
                  <a:cubicBezTo>
                    <a:pt x="42" y="39"/>
                    <a:pt x="44" y="36"/>
                    <a:pt x="44" y="33"/>
                  </a:cubicBezTo>
                  <a:cubicBezTo>
                    <a:pt x="44" y="27"/>
                    <a:pt x="39" y="23"/>
                    <a:pt x="34" y="23"/>
                  </a:cubicBezTo>
                  <a:cubicBezTo>
                    <a:pt x="29" y="23"/>
                    <a:pt x="25" y="27"/>
                    <a:pt x="25" y="33"/>
                  </a:cubicBezTo>
                  <a:cubicBezTo>
                    <a:pt x="25" y="36"/>
                    <a:pt x="27" y="39"/>
                    <a:pt x="29" y="40"/>
                  </a:cubicBezTo>
                  <a:cubicBezTo>
                    <a:pt x="24" y="42"/>
                    <a:pt x="21" y="47"/>
                    <a:pt x="21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48"/>
                    <a:pt x="29" y="44"/>
                    <a:pt x="34" y="44"/>
                  </a:cubicBezTo>
                  <a:close/>
                  <a:moveTo>
                    <a:pt x="34" y="28"/>
                  </a:moveTo>
                  <a:cubicBezTo>
                    <a:pt x="37" y="28"/>
                    <a:pt x="39" y="30"/>
                    <a:pt x="39" y="33"/>
                  </a:cubicBezTo>
                  <a:cubicBezTo>
                    <a:pt x="39" y="35"/>
                    <a:pt x="37" y="37"/>
                    <a:pt x="34" y="37"/>
                  </a:cubicBezTo>
                  <a:cubicBezTo>
                    <a:pt x="32" y="37"/>
                    <a:pt x="30" y="35"/>
                    <a:pt x="30" y="33"/>
                  </a:cubicBezTo>
                  <a:cubicBezTo>
                    <a:pt x="30" y="30"/>
                    <a:pt x="32" y="28"/>
                    <a:pt x="34" y="28"/>
                  </a:cubicBezTo>
                  <a:close/>
                  <a:moveTo>
                    <a:pt x="64" y="14"/>
                  </a:moveTo>
                  <a:cubicBezTo>
                    <a:pt x="97" y="14"/>
                    <a:pt x="97" y="14"/>
                    <a:pt x="97" y="14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64" y="19"/>
                    <a:pt x="64" y="19"/>
                    <a:pt x="64" y="19"/>
                  </a:cubicBezTo>
                  <a:lnTo>
                    <a:pt x="64" y="14"/>
                  </a:lnTo>
                  <a:close/>
                  <a:moveTo>
                    <a:pt x="64" y="35"/>
                  </a:moveTo>
                  <a:cubicBezTo>
                    <a:pt x="97" y="35"/>
                    <a:pt x="97" y="35"/>
                    <a:pt x="97" y="35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64" y="39"/>
                    <a:pt x="64" y="39"/>
                    <a:pt x="64" y="39"/>
                  </a:cubicBezTo>
                  <a:lnTo>
                    <a:pt x="64" y="35"/>
                  </a:lnTo>
                  <a:close/>
                  <a:moveTo>
                    <a:pt x="14" y="124"/>
                  </a:moveTo>
                  <a:cubicBezTo>
                    <a:pt x="18" y="124"/>
                    <a:pt x="18" y="124"/>
                    <a:pt x="18" y="124"/>
                  </a:cubicBezTo>
                  <a:cubicBezTo>
                    <a:pt x="18" y="129"/>
                    <a:pt x="18" y="129"/>
                    <a:pt x="18" y="129"/>
                  </a:cubicBezTo>
                  <a:cubicBezTo>
                    <a:pt x="14" y="129"/>
                    <a:pt x="14" y="129"/>
                    <a:pt x="14" y="129"/>
                  </a:cubicBezTo>
                  <a:lnTo>
                    <a:pt x="14" y="124"/>
                  </a:lnTo>
                  <a:close/>
                  <a:moveTo>
                    <a:pt x="23" y="124"/>
                  </a:moveTo>
                  <a:cubicBezTo>
                    <a:pt x="28" y="124"/>
                    <a:pt x="28" y="124"/>
                    <a:pt x="28" y="124"/>
                  </a:cubicBezTo>
                  <a:cubicBezTo>
                    <a:pt x="28" y="129"/>
                    <a:pt x="28" y="129"/>
                    <a:pt x="28" y="129"/>
                  </a:cubicBezTo>
                  <a:cubicBezTo>
                    <a:pt x="23" y="129"/>
                    <a:pt x="23" y="129"/>
                    <a:pt x="23" y="129"/>
                  </a:cubicBezTo>
                  <a:lnTo>
                    <a:pt x="23" y="124"/>
                  </a:lnTo>
                  <a:close/>
                  <a:moveTo>
                    <a:pt x="32" y="124"/>
                  </a:move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2" y="129"/>
                    <a:pt x="32" y="129"/>
                    <a:pt x="32" y="129"/>
                  </a:cubicBezTo>
                  <a:lnTo>
                    <a:pt x="32" y="124"/>
                  </a:ln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7357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5425</TotalTime>
  <Words>257</Words>
  <Application>Microsoft Office PowerPoint</Application>
  <PresentationFormat>Widescreen</PresentationFormat>
  <Paragraphs>67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微软雅黑</vt:lpstr>
      <vt:lpstr>Arial</vt:lpstr>
      <vt:lpstr>Arial Black</vt:lpstr>
      <vt:lpstr>Bauhaus 93</vt:lpstr>
      <vt:lpstr>Calibri</vt:lpstr>
      <vt:lpstr>NikoshBAN</vt:lpstr>
      <vt:lpstr>Times New Roman</vt:lpstr>
      <vt:lpstr>Wingdings</vt:lpstr>
      <vt:lpstr>等线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428</cp:revision>
  <dcterms:created xsi:type="dcterms:W3CDTF">2021-07-26T10:09:43Z</dcterms:created>
  <dcterms:modified xsi:type="dcterms:W3CDTF">2026-09-08T13:03:37Z</dcterms:modified>
</cp:coreProperties>
</file>