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0" r:id="rId4"/>
    <p:sldId id="261" r:id="rId5"/>
    <p:sldId id="263" r:id="rId6"/>
    <p:sldId id="264" r:id="rId7"/>
    <p:sldId id="290" r:id="rId8"/>
    <p:sldId id="275" r:id="rId9"/>
    <p:sldId id="288" r:id="rId10"/>
    <p:sldId id="291" r:id="rId11"/>
    <p:sldId id="293" r:id="rId12"/>
    <p:sldId id="292" r:id="rId13"/>
    <p:sldId id="267" r:id="rId14"/>
    <p:sldId id="271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1" autoAdjust="0"/>
    <p:restoredTop sz="94660"/>
  </p:normalViewPr>
  <p:slideViewPr>
    <p:cSldViewPr snapToGrid="0">
      <p:cViewPr varScale="1">
        <p:scale>
          <a:sx n="71" d="100"/>
          <a:sy n="71" d="100"/>
        </p:scale>
        <p:origin x="-90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688840" y="480695"/>
            <a:ext cx="30657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স্বাগতম </a:t>
            </a:r>
          </a:p>
        </p:txBody>
      </p:sp>
      <p:pic>
        <p:nvPicPr>
          <p:cNvPr id="5" name="Picture 4" descr="bird-bird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845" y="753110"/>
            <a:ext cx="3236595" cy="3236595"/>
          </a:xfrm>
          <a:prstGeom prst="rect">
            <a:avLst/>
          </a:prstGeom>
        </p:spPr>
      </p:pic>
      <p:pic>
        <p:nvPicPr>
          <p:cNvPr id="6" name="Picture 5" descr="download (4)"/>
          <p:cNvPicPr>
            <a:picLocks noChangeAspect="1"/>
          </p:cNvPicPr>
          <p:nvPr/>
        </p:nvPicPr>
        <p:blipFill>
          <a:blip r:embed="rId3">
            <a:clrChange>
              <a:clrFrom>
                <a:srgbClr val="D8CD8B">
                  <a:alpha val="100000"/>
                </a:srgbClr>
              </a:clrFrom>
              <a:clrTo>
                <a:srgbClr val="D8CD8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7955" y="247015"/>
            <a:ext cx="4526915" cy="4248785"/>
          </a:xfrm>
          <a:prstGeom prst="rect">
            <a:avLst/>
          </a:prstGeom>
        </p:spPr>
      </p:pic>
      <p:pic>
        <p:nvPicPr>
          <p:cNvPr id="2" name="Picture 1" descr="bird-bird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51015" y="907415"/>
            <a:ext cx="2390140" cy="3236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119792 0.58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2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1045" y="2254469"/>
            <a:ext cx="190368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dirty="0" smtClean="0"/>
              <a:t> </a:t>
            </a:r>
            <a:endParaRPr lang="en-US" dirty="0"/>
          </a:p>
        </p:txBody>
      </p:sp>
      <p:sp>
        <p:nvSpPr>
          <p:cNvPr id="19458" name="AutoShape 2" descr="Beautiful Images · 100,000+ Free Photos · Pexels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2" name="AutoShape 2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4" name="AutoShape 4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6" name="AutoShape 6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84209" y="389891"/>
            <a:ext cx="5257800" cy="1105535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শিক্ষক পরিচিতি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1640840" y="1360805"/>
            <a:ext cx="8221345" cy="311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দয়াল চন্দ্র হীরা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প্রধান শিক্ষক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১নং গুয়াধানা সিলনা সরকারি প্রাথমিক বিদ্যালয়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টুঙ্গিপাড়া, গোপালগঞ্জ।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693421"/>
            <a:ext cx="9143999" cy="1198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spc="300" dirty="0">
                <a:ln w="11430" cmpd="sng">
                  <a:solidFill>
                    <a:schemeClr val="bg2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anose="02000000000000000000" charset="0"/>
                <a:cs typeface="NikoshBAN" panose="02000000000000000000" charset="0"/>
              </a:rPr>
              <a:t>পাঠ পরিচিতিঃ</a:t>
            </a:r>
          </a:p>
        </p:txBody>
      </p:sp>
      <p:grpSp>
        <p:nvGrpSpPr>
          <p:cNvPr id="2" name="Group 7"/>
          <p:cNvGrpSpPr/>
          <p:nvPr/>
        </p:nvGrpSpPr>
        <p:grpSpPr>
          <a:xfrm>
            <a:off x="1524000" y="2385632"/>
            <a:ext cx="8195310" cy="3291205"/>
            <a:chOff x="0" y="1692212"/>
            <a:chExt cx="10927079" cy="3291205"/>
          </a:xfrm>
          <a:solidFill>
            <a:schemeClr val="bg1"/>
          </a:solidFill>
        </p:grpSpPr>
        <p:sp>
          <p:nvSpPr>
            <p:cNvPr id="5" name="TextBox 4"/>
            <p:cNvSpPr txBox="1"/>
            <p:nvPr/>
          </p:nvSpPr>
          <p:spPr>
            <a:xfrm>
              <a:off x="0" y="1692212"/>
              <a:ext cx="10578662" cy="230695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48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শ্রেনিঃ- ৫ম</a:t>
              </a:r>
            </a:p>
            <a:p>
              <a:r>
                <a:rPr lang="en-US" sz="48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বিষয়ঃ- গণিত</a:t>
              </a:r>
            </a:p>
            <a:p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অধ্যায়ঃ-৮ </a:t>
              </a:r>
              <a:endParaRPr lang="en-US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0" y="3968687"/>
              <a:ext cx="10927079" cy="101473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60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পাঠঃ</a:t>
              </a:r>
              <a:r>
                <a:rPr lang="en-US" sz="60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 </a:t>
              </a:r>
              <a:r>
                <a:rPr lang="en-US" sz="60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পরিমাপ</a:t>
              </a:r>
              <a:r>
                <a:rPr lang="en-US" sz="60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 </a:t>
              </a:r>
              <a:r>
                <a:rPr lang="en-US" sz="60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    </a:t>
              </a:r>
              <a:endParaRPr lang="en-US" sz="6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</a:endParaRPr>
            </a:p>
          </p:txBody>
        </p:sp>
      </p:grp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451669" y="1920240"/>
            <a:ext cx="2417652" cy="322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4415" y="1776548"/>
            <a:ext cx="9036813" cy="19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5"/>
          <p:cNvSpPr txBox="1"/>
          <p:nvPr/>
        </p:nvSpPr>
        <p:spPr>
          <a:xfrm>
            <a:off x="2416720" y="3511823"/>
            <a:ext cx="813806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প্রশ্নঃউপরের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ছবির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স্কেল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দিয়ে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কি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?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12290" name="AutoShape 2" descr="file:///C:/Users/dayal/Downloads/PH0064A_2048x588.webp"/>
          <p:cNvSpPr>
            <a:spLocks noChangeAspect="1" noChangeArrowheads="1"/>
          </p:cNvSpPr>
          <p:nvPr/>
        </p:nvSpPr>
        <p:spPr bwMode="auto">
          <a:xfrm>
            <a:off x="155575" y="-1508125"/>
            <a:ext cx="10972800" cy="3143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3401" y="378959"/>
            <a:ext cx="10026966" cy="2861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 Box 15"/>
          <p:cNvSpPr txBox="1"/>
          <p:nvPr/>
        </p:nvSpPr>
        <p:spPr>
          <a:xfrm>
            <a:off x="2569119" y="4186738"/>
            <a:ext cx="597398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উত্তরঃ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মাপে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/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পরিমাপ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।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21" name="Text Box 15"/>
          <p:cNvSpPr txBox="1"/>
          <p:nvPr/>
        </p:nvSpPr>
        <p:spPr>
          <a:xfrm>
            <a:off x="2590890" y="5031469"/>
            <a:ext cx="597398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প্রশ্নঃকি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মাপে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/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পরিমাপ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?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22" name="Text Box 15"/>
          <p:cNvSpPr txBox="1"/>
          <p:nvPr/>
        </p:nvSpPr>
        <p:spPr>
          <a:xfrm>
            <a:off x="2677976" y="5719446"/>
            <a:ext cx="8830401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উত্তরঃশ্রেণি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কক্ষের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দৈর্ঘ্য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/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বোর্ডের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দৈর্ঘ্য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?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476885" y="1952625"/>
            <a:ext cx="10904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আজকে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আমরা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“ </a:t>
            </a:r>
            <a:r>
              <a:rPr lang="en-US" sz="5400" dirty="0" err="1" smtClean="0">
                <a:latin typeface="NikoshBAN" panose="02000000000000000000" charset="0"/>
                <a:cs typeface="NikoshBAN" panose="02000000000000000000" charset="0"/>
              </a:rPr>
              <a:t>দৈর্ঘ্য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 smtClean="0">
                <a:latin typeface="NikoshBAN" panose="02000000000000000000" charset="0"/>
                <a:cs typeface="NikoshBAN" panose="02000000000000000000" charset="0"/>
              </a:rPr>
              <a:t>পরিমাপ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” </a:t>
            </a:r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সম্পর্কে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 smtClean="0">
                <a:latin typeface="NikoshBAN" panose="02000000000000000000" charset="0"/>
                <a:cs typeface="NikoshBAN" panose="02000000000000000000" charset="0"/>
              </a:rPr>
              <a:t>জানব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। </a:t>
            </a:r>
            <a:endParaRPr lang="en-US" sz="5400" dirty="0"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43399" y="2407024"/>
            <a:ext cx="4370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নম্বর-১১৫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107" y="273401"/>
            <a:ext cx="10743899" cy="634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7"/>
          <p:cNvSpPr txBox="1"/>
          <p:nvPr/>
        </p:nvSpPr>
        <p:spPr>
          <a:xfrm>
            <a:off x="248285" y="968188"/>
            <a:ext cx="1069527" cy="286232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</a:rPr>
              <a:t>চার্টটিভাল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</a:rPr>
              <a:t>করে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</a:rPr>
              <a:t>লক্ষ্যকর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</a:rPr>
              <a:t>। </a:t>
            </a:r>
            <a:endParaRPr lang="en-US" sz="3600" dirty="0"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794" y="2011682"/>
            <a:ext cx="9235440" cy="2430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ounded Rectangle 3"/>
          <p:cNvSpPr/>
          <p:nvPr/>
        </p:nvSpPr>
        <p:spPr>
          <a:xfrm>
            <a:off x="3918857" y="2194560"/>
            <a:ext cx="496389" cy="4441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8804622" y="2225937"/>
            <a:ext cx="496389" cy="4441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1731468" y="3019313"/>
            <a:ext cx="496389" cy="4441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8091928" y="3046207"/>
            <a:ext cx="496389" cy="4441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802316" y="3853031"/>
            <a:ext cx="496389" cy="4441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706880" y="3879925"/>
            <a:ext cx="496389" cy="44413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 Box 10"/>
          <p:cNvSpPr txBox="1"/>
          <p:nvPr/>
        </p:nvSpPr>
        <p:spPr>
          <a:xfrm>
            <a:off x="1394310" y="829161"/>
            <a:ext cx="7736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দলে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আলোচনা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করি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এবং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ফাঁকা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ঘর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পূরণ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করিঃ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-   </a:t>
            </a:r>
            <a:endParaRPr lang="en-US" sz="36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5351" y="1410541"/>
            <a:ext cx="9735082" cy="30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1580" y="2583180"/>
            <a:ext cx="8892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২২৩৫মি= ২২৩৫ ÷১০০০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=২¶২৩৫কিমি</a:t>
            </a:r>
          </a:p>
          <a:p>
            <a:pPr marL="342900" indent="-342900"/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2380" y="3548380"/>
            <a:ext cx="8892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dirty="0" smtClean="0">
                <a:latin typeface="NikoshBAN" pitchFamily="2" charset="0"/>
                <a:cs typeface="NikoshBAN" pitchFamily="2" charset="0"/>
              </a:rPr>
              <a:t>২২৩৫মি =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২২৩৫ 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১০০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হেমি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=২২¶৩৫হেমি</a:t>
            </a:r>
          </a:p>
          <a:p>
            <a:pPr marL="342900" indent="-342900"/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</a:t>
            </a:r>
          </a:p>
          <a:p>
            <a:pPr marL="342900" indent="-342900">
              <a:buAutoNum type="arabicParenR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8514" y="4462780"/>
            <a:ext cx="8892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dirty="0" smtClean="0">
                <a:latin typeface="NikoshBAN" pitchFamily="2" charset="0"/>
                <a:cs typeface="NikoshBAN" pitchFamily="2" charset="0"/>
              </a:rPr>
              <a:t>২২৩৫মি=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২২৩৫ 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১০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ডেকামি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=২২৩¶৫ডেকামি</a:t>
            </a:r>
          </a:p>
          <a:p>
            <a:pPr marL="342900" indent="-342900">
              <a:buAutoNum type="arabicParenR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726" y="992188"/>
            <a:ext cx="7879734" cy="59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5351" y="1410541"/>
            <a:ext cx="9735082" cy="305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85447" y="2689412"/>
            <a:ext cx="1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২·২৩৫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20435" y="2693894"/>
            <a:ext cx="1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২২·৩৫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655423" y="2675965"/>
            <a:ext cx="1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২২৩·৫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31659" y="3272118"/>
            <a:ext cx="1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৫৬০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33882" y="3249706"/>
            <a:ext cx="1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৫৬০০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95765" y="3254188"/>
            <a:ext cx="1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৫৬০০০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491318" y="3823447"/>
            <a:ext cx="10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৩৬·৭৮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41141" y="3814483"/>
            <a:ext cx="1492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০·০৩৬৭৮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9"/>
          <p:cNvSpPr txBox="1"/>
          <p:nvPr/>
        </p:nvSpPr>
        <p:spPr>
          <a:xfrm>
            <a:off x="603885" y="369570"/>
            <a:ext cx="37236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>
                <a:latin typeface="Arial" panose="020B0604020202020204" pitchFamily="34" charset="0"/>
                <a:cs typeface="NikoshBAN" panose="02000000000000000000" charset="0"/>
              </a:rPr>
              <a:t> মূল্যায়নঃ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" y="1371600"/>
            <a:ext cx="8319299" cy="304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643255" y="316865"/>
            <a:ext cx="24593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>
                <a:latin typeface="NikoshBAN" panose="02000000000000000000" charset="0"/>
                <a:cs typeface="NikoshBAN" panose="02000000000000000000" charset="0"/>
              </a:rPr>
              <a:t> বাড়ির কাজঃ-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3020" y="1178300"/>
            <a:ext cx="8595360" cy="4928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oo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390" y="254635"/>
            <a:ext cx="8986520" cy="448310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5937885" y="2173605"/>
            <a:ext cx="16998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ধন্যবাদ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111</Words>
  <Application>WPS Presentation</Application>
  <PresentationFormat>Custom</PresentationFormat>
  <Paragraphs>36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hp</dc:creator>
  <cp:lastModifiedBy>dayal</cp:lastModifiedBy>
  <cp:revision>33</cp:revision>
  <dcterms:created xsi:type="dcterms:W3CDTF">2025-02-08T12:09:00Z</dcterms:created>
  <dcterms:modified xsi:type="dcterms:W3CDTF">2026-09-11T08:49:40Z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521EAF4F8E794A18BC723E3C7B2C2F48_12</vt:lpwstr>
  </property>
  <property fmtid="{D5CDD505-2E9C-101B-9397-08002B2CF9AE}" pid="3" name="KSOProductBuildVer">
    <vt:lpwstr>1033-12.2.0.19805</vt:lpwstr>
  </property>
</Properties>
</file>