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74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37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93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558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905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265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63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612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3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969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8520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05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8289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374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244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907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91874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959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96649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579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0741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517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881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22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3185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5527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6127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374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594AB-EF90-9591-5954-F617B83D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85800"/>
            <a:ext cx="11253668" cy="66569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6A57BED-3AFE-6AA9-E0D5-586748D6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7C21221-DC95-273B-0C4F-43B35ADA1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DB71A-0C38-48B1-8EB4-CBC6F709850F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E44E859-99AA-D46F-1AD8-4C0F287F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7A425-0481-4DE8-AF07-06C59F2EC8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3231F-0FFC-E2BB-36F8-9816E4DE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773" y="1773857"/>
            <a:ext cx="5349240" cy="4453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CC2C1-ED8C-D52E-BEF5-671EDC623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4987" y="1773858"/>
            <a:ext cx="5349240" cy="4453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813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EEA3FD26-7715-47CF-889C-44C670E80EE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8AE69413-DB52-4BCC-90CB-F872F16BBEF8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815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  <p:sldLayoutId id="2147483773" r:id="rId23"/>
    <p:sldLayoutId id="2147483774" r:id="rId24"/>
    <p:sldLayoutId id="2147483775" r:id="rId25"/>
    <p:sldLayoutId id="2147483776" r:id="rId26"/>
    <p:sldLayoutId id="2147483777" r:id="rId27"/>
    <p:sldLayoutId id="2147483778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00" y="3990975"/>
            <a:ext cx="8077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GB" sz="16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52402"/>
            <a:ext cx="6705600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69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5"/>
          <p:cNvSpPr>
            <a:spLocks noGrp="1"/>
          </p:cNvSpPr>
          <p:nvPr>
            <p:ph sz="half" idx="1"/>
          </p:nvPr>
        </p:nvSpPr>
        <p:spPr>
          <a:xfrm>
            <a:off x="1417153" y="3814465"/>
            <a:ext cx="4495800" cy="2819400"/>
          </a:xfrm>
        </p:spPr>
        <p:txBody>
          <a:bodyPr>
            <a:normAutofit fontScale="25000" lnSpcReduction="20000"/>
          </a:bodyPr>
          <a:lstStyle/>
          <a:p>
            <a:endParaRPr lang="en-US" b="1" dirty="0"/>
          </a:p>
          <a:p>
            <a:r>
              <a:rPr lang="en-US" sz="1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1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ফিরোজ</a:t>
            </a:r>
            <a:r>
              <a:rPr lang="en-US" sz="1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আলম</a:t>
            </a:r>
            <a:r>
              <a:rPr lang="en-US" sz="11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), </a:t>
            </a:r>
          </a:p>
          <a:p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করিম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উল্যাহ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মাতুভূঞা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দাগনভূঞা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1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ফেনি</a:t>
            </a:r>
            <a:r>
              <a:rPr lang="en-US" sz="112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11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মোবাইলঃ01815256368</a:t>
            </a:r>
          </a:p>
          <a:p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1AB30E-3AB9-A45E-EA52-53FCCE54F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154" y="530277"/>
            <a:ext cx="2895601" cy="29020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CFFD53-CAEB-0DA0-2553-01358EF5C5C2}"/>
              </a:ext>
            </a:extLst>
          </p:cNvPr>
          <p:cNvSpPr txBox="1"/>
          <p:nvPr/>
        </p:nvSpPr>
        <p:spPr>
          <a:xfrm>
            <a:off x="4838700" y="22860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AE" sz="5400" b="1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6719AA-54CB-E7F2-F9D3-A29BE3A49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938" y="1423689"/>
            <a:ext cx="3790950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1716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90" y="914684"/>
            <a:ext cx="4381267" cy="2461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28113" y="267269"/>
            <a:ext cx="6221105" cy="4503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ছবিগুলোর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542" y="914684"/>
            <a:ext cx="4879125" cy="26064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752" y="3879659"/>
            <a:ext cx="4716915" cy="27689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90" y="3770477"/>
            <a:ext cx="4477132" cy="287815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284640" y="5841242"/>
            <a:ext cx="3207223" cy="8814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BAN" panose="02000000000000000000"/>
              </a:rPr>
              <a:t>মুদ্রা</a:t>
            </a:r>
            <a:r>
              <a:rPr lang="bn-BD" dirty="0">
                <a:latin typeface="NikoshBAN" panose="02000000000000000000"/>
              </a:rPr>
              <a:t> </a:t>
            </a:r>
            <a:endParaRPr lang="en-US" dirty="0">
              <a:latin typeface="NikoshBAN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04984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89" y="1249480"/>
            <a:ext cx="4891247" cy="366371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06219" y="378725"/>
            <a:ext cx="6297589" cy="4503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ছবিগুলোর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366" y="1249480"/>
            <a:ext cx="5981814" cy="36637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48919" y="5172501"/>
            <a:ext cx="3548418" cy="9826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/>
              <a:t>ব্যাংক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022387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" y="1032111"/>
            <a:ext cx="5814363" cy="43178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90083" y="214952"/>
            <a:ext cx="7089295" cy="658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731" y="1148756"/>
            <a:ext cx="5247434" cy="420116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71750" y="5508577"/>
            <a:ext cx="4067033" cy="1050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/>
              <a:t>ব্যাংকিং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1059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97" y="217084"/>
            <a:ext cx="3612179" cy="29342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554" y="217085"/>
            <a:ext cx="3683900" cy="29342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682" y="217083"/>
            <a:ext cx="3472030" cy="29342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2639" y="3302758"/>
            <a:ext cx="10781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>
                <a:latin typeface="NikoshBAN" panose="02000000000000000000" pitchFamily="2" charset="0"/>
                <a:cs typeface="NikoshBAN" panose="02000000000000000000" pitchFamily="2" charset="0"/>
              </a:rPr>
              <a:t>মুদ্রা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ব্যাংকিং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834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9734" y="1708259"/>
            <a:ext cx="577858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…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6602" y="2293034"/>
            <a:ext cx="11723427" cy="37856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LcPeriod"/>
            </a:pPr>
            <a:endParaRPr lang="bn-BD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00050" indent="-400050">
              <a:buFont typeface="+mj-lt"/>
              <a:buAutoNum type="romanLcPeriod"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মুদ্রা কি তা বলতে পারবে । </a:t>
            </a:r>
          </a:p>
          <a:p>
            <a:pPr marL="400050" indent="-400050">
              <a:buFont typeface="+mj-lt"/>
              <a:buAutoNum type="romanLcPeriod"/>
            </a:pP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00050" indent="-400050">
              <a:buFont typeface="+mj-lt"/>
              <a:buAutoNum type="romanLcPeriod"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মুদ্রা এবং ব্যাংকের সম্পর্ক চিহ্নিত করতে পারবে । </a:t>
            </a:r>
          </a:p>
          <a:p>
            <a:pPr marL="400050" indent="-400050">
              <a:buFont typeface="+mj-lt"/>
              <a:buAutoNum type="romanLcPeriod"/>
            </a:pP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00050" indent="-400050">
              <a:buFont typeface="+mj-lt"/>
              <a:buAutoNum type="romanLcPeriod"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ব্যাংক, ব্যাংকিং ও ব্যাংকারের মধ্যে যোগসূত্র নির্ণয় করতে পারবে। </a:t>
            </a:r>
          </a:p>
          <a:p>
            <a:pPr marL="400050" indent="-400050">
              <a:buFont typeface="+mj-lt"/>
              <a:buAutoNum type="romanLcPeriod"/>
            </a:pP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44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57400" y="82900"/>
            <a:ext cx="2781094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মুদ্রা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7481" y="1825522"/>
            <a:ext cx="105360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মুদ্রা বিনিময়ের মাধ্যম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যা সবার নিকট গ্রহনযোগ্য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মূল্যের পরিমাপক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সঞ্চয়ের বাহন</a:t>
            </a:r>
          </a:p>
        </p:txBody>
      </p:sp>
    </p:spTree>
    <p:extLst>
      <p:ext uri="{BB962C8B-B14F-4D97-AF65-F5344CB8AC3E}">
        <p14:creationId xmlns:p14="http://schemas.microsoft.com/office/powerpoint/2010/main" val="1956788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73526" y="270436"/>
            <a:ext cx="2785403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মুদ্রা </a:t>
            </a:r>
            <a:endParaRPr lang="en-US" sz="4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547" y="1388922"/>
            <a:ext cx="11864454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 কর্মকান্ড বৃদ্ধি পায়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লেনদেন ও বিনিম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র কর্মকান্ড বৃদ্ধি পায়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 ব্যবস্থা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প্রয়োজনীয় দেখা দেয় ।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মুদ্রাকে ব্যাংক ব্যবস্থায়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নী বলা হয়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 মুদ্রাকে তার ব্যব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উপাদান হিসাবে ব্যবহার করে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74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9728" y="263717"/>
            <a:ext cx="4927889" cy="830997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6286" y="2036246"/>
            <a:ext cx="1074078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 একটি অর্থনৈতিক প্রতিষ্ঠান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 জনগনের কাছ থেকে সুদের বিনিময়ে আমানত সংগ্রহ করে।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 মুনাফা অর্জনের নিমিত্তে বিনিয়োগ করে।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 চাহি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মাত্র বাহককে দিতে বাধ্য থাকে।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43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16618" y="492369"/>
            <a:ext cx="2795191" cy="646331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কিং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7104" y="1716258"/>
            <a:ext cx="106725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ব্যাংকের সকল আইন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ত কার্যাবলি ব্যাংকিং হিসাবে পরিচিত।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ব্যাংকের প্রধান কার্যাবলি যা ব্যাংকিং হিসাবে পরিচিতি। </a:t>
            </a:r>
          </a:p>
          <a:p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 হচ্ছে অর্থ জমা অর্থ তোলা এবং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ঋন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দেওয়ার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একটি নি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পদ প্রতিষ্ঠান  </a:t>
            </a:r>
          </a:p>
        </p:txBody>
      </p:sp>
    </p:spTree>
    <p:extLst>
      <p:ext uri="{BB962C8B-B14F-4D97-AF65-F5344CB8AC3E}">
        <p14:creationId xmlns:p14="http://schemas.microsoft.com/office/powerpoint/2010/main" val="114563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7421" y="1554165"/>
            <a:ext cx="1181896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ব্যাংকিং ব্যবস্থায় পরিচালনার সাথে সরাসরি যুক্ত ব্যক্তি বর্গকে ব্যাংকার বলে।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 এবং ব্যাংকার শব্দটি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ওতপ্রোত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ভাবে জড়িত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 এবং ব্যাং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কিং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কার্যাবলি ব্যাংকের নিজের পক্ষে পরিচালনা করা সম্ভব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না হওয়ায় ব্যাংকিং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বিষয়ে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শিক্ষা এবং প্রশিক্ষন প্রাপ্ত ব্যক্তিদের দ্বারা ব্যাংকিং ব্যব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পরিচালনা করা হয়।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E4808F-3A20-35A3-278E-957306C9EE29}"/>
              </a:ext>
            </a:extLst>
          </p:cNvPr>
          <p:cNvSpPr txBox="1"/>
          <p:nvPr/>
        </p:nvSpPr>
        <p:spPr>
          <a:xfrm>
            <a:off x="4138246" y="471349"/>
            <a:ext cx="2795191" cy="646331"/>
          </a:xfrm>
          <a:prstGeom prst="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3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0808" y="689317"/>
            <a:ext cx="6559717" cy="923330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দলগত কাজ </a:t>
            </a:r>
            <a:endParaRPr lang="en-US" sz="5400" dirty="0">
              <a:highlight>
                <a:srgbClr val="C0C0C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899" y="2335237"/>
            <a:ext cx="116005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ব্যাংক, ব্যাংকার ও ব্যাংকার হিসেবে ভূমিকা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ভিনয়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01966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88524" y="531729"/>
            <a:ext cx="3812345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8311" y="4490544"/>
            <a:ext cx="1079537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তোমার মতে 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দ্রা ও ব্যাংকের মধ্যে কি রিকম সম্পর্ক বিরাজ করে তা উল্লেখ কর।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B3328D-610C-442C-AB17-D0ADDB004049}"/>
              </a:ext>
            </a:extLst>
          </p:cNvPr>
          <p:cNvSpPr txBox="1"/>
          <p:nvPr/>
        </p:nvSpPr>
        <p:spPr>
          <a:xfrm>
            <a:off x="1324303" y="1627543"/>
            <a:ext cx="9490842" cy="2863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B0BB8C-773E-C30E-15DE-59E8B67C8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455" y="1818290"/>
            <a:ext cx="5458704" cy="306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95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9358" y="509166"/>
            <a:ext cx="6668086" cy="1200329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358" y="1886916"/>
            <a:ext cx="6458541" cy="463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6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Archway">
  <a:themeElements>
    <a:clrScheme name="Archway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102</TotalTime>
  <Words>274</Words>
  <Application>Microsoft Office PowerPoint</Application>
  <PresentationFormat>Widescreen</PresentationFormat>
  <Paragraphs>70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Courier New</vt:lpstr>
      <vt:lpstr>Felix Titling</vt:lpstr>
      <vt:lpstr>Goudy Old Style</vt:lpstr>
      <vt:lpstr>Nikoshban</vt:lpstr>
      <vt:lpstr>Nikoshban</vt:lpstr>
      <vt:lpstr>Wingdings</vt:lpstr>
      <vt:lpstr>Archway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sm mohsin</cp:lastModifiedBy>
  <cp:revision>52</cp:revision>
  <dcterms:created xsi:type="dcterms:W3CDTF">2021-01-16T14:31:04Z</dcterms:created>
  <dcterms:modified xsi:type="dcterms:W3CDTF">2026-09-11T09:24:33Z</dcterms:modified>
</cp:coreProperties>
</file>