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69" r:id="rId3"/>
    <p:sldId id="271" r:id="rId4"/>
    <p:sldId id="270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0099"/>
    <a:srgbClr val="0033CC"/>
    <a:srgbClr val="CC00CC"/>
    <a:srgbClr val="000099"/>
    <a:srgbClr val="FF0066"/>
    <a:srgbClr val="80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4652" autoAdjust="0"/>
  </p:normalViewPr>
  <p:slideViewPr>
    <p:cSldViewPr>
      <p:cViewPr varScale="1">
        <p:scale>
          <a:sx n="67" d="100"/>
          <a:sy n="67" d="100"/>
        </p:scale>
        <p:origin x="918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B132BA-BA62-4978-AB97-62BE70B201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883B38-3015-46A7-AC05-23B5BC17751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C19F6A6-47B0-4818-9ECA-2F007AC08CE4}" type="datetimeFigureOut">
              <a:rPr lang="en-GB"/>
              <a:pPr>
                <a:defRPr/>
              </a:pPr>
              <a:t>11/09/2026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B418165-3B0D-4689-811B-28C16809D6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208EEB-047A-412E-8626-4C6A9ACE15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B70FA-1601-4E66-8929-6B8DFBED42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5F547-A26A-41C4-990E-F26C777E0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5D70E6C-9C13-426D-AFF2-CCBB2C1452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>
            <a:extLst>
              <a:ext uri="{FF2B5EF4-FFF2-40B4-BE49-F238E27FC236}">
                <a16:creationId xmlns:a16="http://schemas.microsoft.com/office/drawing/2014/main" id="{FBF54A8A-9B1B-49F7-86BD-4FA1CB96DC95}"/>
              </a:ext>
            </a:extLst>
          </p:cNvPr>
          <p:cNvGrpSpPr>
            <a:grpSpLocks/>
          </p:cNvGrpSpPr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2" descr="HD-PanelTitleR1.png">
              <a:extLst>
                <a:ext uri="{FF2B5EF4-FFF2-40B4-BE49-F238E27FC236}">
                  <a16:creationId xmlns:a16="http://schemas.microsoft.com/office/drawing/2014/main" id="{A333C4BE-503B-4546-84F3-2833FBC29C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CF70ED-010B-4505-9785-C083F3DB804E}"/>
                </a:ext>
              </a:extLst>
            </p:cNvPr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>
              <a:extLst>
                <a:ext uri="{FF2B5EF4-FFF2-40B4-BE49-F238E27FC236}">
                  <a16:creationId xmlns:a16="http://schemas.microsoft.com/office/drawing/2014/main" id="{7E0D0B91-DA70-4D2C-9CCE-86F5B76834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>
              <a:extLst>
                <a:ext uri="{FF2B5EF4-FFF2-40B4-BE49-F238E27FC236}">
                  <a16:creationId xmlns:a16="http://schemas.microsoft.com/office/drawing/2014/main" id="{FDE1D956-80E2-4ABE-BECE-2C0CCB4AB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C10734-3201-42F8-BB3D-0F0B5E64C257}"/>
              </a:ext>
            </a:extLst>
          </p:cNvPr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BBCA87-0531-4C85-A15B-929C9A4E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4CA7C3D-A789-493F-BF1B-C444142B6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E48627B-54D2-4A04-8D5D-7DFDB717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BCF71-5246-4DA9-BB6C-AEDF8DE6B5DD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7580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CFBD034-B2E0-49DD-B349-2D9E59DCFA67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3EF430-B25F-44DF-8B25-0CFC1C8C8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1EEF1A-434E-4630-8EF8-985E25C0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C0B787-8EBC-41BB-BE5D-65DB64EC6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7FB61-9B41-4CE7-B4F6-7798E2ECBB5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7517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ADA7E1-9039-4948-8B50-090A53CF5363}"/>
              </a:ext>
            </a:extLst>
          </p:cNvPr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D704D1-8259-428C-9EF1-79221E40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2F1951-9190-426B-9146-2240B5477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5FC76E-5CF1-4BF9-BF88-16768948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71C03-E37B-42A4-989D-22980657DC9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1939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2C3F92B-15A0-47FE-B113-68215EC0CA8E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D1E4C6C-95EA-43E9-8A6E-3AF47220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10A31F6-FDE8-4959-BAE4-4B9B9ABE6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87D59AA-60B9-4C6C-9292-698A943D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8C47A-5AC7-43BB-B00F-D5ACE87059D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1818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D11C91-A847-4DB5-8DCC-FED3A9F2F1EE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C393135D-C07F-4A26-970F-14C22A8E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F1DFC5ED-42F7-4F02-BBF0-CA552890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7DBB7C3D-92F2-4352-A8D7-090D5D0F6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270AF-B5B0-4B50-9CC4-0AF943AFA44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7645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593FC3-EF7B-4841-B359-0DE6693B4D65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F74D551D-EA1D-4B8D-8FFA-F70917CBD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51393A4-03C8-4DAB-BCCB-570A9E18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7EA54B9-51BB-4636-9C70-C5E0BB19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168ED-445B-4173-9269-7B4CB3C1619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7073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6C17D9-CDEF-4C4D-8866-FF8121404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E894D6D-819F-474E-8D07-E1BE7ED09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295EADF-B6DB-40F1-85DB-CD932986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0E6B0-0631-41AE-AED9-5A431D5E7134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5452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206FEA-A88F-4DA2-872B-61877C86A673}"/>
              </a:ext>
            </a:extLst>
          </p:cNvPr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70C4476-2CAD-4B2B-94E1-E93392262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7ACD32D-9710-4DD3-9F5C-047FC146D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C2A969D-317E-45F6-B59B-DC9AF1B0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4366-9AFF-4484-A27B-F789F4780DD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78718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D46C0B-9630-4C49-8FA0-DAEE2A49B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BD62B2-EF93-4A03-9FC5-AD950D25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F4420E-7C39-4C59-B7B9-1507E205E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52463-0B68-427F-8B9C-0170290D08BD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2125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C7005A-9E1D-41F1-B136-C9FF94139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2752AE-4C88-45F3-8C9C-37FB4B6E2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F4E2A1-DA5F-4C8A-B995-0D65AB0E6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90F02-24B1-4FB9-959E-4163B06472E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09961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550C95-4CE1-4937-9817-062B18F72228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A58BEF-A8BE-4176-AA6B-35E2E5B82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555648-5065-4ABF-9D88-79FA8360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1D42BD-FB7F-4D55-B064-0397A3B9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9F687-4894-4A4F-AE0C-2CE6F4C2A2F6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46602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id="{95A24B94-6F04-458C-9D10-86E4EF1BB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8000"/>
              <a:t>“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7218F4B0-D336-4459-AAF3-57C8BFA4C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en-US" sz="8000"/>
              <a:t>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C57F61-401E-4387-BADE-52FB034BF1E1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4AA3684-4A7C-4E54-BC3C-DB323635F2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83A297-5922-4175-9E27-308BE33C44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86582B-A740-48D0-B4BD-076EEA885F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B8FFF-8574-435B-B752-55B474CED05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27585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5EA5C-23B7-43C0-B618-63BE952B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A4379-9B1D-449D-856B-08296406F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F2FB0-2EAC-4F16-911F-72A24922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20FF2-4A0A-4DB9-A49C-183B09DD044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3338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id="{42783737-8B88-4BE9-89D5-B4003C192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8000"/>
              <a:t>“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EF3F088-4DDA-4A3D-A187-E809EFF2B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en-US" sz="8000"/>
              <a:t>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F20CAE-19B9-4B34-BFA6-8A6E688B0D9B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77FAFBD-1C9C-4F51-8056-1B4CBE8015F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D1BE87A-A1F6-4DD5-A04E-89E864B7DCC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D673A7-2533-4996-A705-8C87C01318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1D402-20CB-4407-8825-BB5285A6FFE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00710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F5DD80-751A-4217-8BAD-5E75A94838BA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7EED3A1-4453-4D8A-8B3F-36172BC825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6941F25-D8FE-4479-B327-CE58B95611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FCA5BB7-111C-4590-AEAE-B72F250A52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30183-F406-4004-AE70-090A17C446D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44407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A338A8-BD13-4DA4-A5DD-9410AA4ADF46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15DC03-FF00-46BA-A42F-CD99A3F4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7AD0C3-5BE6-4E81-B4BE-9C6C41C7C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9EE8A1-28AD-4C60-AF94-A3DA4F9FC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BDC9C-9137-4EC4-8FEB-653B6835CEA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59909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471CE1-8C9A-44BE-9848-6B412EC88266}"/>
              </a:ext>
            </a:extLst>
          </p:cNvPr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934BC64-6B6B-4C78-A231-198EE224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3B9AFB-036D-47DA-A8E6-CB9C56CA8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BE3A63-F66E-4E4E-824C-2314F14B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D1446-8C6C-4E4D-8C40-5A79835A9CB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737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6ADF6173-321D-4DAD-A544-0E6C61FE778B}"/>
              </a:ext>
            </a:extLst>
          </p:cNvPr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>
              <a:extLst>
                <a:ext uri="{FF2B5EF4-FFF2-40B4-BE49-F238E27FC236}">
                  <a16:creationId xmlns:a16="http://schemas.microsoft.com/office/drawing/2014/main" id="{2B18D2D2-BC77-45F5-991A-AE2B65243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AEA76A5-E7FD-4469-AC71-DCF232FA1AB2}"/>
                </a:ext>
              </a:extLst>
            </p:cNvPr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>
              <a:extLst>
                <a:ext uri="{FF2B5EF4-FFF2-40B4-BE49-F238E27FC236}">
                  <a16:creationId xmlns:a16="http://schemas.microsoft.com/office/drawing/2014/main" id="{F57DCE26-7CB5-45B8-9731-D5DCF49DE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>
              <a:extLst>
                <a:ext uri="{FF2B5EF4-FFF2-40B4-BE49-F238E27FC236}">
                  <a16:creationId xmlns:a16="http://schemas.microsoft.com/office/drawing/2014/main" id="{CD0E88C1-07F7-47BD-BD7F-C748F675F1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87AE5CDA-99E5-48E3-9921-FCEC01704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01286A78-EA82-4487-9C76-5CEE68A8C4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E91D2-AAE2-4307-9F4D-E7E35B616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59042-B3CE-4044-A2CD-154A3C124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s-ES"/>
              <a:t>MD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83E27-3D4E-42AB-9CAE-89706A520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7E66D761-6B29-40F0-B26A-A763C9CB1EE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27" r:id="rId7"/>
    <p:sldLayoutId id="2147483737" r:id="rId8"/>
    <p:sldLayoutId id="2147483728" r:id="rId9"/>
    <p:sldLayoutId id="2147483729" r:id="rId10"/>
    <p:sldLayoutId id="2147483738" r:id="rId11"/>
    <p:sldLayoutId id="2147483739" r:id="rId12"/>
    <p:sldLayoutId id="2147483730" r:id="rId13"/>
    <p:sldLayoutId id="2147483740" r:id="rId14"/>
    <p:sldLayoutId id="2147483741" r:id="rId15"/>
    <p:sldLayoutId id="2147483742" r:id="rId16"/>
    <p:sldLayoutId id="2147483743" r:id="rId17"/>
  </p:sldLayoutIdLst>
  <p:hf hdr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7.wmf"/><Relationship Id="rId26" Type="http://schemas.openxmlformats.org/officeDocument/2006/relationships/image" Target="../media/image21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9.bin"/><Relationship Id="rId25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20" Type="http://schemas.openxmlformats.org/officeDocument/2006/relationships/image" Target="../media/image18.wmf"/><Relationship Id="rId29" Type="http://schemas.openxmlformats.org/officeDocument/2006/relationships/oleObject" Target="../embeddings/oleObject15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6.bin"/><Relationship Id="rId24" Type="http://schemas.openxmlformats.org/officeDocument/2006/relationships/image" Target="../media/image20.wmf"/><Relationship Id="rId32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2.bin"/><Relationship Id="rId28" Type="http://schemas.openxmlformats.org/officeDocument/2006/relationships/image" Target="../media/image22.wmf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31" Type="http://schemas.openxmlformats.org/officeDocument/2006/relationships/oleObject" Target="../embeddings/oleObject16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wmf"/><Relationship Id="rId22" Type="http://schemas.openxmlformats.org/officeDocument/2006/relationships/image" Target="../media/image19.wmf"/><Relationship Id="rId27" Type="http://schemas.openxmlformats.org/officeDocument/2006/relationships/oleObject" Target="../embeddings/oleObject14.bin"/><Relationship Id="rId30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1.wmf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4.bin"/><Relationship Id="rId14" Type="http://schemas.openxmlformats.org/officeDocument/2006/relationships/image" Target="../media/image3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8.png"/><Relationship Id="rId4" Type="http://schemas.openxmlformats.org/officeDocument/2006/relationships/image" Target="../media/image37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Rectangle 22">
            <a:extLst>
              <a:ext uri="{FF2B5EF4-FFF2-40B4-BE49-F238E27FC236}">
                <a16:creationId xmlns:a16="http://schemas.microsoft.com/office/drawing/2014/main" id="{D9DFA120-3E52-4904-804C-C0FFDFFD60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1344" y="188640"/>
            <a:ext cx="11737304" cy="5976664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9900" b="1" dirty="0" err="1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199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b="1" dirty="0" err="1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19900" b="1" dirty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b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16600" b="1" dirty="0" err="1">
                <a:ln w="1905"/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b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387" name="Date Placeholder 1">
            <a:extLst>
              <a:ext uri="{FF2B5EF4-FFF2-40B4-BE49-F238E27FC236}">
                <a16:creationId xmlns:a16="http://schemas.microsoft.com/office/drawing/2014/main" id="{5C4CE78B-CFCF-4942-A87E-44C232349F2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16388" name="Footer Placeholder 2">
            <a:extLst>
              <a:ext uri="{FF2B5EF4-FFF2-40B4-BE49-F238E27FC236}">
                <a16:creationId xmlns:a16="http://schemas.microsoft.com/office/drawing/2014/main" id="{F74C8544-3611-41F1-BCE4-C3A07F0D51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16389" name="Slide Number Placeholder 3">
            <a:extLst>
              <a:ext uri="{FF2B5EF4-FFF2-40B4-BE49-F238E27FC236}">
                <a16:creationId xmlns:a16="http://schemas.microsoft.com/office/drawing/2014/main" id="{CDDE448D-C591-4030-ABD3-6F86962B39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002D2E-3061-4584-A04B-043F73677D38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B96CFD34-B18A-4478-B3FA-B5297913DC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0"/>
            <a:ext cx="9628187" cy="5297488"/>
          </a:xfrm>
        </p:spPr>
        <p:txBody>
          <a:bodyPr/>
          <a:lstStyle/>
          <a:p>
            <a:br>
              <a:rPr lang="en-US" altLang="en-US" b="1">
                <a:ln>
                  <a:noFill/>
                </a:ln>
                <a:latin typeface="NikoshBAN" panose="02000000000000000000" pitchFamily="2" charset="0"/>
              </a:rPr>
            </a:br>
            <a:r>
              <a:rPr lang="en-US" altLang="en-US" sz="6000" b="1">
                <a:ln>
                  <a:noFill/>
                </a:ln>
                <a:solidFill>
                  <a:srgbClr val="FF0066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মোঃ আমিনুল ইসলাম</a:t>
            </a:r>
            <a:br>
              <a:rPr lang="en-US" altLang="en-US" sz="6000" b="1">
                <a:ln>
                  <a:noFill/>
                </a:ln>
                <a:latin typeface="SutonnyOMJ" panose="01010600010101010101" pitchFamily="2" charset="0"/>
                <a:cs typeface="SutonnyOMJ" panose="01010600010101010101" pitchFamily="2" charset="0"/>
              </a:rPr>
            </a:br>
            <a:r>
              <a:rPr lang="en-US" altLang="en-US" sz="6000" b="1">
                <a:ln>
                  <a:noFill/>
                </a:ln>
                <a:solidFill>
                  <a:srgbClr val="000099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সহকারী শিক্ষক গণিত </a:t>
            </a:r>
            <a:br>
              <a:rPr lang="en-US" altLang="en-US" sz="6000" b="1">
                <a:ln>
                  <a:noFill/>
                </a:ln>
                <a:latin typeface="SutonnyOMJ" panose="01010600010101010101" pitchFamily="2" charset="0"/>
                <a:cs typeface="SutonnyOMJ" panose="01010600010101010101" pitchFamily="2" charset="0"/>
              </a:rPr>
            </a:br>
            <a:r>
              <a:rPr lang="en-US" altLang="en-US" sz="6000" b="1">
                <a:ln>
                  <a:noFill/>
                </a:ln>
                <a:solidFill>
                  <a:srgbClr val="00CC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চাঁদপুর আহমাদিয়া ফাযিল মাদরাসা</a:t>
            </a:r>
            <a:r>
              <a:rPr lang="en-US" altLang="en-US" sz="6000" b="1">
                <a:ln>
                  <a:noFill/>
                </a:ln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en-US" altLang="en-US" sz="6000" b="1">
                <a:ln>
                  <a:noFill/>
                </a:ln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br>
              <a:rPr lang="en-US" altLang="en-US" sz="6000" b="1">
                <a:ln>
                  <a:noFill/>
                </a:ln>
                <a:latin typeface="SutonnyOMJ" panose="01010600010101010101" pitchFamily="2" charset="0"/>
                <a:cs typeface="SutonnyOMJ" panose="01010600010101010101" pitchFamily="2" charset="0"/>
              </a:rPr>
            </a:br>
            <a:r>
              <a:rPr lang="en-US" altLang="en-US" sz="6000" b="1">
                <a:ln>
                  <a:noFill/>
                </a:ln>
                <a:latin typeface="SutonnyOMJ" panose="01010600010101010101" pitchFamily="2" charset="0"/>
                <a:cs typeface="SutonnyOMJ" panose="01010600010101010101" pitchFamily="2" charset="0"/>
              </a:rPr>
              <a:t>চাঁদপুর সদর, চাঁদপুর ।</a:t>
            </a:r>
            <a:endParaRPr lang="en-US" altLang="en-US" b="1">
              <a:ln>
                <a:noFill/>
              </a:ln>
              <a:solidFill>
                <a:srgbClr val="8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7411" name="Date Placeholder 1">
            <a:extLst>
              <a:ext uri="{FF2B5EF4-FFF2-40B4-BE49-F238E27FC236}">
                <a16:creationId xmlns:a16="http://schemas.microsoft.com/office/drawing/2014/main" id="{8E78D0B3-0C64-46E2-A653-B1407BF96F3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17412" name="Footer Placeholder 2">
            <a:extLst>
              <a:ext uri="{FF2B5EF4-FFF2-40B4-BE49-F238E27FC236}">
                <a16:creationId xmlns:a16="http://schemas.microsoft.com/office/drawing/2014/main" id="{5F0CE3BC-8C53-4139-836A-388D247D30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17413" name="Slide Number Placeholder 3">
            <a:extLst>
              <a:ext uri="{FF2B5EF4-FFF2-40B4-BE49-F238E27FC236}">
                <a16:creationId xmlns:a16="http://schemas.microsoft.com/office/drawing/2014/main" id="{018F6AF8-BC6F-40AC-9513-6B0D3BAEE7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ECF263-9593-41A9-A7AA-B79136E68E2E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personality-development-course-500x500.jpg">
            <a:extLst>
              <a:ext uri="{FF2B5EF4-FFF2-40B4-BE49-F238E27FC236}">
                <a16:creationId xmlns:a16="http://schemas.microsoft.com/office/drawing/2014/main" id="{DB3591E0-BB7F-46CB-8A6C-793E886AF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50" y="4195763"/>
            <a:ext cx="2419350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Trigonometry.jpg">
            <a:extLst>
              <a:ext uri="{FF2B5EF4-FFF2-40B4-BE49-F238E27FC236}">
                <a16:creationId xmlns:a16="http://schemas.microsoft.com/office/drawing/2014/main" id="{485190E1-5B5C-4D3F-8797-623D65C7B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736600"/>
            <a:ext cx="3119437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Trigonometry_-_angles_with_the_hand.png">
            <a:extLst>
              <a:ext uri="{FF2B5EF4-FFF2-40B4-BE49-F238E27FC236}">
                <a16:creationId xmlns:a16="http://schemas.microsoft.com/office/drawing/2014/main" id="{D39E698B-4555-4FB0-917B-3B5294584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736600"/>
            <a:ext cx="3643313" cy="37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trigonometry-formulas-list.png">
            <a:extLst>
              <a:ext uri="{FF2B5EF4-FFF2-40B4-BE49-F238E27FC236}">
                <a16:creationId xmlns:a16="http://schemas.microsoft.com/office/drawing/2014/main" id="{B737E5CE-B277-407E-9474-C1B781CF0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3573463"/>
            <a:ext cx="4359275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7">
            <a:extLst>
              <a:ext uri="{FF2B5EF4-FFF2-40B4-BE49-F238E27FC236}">
                <a16:creationId xmlns:a16="http://schemas.microsoft.com/office/drawing/2014/main" id="{8D03D308-6685-472D-AA41-11AA269D9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63" y="357188"/>
            <a:ext cx="2928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400" b="1">
                <a:latin typeface="NikoshBAN" panose="02000000000000000000" pitchFamily="2" charset="0"/>
                <a:cs typeface="Arial" panose="020B0604020202020204" pitchFamily="34" charset="0"/>
              </a:rPr>
              <a:t>চিত্রগুলো লক্ষ্য কর </a:t>
            </a:r>
          </a:p>
        </p:txBody>
      </p:sp>
      <p:sp>
        <p:nvSpPr>
          <p:cNvPr id="18439" name="Date Placeholder 1">
            <a:extLst>
              <a:ext uri="{FF2B5EF4-FFF2-40B4-BE49-F238E27FC236}">
                <a16:creationId xmlns:a16="http://schemas.microsoft.com/office/drawing/2014/main" id="{A0740498-F48D-4D92-92D7-704D5926DB7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18440" name="Footer Placeholder 2">
            <a:extLst>
              <a:ext uri="{FF2B5EF4-FFF2-40B4-BE49-F238E27FC236}">
                <a16:creationId xmlns:a16="http://schemas.microsoft.com/office/drawing/2014/main" id="{DD900961-1331-45B9-8C66-C4639E4C21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18441" name="Slide Number Placeholder 3">
            <a:extLst>
              <a:ext uri="{FF2B5EF4-FFF2-40B4-BE49-F238E27FC236}">
                <a16:creationId xmlns:a16="http://schemas.microsoft.com/office/drawing/2014/main" id="{094C16DF-2A54-45D1-A61F-383EF3EB76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4488E4-E957-470A-A46E-4379E8213231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A283A716-EAD3-445F-8910-2BC0C27A9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863" y="571500"/>
            <a:ext cx="11161712" cy="5214938"/>
          </a:xfrm>
        </p:spPr>
        <p:txBody>
          <a:bodyPr/>
          <a:lstStyle/>
          <a:p>
            <a:br>
              <a:rPr lang="en-US" altLang="en-US" sz="4800" b="1">
                <a:ln>
                  <a:noFill/>
                </a:ln>
                <a:solidFill>
                  <a:srgbClr val="FF0066"/>
                </a:solidFill>
                <a:latin typeface="NikoshBAN" panose="02000000000000000000" pitchFamily="2" charset="0"/>
              </a:rPr>
            </a:br>
            <a:br>
              <a:rPr lang="en-US" altLang="en-US" sz="4800" b="1">
                <a:ln>
                  <a:noFill/>
                </a:ln>
                <a:solidFill>
                  <a:srgbClr val="FF0066"/>
                </a:solidFill>
                <a:latin typeface="NikoshBAN" panose="02000000000000000000" pitchFamily="2" charset="0"/>
              </a:rPr>
            </a:br>
            <a:r>
              <a:rPr lang="en-US" altLang="en-US" sz="4800" b="1">
                <a:ln>
                  <a:noFill/>
                </a:ln>
                <a:solidFill>
                  <a:srgbClr val="CC00CC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সমকোণী ত্রিভুজের সাহায্যে বিভিন্ন কোণের পরিমাপ </a:t>
            </a:r>
            <a:endParaRPr lang="en-US" altLang="en-US" sz="4800">
              <a:ln>
                <a:noFill/>
              </a:ln>
              <a:solidFill>
                <a:srgbClr val="CC00CC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9459" name="Date Placeholder 1">
            <a:extLst>
              <a:ext uri="{FF2B5EF4-FFF2-40B4-BE49-F238E27FC236}">
                <a16:creationId xmlns:a16="http://schemas.microsoft.com/office/drawing/2014/main" id="{2A30A889-A9AC-4CF6-9F57-A9FC5F101F8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19460" name="Footer Placeholder 2">
            <a:extLst>
              <a:ext uri="{FF2B5EF4-FFF2-40B4-BE49-F238E27FC236}">
                <a16:creationId xmlns:a16="http://schemas.microsoft.com/office/drawing/2014/main" id="{33E6E105-8B54-433C-9997-AE31672A5A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19461" name="Slide Number Placeholder 3">
            <a:extLst>
              <a:ext uri="{FF2B5EF4-FFF2-40B4-BE49-F238E27FC236}">
                <a16:creationId xmlns:a16="http://schemas.microsoft.com/office/drawing/2014/main" id="{9C4A1B98-DB16-49D7-BEA4-7A3EE7833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D9AC09-0055-4268-BA96-8DEBCBBC2756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1409D69-F3A9-4E6E-A39E-6AC738394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1225" y="765175"/>
            <a:ext cx="10514013" cy="5654675"/>
          </a:xfrm>
        </p:spPr>
        <p:txBody>
          <a:bodyPr/>
          <a:lstStyle/>
          <a:p>
            <a:pPr marL="571500" indent="-571500" algn="l"/>
            <a:r>
              <a:rPr lang="en-US" altLang="en-US" b="1">
                <a:ln>
                  <a:noFill/>
                </a:ln>
                <a:solidFill>
                  <a:srgbClr val="00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</a:t>
            </a:r>
            <a:br>
              <a:rPr lang="en-US" altLang="en-US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3600" b="1">
                <a:ln>
                  <a:noFill/>
                </a:ln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ত্রিকোনমিতির সুত্র বলতে পারবে।</a:t>
            </a:r>
            <a:br>
              <a:rPr lang="en-US" altLang="en-US" sz="3600" b="1">
                <a:ln>
                  <a:noFill/>
                </a:ln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3600" b="1">
                <a:ln>
                  <a:noFill/>
                </a:ln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ত্রিকোনমিতিক অনুপাতের মান নির্ণয় করতে পারবে।</a:t>
            </a:r>
            <a:br>
              <a:rPr lang="en-US" altLang="en-US" sz="3600" b="1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3600" b="1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৩। ত্রিকোনমিতির সুত্র প্রয়োগ করে সমস্যার সমাধান করতে পারবে।</a:t>
            </a:r>
            <a:endParaRPr lang="en-US" altLang="en-US" b="1">
              <a:ln>
                <a:noFill/>
              </a:ln>
            </a:endParaRPr>
          </a:p>
        </p:txBody>
      </p:sp>
      <p:sp>
        <p:nvSpPr>
          <p:cNvPr id="20483" name="Date Placeholder 1">
            <a:extLst>
              <a:ext uri="{FF2B5EF4-FFF2-40B4-BE49-F238E27FC236}">
                <a16:creationId xmlns:a16="http://schemas.microsoft.com/office/drawing/2014/main" id="{BBCBFEE7-C154-4ACD-8AE3-B28ECC46F4C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0484" name="Footer Placeholder 2">
            <a:extLst>
              <a:ext uri="{FF2B5EF4-FFF2-40B4-BE49-F238E27FC236}">
                <a16:creationId xmlns:a16="http://schemas.microsoft.com/office/drawing/2014/main" id="{1DCABDB5-42D0-4E36-A959-F32EBDA892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0485" name="Slide Number Placeholder 3">
            <a:extLst>
              <a:ext uri="{FF2B5EF4-FFF2-40B4-BE49-F238E27FC236}">
                <a16:creationId xmlns:a16="http://schemas.microsoft.com/office/drawing/2014/main" id="{009FBC69-8209-4E9C-B63B-F7AAA98433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7FDF6D-745C-4578-A658-1E91C43E6BB7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352E88-60C5-4524-907B-E62AACD36B12}"/>
              </a:ext>
            </a:extLst>
          </p:cNvPr>
          <p:cNvSpPr txBox="1"/>
          <p:nvPr/>
        </p:nvSpPr>
        <p:spPr>
          <a:xfrm>
            <a:off x="1952596" y="1434526"/>
            <a:ext cx="371477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বাহুটির নাম </a:t>
            </a:r>
            <a:r>
              <a:rPr lang="en-US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</a:t>
            </a:r>
            <a:r>
              <a:rPr lang="bn-IN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5BC988-FD59-4D61-98AA-C85CB18D57FE}"/>
              </a:ext>
            </a:extLst>
          </p:cNvPr>
          <p:cNvSpPr txBox="1"/>
          <p:nvPr/>
        </p:nvSpPr>
        <p:spPr>
          <a:xfrm>
            <a:off x="2667000" y="4071938"/>
            <a:ext cx="3511550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24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বাহুটির নাম </a:t>
            </a:r>
            <a:r>
              <a:rPr lang="en-US" sz="24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bn-IN" sz="24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2D612-8ABF-4419-A5BF-C9B6DFD45322}"/>
              </a:ext>
            </a:extLst>
          </p:cNvPr>
          <p:cNvSpPr txBox="1"/>
          <p:nvPr/>
        </p:nvSpPr>
        <p:spPr>
          <a:xfrm>
            <a:off x="7176122" y="5357827"/>
            <a:ext cx="342047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বাহুটির নাম</a:t>
            </a:r>
            <a:r>
              <a:rPr lang="en-US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</a:t>
            </a:r>
            <a:r>
              <a:rPr lang="bn-IN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F60A2314-3E01-4435-842B-427553F8E231}"/>
              </a:ext>
            </a:extLst>
          </p:cNvPr>
          <p:cNvGrpSpPr>
            <a:grpSpLocks/>
          </p:cNvGrpSpPr>
          <p:nvPr/>
        </p:nvGrpSpPr>
        <p:grpSpPr bwMode="auto">
          <a:xfrm>
            <a:off x="5167313" y="576263"/>
            <a:ext cx="5181600" cy="4495800"/>
            <a:chOff x="3810000" y="609600"/>
            <a:chExt cx="5182394" cy="4496594"/>
          </a:xfrm>
        </p:grpSpPr>
        <p:sp>
          <p:nvSpPr>
            <p:cNvPr id="21516" name="TextBox 9">
              <a:extLst>
                <a:ext uri="{FF2B5EF4-FFF2-40B4-BE49-F238E27FC236}">
                  <a16:creationId xmlns:a16="http://schemas.microsoft.com/office/drawing/2014/main" id="{DDACD408-998B-4430-8D87-8D82B39B9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0" y="609600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grpSp>
          <p:nvGrpSpPr>
            <p:cNvPr id="21517" name="Group 3">
              <a:extLst>
                <a:ext uri="{FF2B5EF4-FFF2-40B4-BE49-F238E27FC236}">
                  <a16:creationId xmlns:a16="http://schemas.microsoft.com/office/drawing/2014/main" id="{F13949A5-379F-4610-AD6D-1E37B62B27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0" y="962790"/>
              <a:ext cx="5182394" cy="4143404"/>
              <a:chOff x="3810000" y="962790"/>
              <a:chExt cx="5182394" cy="4143404"/>
            </a:xfrm>
          </p:grpSpPr>
          <p:grpSp>
            <p:nvGrpSpPr>
              <p:cNvPr id="21518" name="Group 2">
                <a:extLst>
                  <a:ext uri="{FF2B5EF4-FFF2-40B4-BE49-F238E27FC236}">
                    <a16:creationId xmlns:a16="http://schemas.microsoft.com/office/drawing/2014/main" id="{CD041512-C712-498B-A140-E0772DADF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0000" y="962790"/>
                <a:ext cx="5182394" cy="4143404"/>
                <a:chOff x="3810000" y="962790"/>
                <a:chExt cx="5182394" cy="4143404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58D796A0-C2EB-4054-B5B2-378227A77B75}"/>
                    </a:ext>
                  </a:extLst>
                </p:cNvPr>
                <p:cNvCxnSpPr/>
                <p:nvPr/>
              </p:nvCxnSpPr>
              <p:spPr>
                <a:xfrm>
                  <a:off x="3810000" y="4115419"/>
                  <a:ext cx="2438774" cy="158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524" name="Group 1">
                  <a:extLst>
                    <a:ext uri="{FF2B5EF4-FFF2-40B4-BE49-F238E27FC236}">
                      <a16:creationId xmlns:a16="http://schemas.microsoft.com/office/drawing/2014/main" id="{97948F61-CD30-45F9-8CEC-183AF46DC5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24380" y="962790"/>
                  <a:ext cx="4468014" cy="4143404"/>
                  <a:chOff x="4524380" y="962790"/>
                  <a:chExt cx="4468014" cy="4143404"/>
                </a:xfrm>
              </p:grpSpPr>
              <p:cxnSp>
                <p:nvCxnSpPr>
                  <p:cNvPr id="20" name="Straight Connector 14">
                    <a:extLst>
                      <a:ext uri="{FF2B5EF4-FFF2-40B4-BE49-F238E27FC236}">
                        <a16:creationId xmlns:a16="http://schemas.microsoft.com/office/drawing/2014/main" id="{9C4D38D7-7C85-4211-AB1B-87B47F1C1E2B}"/>
                      </a:ext>
                    </a:extLst>
                  </p:cNvPr>
                  <p:cNvCxnSpPr/>
                  <p:nvPr/>
                </p:nvCxnSpPr>
                <p:spPr>
                  <a:xfrm>
                    <a:off x="4595932" y="3110353"/>
                    <a:ext cx="3786769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0D81A2A8-48C8-4D1B-9958-FE415EC484C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595932" y="962087"/>
                    <a:ext cx="3786769" cy="213397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AEAF2FE1-1426-4564-9294-7CC83A0EDCF5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7301422" y="2043366"/>
                    <a:ext cx="216255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Arrow Connector 22">
                    <a:extLst>
                      <a:ext uri="{FF2B5EF4-FFF2-40B4-BE49-F238E27FC236}">
                        <a16:creationId xmlns:a16="http://schemas.microsoft.com/office/drawing/2014/main" id="{83A45267-A343-46D2-9802-9CF17DAEE461}"/>
                      </a:ext>
                    </a:extLst>
                  </p:cNvPr>
                  <p:cNvCxnSpPr/>
                  <p:nvPr/>
                </p:nvCxnSpPr>
                <p:spPr>
                  <a:xfrm>
                    <a:off x="4524484" y="1786144"/>
                    <a:ext cx="1929108" cy="1588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Arrow Connector 23">
                    <a:extLst>
                      <a:ext uri="{FF2B5EF4-FFF2-40B4-BE49-F238E27FC236}">
                        <a16:creationId xmlns:a16="http://schemas.microsoft.com/office/drawing/2014/main" id="{77CD90AF-DB1B-46A6-A19F-C0D180048602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5752592" y="3619237"/>
                    <a:ext cx="990775" cy="1588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F59CDD74-F2C8-4E98-95BA-3A4CA188032F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7619758" y="3733558"/>
                    <a:ext cx="2743685" cy="158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32214F01-10F6-49A2-B1B0-C7D8E9802332}"/>
                  </a:ext>
                </a:extLst>
              </p:cNvPr>
              <p:cNvCxnSpPr/>
              <p:nvPr/>
            </p:nvCxnSpPr>
            <p:spPr>
              <a:xfrm rot="10800000">
                <a:off x="8458912" y="2362509"/>
                <a:ext cx="531893" cy="158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20" name="TextBox 13">
                <a:extLst>
                  <a:ext uri="{FF2B5EF4-FFF2-40B4-BE49-F238E27FC236}">
                    <a16:creationId xmlns:a16="http://schemas.microsoft.com/office/drawing/2014/main" id="{3830BF38-F5DA-4601-BE42-5361A7347D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4800" y="2895600"/>
                <a:ext cx="381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</a:p>
            </p:txBody>
          </p:sp>
          <p:sp>
            <p:nvSpPr>
              <p:cNvPr id="21521" name="TextBox 14">
                <a:extLst>
                  <a:ext uri="{FF2B5EF4-FFF2-40B4-BE49-F238E27FC236}">
                    <a16:creationId xmlns:a16="http://schemas.microsoft.com/office/drawing/2014/main" id="{DA6D2E0E-1482-4DAB-B954-D95B26E856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58200" y="2895600"/>
                <a:ext cx="381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</a:p>
            </p:txBody>
          </p:sp>
          <p:sp>
            <p:nvSpPr>
              <p:cNvPr id="21522" name="TextBox 15">
                <a:extLst>
                  <a:ext uri="{FF2B5EF4-FFF2-40B4-BE49-F238E27FC236}">
                    <a16:creationId xmlns:a16="http://schemas.microsoft.com/office/drawing/2014/main" id="{B6D8AEC8-505F-4F4B-B61A-BEB93B4507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8600" y="2667000"/>
                <a:ext cx="609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Arial" panose="020B0604020202020204" pitchFamily="34" charset="0"/>
                    <a:cs typeface="Arial" panose="020B0604020202020204" pitchFamily="34" charset="0"/>
                  </a:rPr>
                  <a:t>90ᴼ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03C1721-E938-4D77-8B6B-57EBD85AB495}"/>
              </a:ext>
            </a:extLst>
          </p:cNvPr>
          <p:cNvSpPr txBox="1"/>
          <p:nvPr/>
        </p:nvSpPr>
        <p:spPr>
          <a:xfrm>
            <a:off x="3167063" y="2643188"/>
            <a:ext cx="1549400" cy="369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অতিভূজ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2644A2-0423-4332-AA1F-A37E3D146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7688" y="6072188"/>
            <a:ext cx="1357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লম্ব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7149959-07C6-4B35-8EC2-F9687DC79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8" y="4643438"/>
            <a:ext cx="7318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ভূমি</a:t>
            </a:r>
          </a:p>
        </p:txBody>
      </p:sp>
      <p:sp>
        <p:nvSpPr>
          <p:cNvPr id="21513" name="Date Placeholder 2">
            <a:extLst>
              <a:ext uri="{FF2B5EF4-FFF2-40B4-BE49-F238E27FC236}">
                <a16:creationId xmlns:a16="http://schemas.microsoft.com/office/drawing/2014/main" id="{C3F12897-3585-4271-BE60-17EA25BB3CA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1514" name="Footer Placeholder 3">
            <a:extLst>
              <a:ext uri="{FF2B5EF4-FFF2-40B4-BE49-F238E27FC236}">
                <a16:creationId xmlns:a16="http://schemas.microsoft.com/office/drawing/2014/main" id="{FDC0D962-1FFA-4A59-8847-AEFBE11E5C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1515" name="Slide Number Placeholder 4">
            <a:extLst>
              <a:ext uri="{FF2B5EF4-FFF2-40B4-BE49-F238E27FC236}">
                <a16:creationId xmlns:a16="http://schemas.microsoft.com/office/drawing/2014/main" id="{B679C8C4-3817-4CC1-9AA1-B8ACAEA6F5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8F2FD0-D07A-47D8-A2E7-EC93A5B70871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0B9B14-E4E3-44F0-931F-BA9CF9B45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4700" y="0"/>
            <a:ext cx="99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0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21108-0B46-4809-9AF2-8E010A928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2133600"/>
            <a:ext cx="53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CEA6B-82BE-4A60-BAAF-8002281DC4A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182100" y="2209800"/>
            <a:ext cx="53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C498C-24FA-41C8-9A6B-57F1D20B9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100" y="685800"/>
            <a:ext cx="381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00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AE3C35-C848-4B57-88E9-47BBC9AC2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0" y="2438400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BB1D78-081B-4DBE-880D-4CD7F4AB6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0300" y="1676400"/>
            <a:ext cx="742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800">
                <a:latin typeface="NikoshBAN" panose="02000000000000000000" pitchFamily="2" charset="0"/>
                <a:cs typeface="NikoshBAN" panose="02000000000000000000" pitchFamily="2" charset="0"/>
              </a:rPr>
              <a:t>লম্ব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C5E413-B063-4C87-8DEE-8BF25B5A1626}"/>
              </a:ext>
            </a:extLst>
          </p:cNvPr>
          <p:cNvSpPr txBox="1">
            <a:spLocks noChangeArrowheads="1"/>
          </p:cNvSpPr>
          <p:nvPr/>
        </p:nvSpPr>
        <p:spPr bwMode="auto">
          <a:xfrm rot="-2268221">
            <a:off x="4638675" y="1327150"/>
            <a:ext cx="144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400">
                <a:latin typeface="NikoshBAN" panose="02000000000000000000" pitchFamily="2" charset="0"/>
                <a:cs typeface="NikoshBAN" panose="02000000000000000000" pitchFamily="2" charset="0"/>
              </a:rPr>
              <a:t>অতিভুজ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4682CD-6152-4035-94BD-B14CE9F66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2538413"/>
            <a:ext cx="76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400">
                <a:latin typeface="NikoshBAN" panose="02000000000000000000" pitchFamily="2" charset="0"/>
                <a:cs typeface="NikoshBAN" panose="02000000000000000000" pitchFamily="2" charset="0"/>
              </a:rPr>
              <a:t>ভুমি </a:t>
            </a:r>
          </a:p>
        </p:txBody>
      </p:sp>
      <p:graphicFrame>
        <p:nvGraphicFramePr>
          <p:cNvPr id="22538" name="Object 2">
            <a:extLst>
              <a:ext uri="{FF2B5EF4-FFF2-40B4-BE49-F238E27FC236}">
                <a16:creationId xmlns:a16="http://schemas.microsoft.com/office/drawing/2014/main" id="{9075DD31-278C-403A-AFAA-2D0E3410AB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7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2">
            <a:extLst>
              <a:ext uri="{FF2B5EF4-FFF2-40B4-BE49-F238E27FC236}">
                <a16:creationId xmlns:a16="http://schemas.microsoft.com/office/drawing/2014/main" id="{B833415E-2EAA-4559-BAF3-DBDDDC46C2D3}"/>
              </a:ext>
            </a:extLst>
          </p:cNvPr>
          <p:cNvGrpSpPr>
            <a:grpSpLocks/>
          </p:cNvGrpSpPr>
          <p:nvPr/>
        </p:nvGrpSpPr>
        <p:grpSpPr bwMode="auto">
          <a:xfrm>
            <a:off x="6999288" y="3149600"/>
            <a:ext cx="3668712" cy="1160463"/>
            <a:chOff x="4598988" y="3149025"/>
            <a:chExt cx="3668676" cy="1161038"/>
          </a:xfrm>
        </p:grpSpPr>
        <p:graphicFrame>
          <p:nvGraphicFramePr>
            <p:cNvPr id="22591" name="Object 3">
              <a:extLst>
                <a:ext uri="{FF2B5EF4-FFF2-40B4-BE49-F238E27FC236}">
                  <a16:creationId xmlns:a16="http://schemas.microsoft.com/office/drawing/2014/main" id="{8EBFC207-F3AE-49C4-88B9-CE594F7ABA9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98988" y="3308350"/>
            <a:ext cx="860425" cy="100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98" name="Equation" r:id="rId5" imgW="444307" imgH="393529" progId="Equation.3">
                    <p:embed/>
                  </p:oleObj>
                </mc:Choice>
                <mc:Fallback>
                  <p:oleObj name="Equation" r:id="rId5" imgW="444307" imgH="393529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8988" y="3308350"/>
                          <a:ext cx="860425" cy="100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92" name="TextBox 14">
              <a:extLst>
                <a:ext uri="{FF2B5EF4-FFF2-40B4-BE49-F238E27FC236}">
                  <a16:creationId xmlns:a16="http://schemas.microsoft.com/office/drawing/2014/main" id="{5964909F-DC33-4890-9A82-8C2AB6912B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3699165"/>
              <a:ext cx="838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NikoshBAN" panose="02000000000000000000" pitchFamily="2" charset="0"/>
                  <a:cs typeface="NikoshBAN" panose="02000000000000000000" pitchFamily="2" charset="0"/>
                </a:rPr>
                <a:t>লম্ব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593" name="TextBox 15">
              <a:extLst>
                <a:ext uri="{FF2B5EF4-FFF2-40B4-BE49-F238E27FC236}">
                  <a16:creationId xmlns:a16="http://schemas.microsoft.com/office/drawing/2014/main" id="{56475D5F-6AB2-445B-AEFB-5B4A7CF0E7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3149025"/>
              <a:ext cx="1295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অতিভুজ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BDF9C8-D15C-4A82-BE22-C0B79C64B0D7}"/>
                </a:ext>
              </a:extLst>
            </p:cNvPr>
            <p:cNvCxnSpPr/>
            <p:nvPr/>
          </p:nvCxnSpPr>
          <p:spPr>
            <a:xfrm>
              <a:off x="5486391" y="3733514"/>
              <a:ext cx="1246176" cy="794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95" name="TextBox 17">
              <a:extLst>
                <a:ext uri="{FF2B5EF4-FFF2-40B4-BE49-F238E27FC236}">
                  <a16:creationId xmlns:a16="http://schemas.microsoft.com/office/drawing/2014/main" id="{9FF81937-917E-48F0-B42A-D4524E479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4700" y="3276600"/>
              <a:ext cx="64423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5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graphicFrame>
          <p:nvGraphicFramePr>
            <p:cNvPr id="22596" name="Object 4">
              <a:extLst>
                <a:ext uri="{FF2B5EF4-FFF2-40B4-BE49-F238E27FC236}">
                  <a16:creationId xmlns:a16="http://schemas.microsoft.com/office/drawing/2014/main" id="{08576BF6-86D0-4EE4-A65A-152818FD428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00841" y="3429000"/>
            <a:ext cx="1266823" cy="5429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99" name="Equation" r:id="rId7" imgW="494870" imgH="177646" progId="Equation.3">
                    <p:embed/>
                  </p:oleObj>
                </mc:Choice>
                <mc:Fallback>
                  <p:oleObj name="Equation" r:id="rId7" imgW="494870" imgH="177646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0841" y="3429000"/>
                          <a:ext cx="1266823" cy="5429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540" name="Object 5">
            <a:extLst>
              <a:ext uri="{FF2B5EF4-FFF2-40B4-BE49-F238E27FC236}">
                <a16:creationId xmlns:a16="http://schemas.microsoft.com/office/drawing/2014/main" id="{303936E0-4AB8-4331-AD0C-F99194C987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0" name="Equation" r:id="rId9" imgW="114151" imgH="215619" progId="Equation.3">
                  <p:embed/>
                </p:oleObj>
              </mc:Choice>
              <mc:Fallback>
                <p:oleObj name="Equation" r:id="rId9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6">
            <a:extLst>
              <a:ext uri="{FF2B5EF4-FFF2-40B4-BE49-F238E27FC236}">
                <a16:creationId xmlns:a16="http://schemas.microsoft.com/office/drawing/2014/main" id="{B4F08980-BB4D-487F-9442-E19249797A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1" name="Equation" r:id="rId10" imgW="114151" imgH="215619" progId="Equation.3">
                  <p:embed/>
                </p:oleObj>
              </mc:Choice>
              <mc:Fallback>
                <p:oleObj name="Equation" r:id="rId10" imgW="114151" imgH="21561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1">
            <a:extLst>
              <a:ext uri="{FF2B5EF4-FFF2-40B4-BE49-F238E27FC236}">
                <a16:creationId xmlns:a16="http://schemas.microsoft.com/office/drawing/2014/main" id="{4679E482-E7E0-43AE-B255-33398B454654}"/>
              </a:ext>
            </a:extLst>
          </p:cNvPr>
          <p:cNvGrpSpPr>
            <a:grpSpLocks/>
          </p:cNvGrpSpPr>
          <p:nvPr/>
        </p:nvGrpSpPr>
        <p:grpSpPr bwMode="auto">
          <a:xfrm>
            <a:off x="2452688" y="3048000"/>
            <a:ext cx="4000500" cy="1166813"/>
            <a:chOff x="52326" y="3048000"/>
            <a:chExt cx="4000528" cy="1166818"/>
          </a:xfrm>
        </p:grpSpPr>
        <p:graphicFrame>
          <p:nvGraphicFramePr>
            <p:cNvPr id="22585" name="Object 7">
              <a:extLst>
                <a:ext uri="{FF2B5EF4-FFF2-40B4-BE49-F238E27FC236}">
                  <a16:creationId xmlns:a16="http://schemas.microsoft.com/office/drawing/2014/main" id="{D69614F1-0547-4783-8A6E-02852E8D1C5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326" y="3213105"/>
            <a:ext cx="1204912" cy="100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2" name="Equation" r:id="rId11" imgW="444307" imgH="393529" progId="Equation.3">
                    <p:embed/>
                  </p:oleObj>
                </mc:Choice>
                <mc:Fallback>
                  <p:oleObj name="Equation" r:id="rId11" imgW="444307" imgH="393529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26" y="3213105"/>
                          <a:ext cx="1204912" cy="100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691909-B396-468B-847D-D139FD4D41C9}"/>
                </a:ext>
              </a:extLst>
            </p:cNvPr>
            <p:cNvCxnSpPr/>
            <p:nvPr/>
          </p:nvCxnSpPr>
          <p:spPr>
            <a:xfrm>
              <a:off x="1219146" y="3657603"/>
              <a:ext cx="1246197" cy="7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2587" name="Object 8">
              <a:extLst>
                <a:ext uri="{FF2B5EF4-FFF2-40B4-BE49-F238E27FC236}">
                  <a16:creationId xmlns:a16="http://schemas.microsoft.com/office/drawing/2014/main" id="{97CAEF40-7988-4127-8302-168C3FB5D19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09913" y="3394327"/>
            <a:ext cx="942941" cy="6061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3" name="Equation" r:id="rId13" imgW="329914" imgH="177646" progId="Equation.3">
                    <p:embed/>
                  </p:oleObj>
                </mc:Choice>
                <mc:Fallback>
                  <p:oleObj name="Equation" r:id="rId13" imgW="329914" imgH="177646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9913" y="3394327"/>
                          <a:ext cx="942941" cy="6061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88" name="TextBox 25">
              <a:extLst>
                <a:ext uri="{FF2B5EF4-FFF2-40B4-BE49-F238E27FC236}">
                  <a16:creationId xmlns:a16="http://schemas.microsoft.com/office/drawing/2014/main" id="{5DF99731-3064-4C08-B343-804CBAAE7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599" y="3276599"/>
              <a:ext cx="38100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5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3E091A-FD2B-42BE-B86C-06662900847C}"/>
                </a:ext>
              </a:extLst>
            </p:cNvPr>
            <p:cNvSpPr txBox="1"/>
            <p:nvPr/>
          </p:nvSpPr>
          <p:spPr>
            <a:xfrm>
              <a:off x="1371547" y="3048000"/>
              <a:ext cx="838206" cy="461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>
                  <a:latin typeface="NikoshBAN" pitchFamily="2" charset="0"/>
                  <a:cs typeface="NikoshBAN" pitchFamily="2" charset="0"/>
                </a:rPr>
                <a:t>লম্ব</a:t>
              </a:r>
              <a:endParaRPr lang="en-US" sz="105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590" name="TextBox 27">
              <a:extLst>
                <a:ext uri="{FF2B5EF4-FFF2-40B4-BE49-F238E27FC236}">
                  <a16:creationId xmlns:a16="http://schemas.microsoft.com/office/drawing/2014/main" id="{BD80F7BB-192B-4487-9683-54A9F7FCD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3733800"/>
              <a:ext cx="1295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অতিভুজ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" name="Group 28">
            <a:extLst>
              <a:ext uri="{FF2B5EF4-FFF2-40B4-BE49-F238E27FC236}">
                <a16:creationId xmlns:a16="http://schemas.microsoft.com/office/drawing/2014/main" id="{B7815A25-B4D5-438D-9662-86EA78436A3C}"/>
              </a:ext>
            </a:extLst>
          </p:cNvPr>
          <p:cNvGrpSpPr>
            <a:grpSpLocks/>
          </p:cNvGrpSpPr>
          <p:nvPr/>
        </p:nvGrpSpPr>
        <p:grpSpPr bwMode="auto">
          <a:xfrm>
            <a:off x="2705100" y="4429125"/>
            <a:ext cx="3819525" cy="1143000"/>
            <a:chOff x="304800" y="4429132"/>
            <a:chExt cx="3819492" cy="1142398"/>
          </a:xfrm>
        </p:grpSpPr>
        <p:sp>
          <p:nvSpPr>
            <p:cNvPr id="22579" name="TextBox 29">
              <a:extLst>
                <a:ext uri="{FF2B5EF4-FFF2-40B4-BE49-F238E27FC236}">
                  <a16:creationId xmlns:a16="http://schemas.microsoft.com/office/drawing/2014/main" id="{119D5696-E4A0-49C5-87D5-1C70AFB215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4977825"/>
              <a:ext cx="1219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অতিভুজ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aphicFrame>
          <p:nvGraphicFramePr>
            <p:cNvPr id="22580" name="Object 9">
              <a:extLst>
                <a:ext uri="{FF2B5EF4-FFF2-40B4-BE49-F238E27FC236}">
                  <a16:creationId xmlns:a16="http://schemas.microsoft.com/office/drawing/2014/main" id="{04A5DCA1-2946-40A0-A470-22A411348E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4800" y="4495800"/>
            <a:ext cx="10668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4" name="Equation" r:id="rId15" imgW="444307" imgH="393529" progId="Equation.3">
                    <p:embed/>
                  </p:oleObj>
                </mc:Choice>
                <mc:Fallback>
                  <p:oleObj name="Equation" r:id="rId15" imgW="444307" imgH="393529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00" y="4495800"/>
                          <a:ext cx="1066800" cy="838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81" name="TextBox 31">
              <a:extLst>
                <a:ext uri="{FF2B5EF4-FFF2-40B4-BE49-F238E27FC236}">
                  <a16:creationId xmlns:a16="http://schemas.microsoft.com/office/drawing/2014/main" id="{3F8381E6-21DA-4426-B27A-A61270622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2524" y="4429132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ভুমি 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1572803-84E3-45D8-B2BE-A109313FC752}"/>
                </a:ext>
              </a:extLst>
            </p:cNvPr>
            <p:cNvCxnSpPr/>
            <p:nvPr/>
          </p:nvCxnSpPr>
          <p:spPr>
            <a:xfrm>
              <a:off x="1371591" y="4946384"/>
              <a:ext cx="1246177" cy="634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83" name="TextBox 33">
              <a:extLst>
                <a:ext uri="{FF2B5EF4-FFF2-40B4-BE49-F238E27FC236}">
                  <a16:creationId xmlns:a16="http://schemas.microsoft.com/office/drawing/2014/main" id="{7A33CFD0-1511-4679-8859-2CBADEC29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4648200"/>
              <a:ext cx="38100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5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graphicFrame>
          <p:nvGraphicFramePr>
            <p:cNvPr id="22584" name="Object 10">
              <a:extLst>
                <a:ext uri="{FF2B5EF4-FFF2-40B4-BE49-F238E27FC236}">
                  <a16:creationId xmlns:a16="http://schemas.microsoft.com/office/drawing/2014/main" id="{D7727AB6-B805-486E-9BCA-D4AEECC0B42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43238" y="4784660"/>
            <a:ext cx="1081054" cy="6446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5" name="Equation" r:id="rId17" imgW="355138" imgH="177569" progId="Equation.3">
                    <p:embed/>
                  </p:oleObj>
                </mc:Choice>
                <mc:Fallback>
                  <p:oleObj name="Equation" r:id="rId17" imgW="355138" imgH="177569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238" y="4784660"/>
                          <a:ext cx="1081054" cy="6446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35">
            <a:extLst>
              <a:ext uri="{FF2B5EF4-FFF2-40B4-BE49-F238E27FC236}">
                <a16:creationId xmlns:a16="http://schemas.microsoft.com/office/drawing/2014/main" id="{431B9A89-55A4-4A7B-BFEE-209B991C8B0D}"/>
              </a:ext>
            </a:extLst>
          </p:cNvPr>
          <p:cNvGrpSpPr>
            <a:grpSpLocks/>
          </p:cNvGrpSpPr>
          <p:nvPr/>
        </p:nvGrpSpPr>
        <p:grpSpPr bwMode="auto">
          <a:xfrm>
            <a:off x="6846888" y="4679950"/>
            <a:ext cx="3606800" cy="1001713"/>
            <a:chOff x="4446588" y="4679950"/>
            <a:chExt cx="3606794" cy="1001713"/>
          </a:xfrm>
        </p:grpSpPr>
        <p:graphicFrame>
          <p:nvGraphicFramePr>
            <p:cNvPr id="22574" name="Object 11">
              <a:extLst>
                <a:ext uri="{FF2B5EF4-FFF2-40B4-BE49-F238E27FC236}">
                  <a16:creationId xmlns:a16="http://schemas.microsoft.com/office/drawing/2014/main" id="{49921D3E-8178-4A9C-9F1C-FFC8964117F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46588" y="4679950"/>
            <a:ext cx="860425" cy="100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6" name="Equation" r:id="rId19" imgW="444307" imgH="393529" progId="Equation.3">
                    <p:embed/>
                  </p:oleObj>
                </mc:Choice>
                <mc:Fallback>
                  <p:oleObj name="Equation" r:id="rId19" imgW="444307" imgH="393529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6588" y="4679950"/>
                          <a:ext cx="860425" cy="100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DC65C97-C87D-4A36-B888-F1290FB5D627}"/>
                </a:ext>
              </a:extLst>
            </p:cNvPr>
            <p:cNvCxnSpPr/>
            <p:nvPr/>
          </p:nvCxnSpPr>
          <p:spPr>
            <a:xfrm>
              <a:off x="5410198" y="5181600"/>
              <a:ext cx="1246186" cy="63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76" name="TextBox 38">
              <a:extLst>
                <a:ext uri="{FF2B5EF4-FFF2-40B4-BE49-F238E27FC236}">
                  <a16:creationId xmlns:a16="http://schemas.microsoft.com/office/drawing/2014/main" id="{B93AB6ED-65A1-4448-B6AD-A9B2BC5428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5257800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ভুমি </a:t>
              </a:r>
            </a:p>
          </p:txBody>
        </p:sp>
        <p:sp>
          <p:nvSpPr>
            <p:cNvPr id="22577" name="TextBox 39">
              <a:extLst>
                <a:ext uri="{FF2B5EF4-FFF2-40B4-BE49-F238E27FC236}">
                  <a16:creationId xmlns:a16="http://schemas.microsoft.com/office/drawing/2014/main" id="{075BBE9B-2128-44CF-A8B1-F44DE0E11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176" y="4714884"/>
              <a:ext cx="1219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অতিভুজ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aphicFrame>
          <p:nvGraphicFramePr>
            <p:cNvPr id="22578" name="Object 12">
              <a:extLst>
                <a:ext uri="{FF2B5EF4-FFF2-40B4-BE49-F238E27FC236}">
                  <a16:creationId xmlns:a16="http://schemas.microsoft.com/office/drawing/2014/main" id="{943D41F5-E516-46FA-B129-942112281C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842126" y="4867300"/>
            <a:ext cx="1211256" cy="633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7" name="Equation" r:id="rId21" imgW="457002" imgH="177723" progId="Equation.3">
                    <p:embed/>
                  </p:oleObj>
                </mc:Choice>
                <mc:Fallback>
                  <p:oleObj name="Equation" r:id="rId21" imgW="457002" imgH="177723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42126" y="4867300"/>
                          <a:ext cx="1211256" cy="6334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41">
            <a:extLst>
              <a:ext uri="{FF2B5EF4-FFF2-40B4-BE49-F238E27FC236}">
                <a16:creationId xmlns:a16="http://schemas.microsoft.com/office/drawing/2014/main" id="{D3A23C2C-C80C-4269-857E-717C0F164523}"/>
              </a:ext>
            </a:extLst>
          </p:cNvPr>
          <p:cNvGrpSpPr>
            <a:grpSpLocks/>
          </p:cNvGrpSpPr>
          <p:nvPr/>
        </p:nvGrpSpPr>
        <p:grpSpPr bwMode="auto">
          <a:xfrm>
            <a:off x="2714625" y="5627688"/>
            <a:ext cx="3810000" cy="1087437"/>
            <a:chOff x="314325" y="5627687"/>
            <a:chExt cx="3809967" cy="1086843"/>
          </a:xfrm>
        </p:grpSpPr>
        <p:graphicFrame>
          <p:nvGraphicFramePr>
            <p:cNvPr id="22567" name="Object 13">
              <a:extLst>
                <a:ext uri="{FF2B5EF4-FFF2-40B4-BE49-F238E27FC236}">
                  <a16:creationId xmlns:a16="http://schemas.microsoft.com/office/drawing/2014/main" id="{D9C8C0AE-C3BB-44C9-A953-9BDEE4002EA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4325" y="5627687"/>
            <a:ext cx="893763" cy="100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8" name="Equation" r:id="rId23" imgW="330057" imgH="393529" progId="Equation.3">
                    <p:embed/>
                  </p:oleObj>
                </mc:Choice>
                <mc:Fallback>
                  <p:oleObj name="Equation" r:id="rId23" imgW="330057" imgH="393529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325" y="5627687"/>
                          <a:ext cx="893763" cy="100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8" name="TextBox 43">
              <a:extLst>
                <a:ext uri="{FF2B5EF4-FFF2-40B4-BE49-F238E27FC236}">
                  <a16:creationId xmlns:a16="http://schemas.microsoft.com/office/drawing/2014/main" id="{A3314DEE-2DA6-486A-A71B-9573ABE463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5715000"/>
              <a:ext cx="38100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5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51E2FC7-D970-4CE5-BBA1-D60DBA8730B2}"/>
                </a:ext>
              </a:extLst>
            </p:cNvPr>
            <p:cNvCxnSpPr/>
            <p:nvPr/>
          </p:nvCxnSpPr>
          <p:spPr>
            <a:xfrm>
              <a:off x="1676388" y="6248060"/>
              <a:ext cx="914392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70" name="TextBox 45">
              <a:extLst>
                <a:ext uri="{FF2B5EF4-FFF2-40B4-BE49-F238E27FC236}">
                  <a16:creationId xmlns:a16="http://schemas.microsoft.com/office/drawing/2014/main" id="{715CF546-214D-4484-90CA-8BBA75A820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5638800"/>
              <a:ext cx="838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NikoshBAN" panose="02000000000000000000" pitchFamily="2" charset="0"/>
                  <a:cs typeface="NikoshBAN" panose="02000000000000000000" pitchFamily="2" charset="0"/>
                </a:rPr>
                <a:t>লম্ব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571" name="TextBox 46">
              <a:extLst>
                <a:ext uri="{FF2B5EF4-FFF2-40B4-BE49-F238E27FC236}">
                  <a16:creationId xmlns:a16="http://schemas.microsoft.com/office/drawing/2014/main" id="{9F711946-B7E9-4735-A0FE-1D7AF6F925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6248400"/>
              <a:ext cx="762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latin typeface="NikoshBAN" panose="02000000000000000000" pitchFamily="2" charset="0"/>
                  <a:cs typeface="NikoshBAN" panose="02000000000000000000" pitchFamily="2" charset="0"/>
                </a:rPr>
                <a:t>ভুমি </a:t>
              </a:r>
            </a:p>
          </p:txBody>
        </p:sp>
        <p:sp>
          <p:nvSpPr>
            <p:cNvPr id="22572" name="TextBox 47">
              <a:extLst>
                <a:ext uri="{FF2B5EF4-FFF2-40B4-BE49-F238E27FC236}">
                  <a16:creationId xmlns:a16="http://schemas.microsoft.com/office/drawing/2014/main" id="{D70A1FD5-08FE-4E37-B31F-B8C50E733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5791200"/>
              <a:ext cx="38100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540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graphicFrame>
          <p:nvGraphicFramePr>
            <p:cNvPr id="22573" name="Object 14">
              <a:extLst>
                <a:ext uri="{FF2B5EF4-FFF2-40B4-BE49-F238E27FC236}">
                  <a16:creationId xmlns:a16="http://schemas.microsoft.com/office/drawing/2014/main" id="{42816FB5-F73A-4F7D-960E-348CB83C62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14676" y="5857892"/>
            <a:ext cx="1009616" cy="624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9" name="Equation" r:id="rId25" imgW="342603" imgH="177646" progId="Equation.3">
                    <p:embed/>
                  </p:oleObj>
                </mc:Choice>
                <mc:Fallback>
                  <p:oleObj name="Equation" r:id="rId25" imgW="342603" imgH="177646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14676" y="5857892"/>
                          <a:ext cx="1009616" cy="624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49">
            <a:extLst>
              <a:ext uri="{FF2B5EF4-FFF2-40B4-BE49-F238E27FC236}">
                <a16:creationId xmlns:a16="http://schemas.microsoft.com/office/drawing/2014/main" id="{BB1DC1DA-FA85-4D17-BE23-C4C5DA64A3EB}"/>
              </a:ext>
            </a:extLst>
          </p:cNvPr>
          <p:cNvGrpSpPr>
            <a:grpSpLocks/>
          </p:cNvGrpSpPr>
          <p:nvPr/>
        </p:nvGrpSpPr>
        <p:grpSpPr bwMode="auto">
          <a:xfrm>
            <a:off x="6972300" y="5856288"/>
            <a:ext cx="3535363" cy="1001712"/>
            <a:chOff x="4572000" y="5856287"/>
            <a:chExt cx="3535363" cy="1001713"/>
          </a:xfrm>
        </p:grpSpPr>
        <p:graphicFrame>
          <p:nvGraphicFramePr>
            <p:cNvPr id="22562" name="Object 15">
              <a:extLst>
                <a:ext uri="{FF2B5EF4-FFF2-40B4-BE49-F238E27FC236}">
                  <a16:creationId xmlns:a16="http://schemas.microsoft.com/office/drawing/2014/main" id="{43C4978A-AD2C-4777-96E2-5D83800387F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0" y="5856287"/>
            <a:ext cx="860425" cy="100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10" name="Equation" r:id="rId27" imgW="444307" imgH="393529" progId="Equation.3">
                    <p:embed/>
                  </p:oleObj>
                </mc:Choice>
                <mc:Fallback>
                  <p:oleObj name="Equation" r:id="rId27" imgW="444307" imgH="393529" progId="Equation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0" y="5856287"/>
                          <a:ext cx="860425" cy="100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3" name="TextBox 51">
              <a:extLst>
                <a:ext uri="{FF2B5EF4-FFF2-40B4-BE49-F238E27FC236}">
                  <a16:creationId xmlns:a16="http://schemas.microsoft.com/office/drawing/2014/main" id="{07F433B3-0E89-48F0-83E8-1659EF8200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867400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NikoshBAN" panose="02000000000000000000" pitchFamily="2" charset="0"/>
                  <a:cs typeface="NikoshBAN" panose="02000000000000000000" pitchFamily="2" charset="0"/>
                </a:rPr>
                <a:t>ভুমি 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AC17520-5B72-48DF-9DF7-52B97C2A5887}"/>
                </a:ext>
              </a:extLst>
            </p:cNvPr>
            <p:cNvCxnSpPr/>
            <p:nvPr/>
          </p:nvCxnSpPr>
          <p:spPr>
            <a:xfrm>
              <a:off x="5486400" y="6400800"/>
              <a:ext cx="1017588" cy="7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5" name="TextBox 53">
              <a:extLst>
                <a:ext uri="{FF2B5EF4-FFF2-40B4-BE49-F238E27FC236}">
                  <a16:creationId xmlns:a16="http://schemas.microsoft.com/office/drawing/2014/main" id="{211BCF68-BAFC-435F-8AF6-C82CD5AB5C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6324600"/>
              <a:ext cx="838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NikoshBAN" panose="02000000000000000000" pitchFamily="2" charset="0"/>
                  <a:cs typeface="NikoshBAN" panose="02000000000000000000" pitchFamily="2" charset="0"/>
                </a:rPr>
                <a:t>লম্ব</a:t>
              </a:r>
              <a:endParaRPr lang="en-US" altLang="en-US" sz="11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aphicFrame>
          <p:nvGraphicFramePr>
            <p:cNvPr id="22566" name="Object 16">
              <a:extLst>
                <a:ext uri="{FF2B5EF4-FFF2-40B4-BE49-F238E27FC236}">
                  <a16:creationId xmlns:a16="http://schemas.microsoft.com/office/drawing/2014/main" id="{DB973174-E957-43DD-B3F2-53517107322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29400" y="6019800"/>
            <a:ext cx="1477963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11" name="Equation" r:id="rId29" imgW="457002" imgH="177723" progId="Equation.3">
                    <p:embed/>
                  </p:oleObj>
                </mc:Choice>
                <mc:Fallback>
                  <p:oleObj name="Equation" r:id="rId29" imgW="457002" imgH="177723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6019800"/>
                          <a:ext cx="1477963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547" name="Object 17">
            <a:extLst>
              <a:ext uri="{FF2B5EF4-FFF2-40B4-BE49-F238E27FC236}">
                <a16:creationId xmlns:a16="http://schemas.microsoft.com/office/drawing/2014/main" id="{12E96444-E922-46A0-897F-A25B473322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51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2" name="Equation" r:id="rId31" imgW="114151" imgH="215619" progId="Equation.3">
                  <p:embed/>
                </p:oleObj>
              </mc:Choice>
              <mc:Fallback>
                <p:oleObj name="Equation" r:id="rId31" imgW="114151" imgH="215619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56">
            <a:extLst>
              <a:ext uri="{FF2B5EF4-FFF2-40B4-BE49-F238E27FC236}">
                <a16:creationId xmlns:a16="http://schemas.microsoft.com/office/drawing/2014/main" id="{7E87CF0F-2CAF-404B-8037-1404631384C8}"/>
              </a:ext>
            </a:extLst>
          </p:cNvPr>
          <p:cNvGrpSpPr>
            <a:grpSpLocks/>
          </p:cNvGrpSpPr>
          <p:nvPr/>
        </p:nvGrpSpPr>
        <p:grpSpPr bwMode="auto">
          <a:xfrm>
            <a:off x="4533900" y="533400"/>
            <a:ext cx="4724400" cy="2362200"/>
            <a:chOff x="2133600" y="533400"/>
            <a:chExt cx="4724400" cy="2362200"/>
          </a:xfrm>
        </p:grpSpPr>
        <p:grpSp>
          <p:nvGrpSpPr>
            <p:cNvPr id="22554" name="Group 4">
              <a:extLst>
                <a:ext uri="{FF2B5EF4-FFF2-40B4-BE49-F238E27FC236}">
                  <a16:creationId xmlns:a16="http://schemas.microsoft.com/office/drawing/2014/main" id="{D0B87B04-E7C8-4A5E-A697-A5F59B8DAB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3600" y="533400"/>
              <a:ext cx="4724400" cy="2362200"/>
              <a:chOff x="2133600" y="533400"/>
              <a:chExt cx="4724400" cy="2362200"/>
            </a:xfrm>
          </p:grpSpPr>
          <p:grpSp>
            <p:nvGrpSpPr>
              <p:cNvPr id="22556" name="Group 1">
                <a:extLst>
                  <a:ext uri="{FF2B5EF4-FFF2-40B4-BE49-F238E27FC236}">
                    <a16:creationId xmlns:a16="http://schemas.microsoft.com/office/drawing/2014/main" id="{21889A66-94F5-4049-929C-696AD13690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33600" y="533400"/>
                <a:ext cx="4724400" cy="1982788"/>
                <a:chOff x="2133600" y="533400"/>
                <a:chExt cx="4724400" cy="1982788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0A730854-CB13-4AD3-B651-89B53EF55FB7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133600" y="533400"/>
                  <a:ext cx="2667000" cy="198120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0067BBB0-9931-4F3A-9A2C-0C417289BFAB}"/>
                    </a:ext>
                  </a:extLst>
                </p:cNvPr>
                <p:cNvCxnSpPr/>
                <p:nvPr/>
              </p:nvCxnSpPr>
              <p:spPr>
                <a:xfrm>
                  <a:off x="2133600" y="2514600"/>
                  <a:ext cx="472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67C90E9-6D84-4C0E-8502-A19F472411AD}"/>
                    </a:ext>
                  </a:extLst>
                </p:cNvPr>
                <p:cNvCxnSpPr/>
                <p:nvPr/>
              </p:nvCxnSpPr>
              <p:spPr>
                <a:xfrm rot="5400000">
                  <a:off x="3201194" y="1904206"/>
                  <a:ext cx="12192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Arc 60">
                <a:extLst>
                  <a:ext uri="{FF2B5EF4-FFF2-40B4-BE49-F238E27FC236}">
                    <a16:creationId xmlns:a16="http://schemas.microsoft.com/office/drawing/2014/main" id="{94C87554-029A-45C0-87F3-D8529D5F4608}"/>
                  </a:ext>
                </a:extLst>
              </p:cNvPr>
              <p:cNvSpPr/>
              <p:nvPr/>
            </p:nvSpPr>
            <p:spPr>
              <a:xfrm>
                <a:off x="2514600" y="2057400"/>
                <a:ext cx="457200" cy="8382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C446802-C3ED-4029-A384-C45B88637EA7}"/>
                  </a:ext>
                </a:extLst>
              </p:cNvPr>
              <p:cNvCxnSpPr/>
              <p:nvPr/>
            </p:nvCxnSpPr>
            <p:spPr>
              <a:xfrm>
                <a:off x="3581400" y="2298700"/>
                <a:ext cx="2286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CC4DEE7-1B04-43B3-AC93-183992C80DD1}"/>
                </a:ext>
              </a:extLst>
            </p:cNvPr>
            <p:cNvCxnSpPr/>
            <p:nvPr/>
          </p:nvCxnSpPr>
          <p:spPr>
            <a:xfrm rot="5400000">
              <a:off x="3467894" y="2426494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44614615-406F-4B88-AFB3-C4BC36D49E3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475958" y="1959077"/>
            <a:ext cx="495299" cy="584775"/>
          </a:xfrm>
          <a:prstGeom prst="rect">
            <a:avLst/>
          </a:prstGeom>
          <a:blipFill rotWithShape="1">
            <a:blip r:embed="rId32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2550" name="TextBox 66">
            <a:extLst>
              <a:ext uri="{FF2B5EF4-FFF2-40B4-BE49-F238E27FC236}">
                <a16:creationId xmlns:a16="http://schemas.microsoft.com/office/drawing/2014/main" id="{A0C528A2-A23D-4F17-81AF-5ACDCFA20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33338"/>
            <a:ext cx="22098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400">
                <a:latin typeface="SutonnyOMJ" panose="01010600010101010101" pitchFamily="2" charset="0"/>
                <a:cs typeface="SutonnyOMJ" panose="01010600010101010101" pitchFamily="2" charset="0"/>
              </a:rPr>
              <a:t>লক্ষ্য কর</a:t>
            </a:r>
          </a:p>
        </p:txBody>
      </p:sp>
      <p:sp>
        <p:nvSpPr>
          <p:cNvPr id="22551" name="Date Placeholder 17">
            <a:extLst>
              <a:ext uri="{FF2B5EF4-FFF2-40B4-BE49-F238E27FC236}">
                <a16:creationId xmlns:a16="http://schemas.microsoft.com/office/drawing/2014/main" id="{50BB6C74-785B-490F-AB9F-8809110FD30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2552" name="Footer Placeholder 18">
            <a:extLst>
              <a:ext uri="{FF2B5EF4-FFF2-40B4-BE49-F238E27FC236}">
                <a16:creationId xmlns:a16="http://schemas.microsoft.com/office/drawing/2014/main" id="{6EF7DA19-1CC7-4531-BE4F-C987BB3454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2553" name="Slide Number Placeholder 19">
            <a:extLst>
              <a:ext uri="{FF2B5EF4-FFF2-40B4-BE49-F238E27FC236}">
                <a16:creationId xmlns:a16="http://schemas.microsoft.com/office/drawing/2014/main" id="{6D5123FF-C076-4C7E-A81E-F45676893C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3EAFF8-B668-4B12-972C-84EA7CFB1C1B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A0B26D-C794-4C17-B343-E2F4E905E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750" y="928688"/>
            <a:ext cx="99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0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D007D-F7E9-49A7-A3EF-DDFCDC1BB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0" y="3357563"/>
            <a:ext cx="53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6EA9E-B96E-453C-B09B-D7C6833C80B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453438" y="3286125"/>
            <a:ext cx="6477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6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C0E67-7CA6-4BDD-A449-3BC36AC7F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5" y="1714500"/>
            <a:ext cx="390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00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E3F137-3820-45B3-B47E-137632BA0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0" y="3571875"/>
            <a:ext cx="400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671B8E-2036-4BB7-B098-D4F52FC68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671763"/>
            <a:ext cx="838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800">
                <a:latin typeface="NikoshBAN" panose="02000000000000000000" pitchFamily="2" charset="0"/>
                <a:cs typeface="NikoshBAN" panose="02000000000000000000" pitchFamily="2" charset="0"/>
              </a:rPr>
              <a:t>লম্ব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9189EF-9FC4-40BC-8B4F-D7B338C0D629}"/>
              </a:ext>
            </a:extLst>
          </p:cNvPr>
          <p:cNvSpPr txBox="1">
            <a:spLocks noChangeArrowheads="1"/>
          </p:cNvSpPr>
          <p:nvPr/>
        </p:nvSpPr>
        <p:spPr bwMode="auto">
          <a:xfrm rot="-2268221">
            <a:off x="3540125" y="2381250"/>
            <a:ext cx="1455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400">
                <a:latin typeface="NikoshBAN" panose="02000000000000000000" pitchFamily="2" charset="0"/>
                <a:cs typeface="NikoshBAN" panose="02000000000000000000" pitchFamily="2" charset="0"/>
              </a:rPr>
              <a:t>অতিভুজ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222912-17F2-4D3C-A2C8-DCAB2A51A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7338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400">
                <a:latin typeface="NikoshBAN" panose="02000000000000000000" pitchFamily="2" charset="0"/>
                <a:cs typeface="NikoshBAN" panose="02000000000000000000" pitchFamily="2" charset="0"/>
              </a:rPr>
              <a:t>ভুমি </a:t>
            </a:r>
          </a:p>
        </p:txBody>
      </p:sp>
      <p:graphicFrame>
        <p:nvGraphicFramePr>
          <p:cNvPr id="23562" name="Object 2">
            <a:extLst>
              <a:ext uri="{FF2B5EF4-FFF2-40B4-BE49-F238E27FC236}">
                <a16:creationId xmlns:a16="http://schemas.microsoft.com/office/drawing/2014/main" id="{C1801EDD-024B-4BD6-A7E9-3B0FC92091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1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3">
            <a:extLst>
              <a:ext uri="{FF2B5EF4-FFF2-40B4-BE49-F238E27FC236}">
                <a16:creationId xmlns:a16="http://schemas.microsoft.com/office/drawing/2014/main" id="{1420E59A-8E41-42E9-9380-C846AE4A28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2" name="Equation" r:id="rId5" imgW="114151" imgH="215619" progId="Equation.3">
                  <p:embed/>
                </p:oleObj>
              </mc:Choice>
              <mc:Fallback>
                <p:oleObj name="Equation" r:id="rId5" imgW="114151" imgH="21561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4">
            <a:extLst>
              <a:ext uri="{FF2B5EF4-FFF2-40B4-BE49-F238E27FC236}">
                <a16:creationId xmlns:a16="http://schemas.microsoft.com/office/drawing/2014/main" id="{66A765C2-3515-4A47-B09C-BD41974151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3" name="Equation" r:id="rId6" imgW="114151" imgH="215619" progId="Equation.3">
                  <p:embed/>
                </p:oleObj>
              </mc:Choice>
              <mc:Fallback>
                <p:oleObj name="Equation" r:id="rId6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5">
            <a:extLst>
              <a:ext uri="{FF2B5EF4-FFF2-40B4-BE49-F238E27FC236}">
                <a16:creationId xmlns:a16="http://schemas.microsoft.com/office/drawing/2014/main" id="{8A61F167-B65B-41BA-90C2-565CF0ECE0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4" name="Equation" r:id="rId7" imgW="114151" imgH="215619" progId="Equation.3">
                  <p:embed/>
                </p:oleObj>
              </mc:Choice>
              <mc:Fallback>
                <p:oleObj name="Equation" r:id="rId7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>
            <a:extLst>
              <a:ext uri="{FF2B5EF4-FFF2-40B4-BE49-F238E27FC236}">
                <a16:creationId xmlns:a16="http://schemas.microsoft.com/office/drawing/2014/main" id="{FF6B8FE3-393A-42EB-939D-F0B0B712DFD8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1550988"/>
            <a:ext cx="4724400" cy="2362200"/>
            <a:chOff x="2133600" y="533400"/>
            <a:chExt cx="4724400" cy="2362200"/>
          </a:xfrm>
        </p:grpSpPr>
        <p:grpSp>
          <p:nvGrpSpPr>
            <p:cNvPr id="23573" name="Group 4">
              <a:extLst>
                <a:ext uri="{FF2B5EF4-FFF2-40B4-BE49-F238E27FC236}">
                  <a16:creationId xmlns:a16="http://schemas.microsoft.com/office/drawing/2014/main" id="{3FA534FC-9B2F-4436-BF04-F00DF8A831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3600" y="533400"/>
              <a:ext cx="4724400" cy="2362200"/>
              <a:chOff x="2133600" y="533400"/>
              <a:chExt cx="4724400" cy="2362200"/>
            </a:xfrm>
          </p:grpSpPr>
          <p:grpSp>
            <p:nvGrpSpPr>
              <p:cNvPr id="23575" name="Group 1">
                <a:extLst>
                  <a:ext uri="{FF2B5EF4-FFF2-40B4-BE49-F238E27FC236}">
                    <a16:creationId xmlns:a16="http://schemas.microsoft.com/office/drawing/2014/main" id="{2F8C4E15-03CE-46DD-B891-EA22D9146A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33600" y="533400"/>
                <a:ext cx="4724400" cy="1982788"/>
                <a:chOff x="2133600" y="533400"/>
                <a:chExt cx="4724400" cy="1982788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597C4AE3-467C-46BD-9E95-042E46C0D452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133600" y="533400"/>
                  <a:ext cx="2667000" cy="198120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60E90371-F28E-4052-9828-B38B97876217}"/>
                    </a:ext>
                  </a:extLst>
                </p:cNvPr>
                <p:cNvCxnSpPr/>
                <p:nvPr/>
              </p:nvCxnSpPr>
              <p:spPr>
                <a:xfrm>
                  <a:off x="2133600" y="2514600"/>
                  <a:ext cx="4724400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14">
                  <a:extLst>
                    <a:ext uri="{FF2B5EF4-FFF2-40B4-BE49-F238E27FC236}">
                      <a16:creationId xmlns:a16="http://schemas.microsoft.com/office/drawing/2014/main" id="{5BE4A6FA-01A1-45B5-BCEF-920A67D1B8A4}"/>
                    </a:ext>
                  </a:extLst>
                </p:cNvPr>
                <p:cNvCxnSpPr/>
                <p:nvPr/>
              </p:nvCxnSpPr>
              <p:spPr>
                <a:xfrm rot="5400000">
                  <a:off x="3201194" y="1904206"/>
                  <a:ext cx="12192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9562833B-D219-4B1B-805A-6A3CB9A3EF85}"/>
                  </a:ext>
                </a:extLst>
              </p:cNvPr>
              <p:cNvSpPr/>
              <p:nvPr/>
            </p:nvSpPr>
            <p:spPr>
              <a:xfrm>
                <a:off x="2514600" y="2057400"/>
                <a:ext cx="457200" cy="83820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59A4883-3E46-4DA6-8986-E7B97FEF4EE8}"/>
                  </a:ext>
                </a:extLst>
              </p:cNvPr>
              <p:cNvCxnSpPr/>
              <p:nvPr/>
            </p:nvCxnSpPr>
            <p:spPr>
              <a:xfrm>
                <a:off x="3581400" y="2298700"/>
                <a:ext cx="228600" cy="15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43D9735-242A-41B5-B7AE-EF32CCFF0F8B}"/>
                </a:ext>
              </a:extLst>
            </p:cNvPr>
            <p:cNvCxnSpPr/>
            <p:nvPr/>
          </p:nvCxnSpPr>
          <p:spPr>
            <a:xfrm rot="5400000">
              <a:off x="3467894" y="2426493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BF8C78C-D4DD-4182-A8BF-8DCAE02E747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475958" y="2941745"/>
            <a:ext cx="495299" cy="58477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noFill/>
                <a:latin typeface="Arial" charset="0"/>
                <a:cs typeface="Arial" charset="0"/>
              </a:rPr>
              <a:t> 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B8DFF0C-675C-4BDF-BE2C-D7EE0BB65040}"/>
              </a:ext>
            </a:extLst>
          </p:cNvPr>
          <p:cNvGraphicFramePr>
            <a:graphicFrameLocks noGrp="1"/>
          </p:cNvGraphicFramePr>
          <p:nvPr/>
        </p:nvGraphicFramePr>
        <p:xfrm>
          <a:off x="2476500" y="4648200"/>
          <a:ext cx="7010400" cy="1753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sin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 </a:t>
                      </a: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=1/cosec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</a:t>
                      </a:r>
                      <a:endParaRPr lang="en-US" sz="2800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cosec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 </a:t>
                      </a: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=1/sin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</a:t>
                      </a:r>
                      <a:endParaRPr lang="en-US" sz="2800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solidFill>
                            <a:srgbClr val="000066"/>
                          </a:solidFill>
                        </a:rPr>
                        <a:t>cos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 </a:t>
                      </a: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=1/sec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</a:t>
                      </a:r>
                      <a:endParaRPr lang="en-US" sz="2800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sec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Ѳ </a:t>
                      </a:r>
                      <a:r>
                        <a:rPr lang="en-US" sz="2800" dirty="0">
                          <a:solidFill>
                            <a:srgbClr val="000066"/>
                          </a:solidFill>
                        </a:rPr>
                        <a:t>=1/</a:t>
                      </a:r>
                      <a:r>
                        <a:rPr lang="en-US" sz="2800" dirty="0" err="1">
                          <a:solidFill>
                            <a:srgbClr val="000066"/>
                          </a:solidFill>
                        </a:rPr>
                        <a:t>cos</a:t>
                      </a:r>
                      <a:r>
                        <a:rPr lang="az-Cyrl-AZ" sz="2800" dirty="0">
                          <a:solidFill>
                            <a:srgbClr val="000066"/>
                          </a:solidFill>
                        </a:rPr>
                        <a:t> Ѳ</a:t>
                      </a:r>
                      <a:endParaRPr lang="en-US" sz="2800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rotWithShape="1">
                      <a:blip r:embed="rId9"/>
                      <a:stretch>
                        <a:fillRect t="-154701" r="-100174" b="-1111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rotWithShape="1">
                      <a:blip r:embed="rId9"/>
                      <a:stretch>
                        <a:fillRect l="-100000" t="-154701" r="-174" b="-11111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569" name="Rectangle 27">
            <a:extLst>
              <a:ext uri="{FF2B5EF4-FFF2-40B4-BE49-F238E27FC236}">
                <a16:creationId xmlns:a16="http://schemas.microsoft.com/office/drawing/2014/main" id="{653F9023-D97A-4D2A-9E01-57223DE1D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0" y="285750"/>
            <a:ext cx="5588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ত্রিকোনমিতিক </a:t>
            </a:r>
            <a:r>
              <a:rPr lang="bn-BD" alt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r>
              <a:rPr lang="en-US" alt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alt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alt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মধ্যে</a:t>
            </a:r>
            <a:r>
              <a:rPr lang="bn-BD" alt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সম্পর্ক</a:t>
            </a:r>
            <a:endParaRPr lang="en-US" altLang="en-US" sz="2400">
              <a:solidFill>
                <a:srgbClr val="FF0000"/>
              </a:solidFill>
              <a:latin typeface="NikoshBAN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3570" name="Date Placeholder 2">
            <a:extLst>
              <a:ext uri="{FF2B5EF4-FFF2-40B4-BE49-F238E27FC236}">
                <a16:creationId xmlns:a16="http://schemas.microsoft.com/office/drawing/2014/main" id="{BF6EF99E-F13D-4D07-8BC2-04955D41756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3571" name="Footer Placeholder 11">
            <a:extLst>
              <a:ext uri="{FF2B5EF4-FFF2-40B4-BE49-F238E27FC236}">
                <a16:creationId xmlns:a16="http://schemas.microsoft.com/office/drawing/2014/main" id="{C0BFCF29-1273-4BCF-8625-1F4727663F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3572" name="Slide Number Placeholder 12">
            <a:extLst>
              <a:ext uri="{FF2B5EF4-FFF2-40B4-BE49-F238E27FC236}">
                <a16:creationId xmlns:a16="http://schemas.microsoft.com/office/drawing/2014/main" id="{8A1BC38E-F90A-4407-90F9-70B8D99FE7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30E105-342A-4643-A0C7-8D12FC52D0CE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F54DB5A-9553-4F2E-A0E0-4DB04950E1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78263" y="1052513"/>
          <a:ext cx="32845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Equation" r:id="rId3" imgW="1231366" imgH="228501" progId="Equation.3">
                  <p:embed/>
                </p:oleObj>
              </mc:Choice>
              <mc:Fallback>
                <p:oleObj name="Equation" r:id="rId3" imgW="1231366" imgH="22850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263" y="1052513"/>
                        <a:ext cx="328453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EEF8EF41-8FD4-48B9-A663-3F61B7DE70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1825625"/>
          <a:ext cx="3352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Equation" r:id="rId5" imgW="1257300" imgH="228600" progId="Equation.3">
                  <p:embed/>
                </p:oleObj>
              </mc:Choice>
              <mc:Fallback>
                <p:oleObj name="Equation" r:id="rId5" imgW="12573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25625"/>
                        <a:ext cx="3352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BFA5981A-43AA-4847-AEEA-46FB97FBB0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2879725"/>
          <a:ext cx="35814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Equation" r:id="rId7" imgW="1447800" imgH="228600" progId="Equation.3">
                  <p:embed/>
                </p:oleObj>
              </mc:Choice>
              <mc:Fallback>
                <p:oleObj name="Equation" r:id="rId7" imgW="14478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879725"/>
                        <a:ext cx="35814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50074321-9E5D-4176-8713-52040186B1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3641725"/>
          <a:ext cx="28956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9" imgW="1206500" imgH="203200" progId="Equation.3">
                  <p:embed/>
                </p:oleObj>
              </mc:Choice>
              <mc:Fallback>
                <p:oleObj name="Equation" r:id="rId9" imgW="1206500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641725"/>
                        <a:ext cx="2895600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DE299E26-7A37-491D-8D88-B1C8AAD724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4470400"/>
          <a:ext cx="28194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Equation" r:id="rId11" imgW="1054100" imgH="203200" progId="Equation.3">
                  <p:embed/>
                </p:oleObj>
              </mc:Choice>
              <mc:Fallback>
                <p:oleObj name="Equation" r:id="rId11" imgW="1054100" imgH="203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470400"/>
                        <a:ext cx="281940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97550F91-EC1F-4AEA-9A84-19ED201999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5318125"/>
          <a:ext cx="28336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Equation" r:id="rId13" imgW="1079032" imgH="203112" progId="Equation.3">
                  <p:embed/>
                </p:oleObj>
              </mc:Choice>
              <mc:Fallback>
                <p:oleObj name="Equation" r:id="rId13" imgW="1079032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5318125"/>
                        <a:ext cx="28336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itle 10">
            <a:extLst>
              <a:ext uri="{FF2B5EF4-FFF2-40B4-BE49-F238E27FC236}">
                <a16:creationId xmlns:a16="http://schemas.microsoft.com/office/drawing/2014/main" id="{BFF3590E-A0D8-4098-BBE4-3BC0C7E37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/>
          <a:lstStyle/>
          <a:p>
            <a:r>
              <a:rPr lang="en-US" altLang="en-US" sz="3200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ত্রিকোনমিতিক </a:t>
            </a:r>
            <a:r>
              <a:rPr lang="bn-BD" altLang="en-US" sz="3200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r>
              <a:rPr lang="en-US" altLang="en-US" sz="3200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altLang="en-US" sz="3200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altLang="en-US" sz="3200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মধ্যে</a:t>
            </a:r>
            <a:r>
              <a:rPr lang="bn-BD" altLang="en-US" sz="3200">
                <a:ln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সম্পর্ক</a:t>
            </a:r>
            <a:endParaRPr lang="en-US" altLang="en-US" sz="3200">
              <a:ln>
                <a:noFill/>
              </a:ln>
            </a:endParaRPr>
          </a:p>
        </p:txBody>
      </p:sp>
      <p:sp>
        <p:nvSpPr>
          <p:cNvPr id="24585" name="Date Placeholder 1">
            <a:extLst>
              <a:ext uri="{FF2B5EF4-FFF2-40B4-BE49-F238E27FC236}">
                <a16:creationId xmlns:a16="http://schemas.microsoft.com/office/drawing/2014/main" id="{9A3FCAB6-1E16-49B1-BC39-97440325E60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4586" name="Footer Placeholder 2">
            <a:extLst>
              <a:ext uri="{FF2B5EF4-FFF2-40B4-BE49-F238E27FC236}">
                <a16:creationId xmlns:a16="http://schemas.microsoft.com/office/drawing/2014/main" id="{6C5CFB16-3191-4323-85D5-EA159C8A9A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4587" name="Slide Number Placeholder 3">
            <a:extLst>
              <a:ext uri="{FF2B5EF4-FFF2-40B4-BE49-F238E27FC236}">
                <a16:creationId xmlns:a16="http://schemas.microsoft.com/office/drawing/2014/main" id="{9E946AEC-4AE0-4C4B-9C04-2CD6779373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9C78BD4-4939-417B-B0E7-F7454BEE5EC8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DBB0B1EF-428A-453E-831A-7187E1CA9394}"/>
              </a:ext>
            </a:extLst>
          </p:cNvPr>
          <p:cNvGrpSpPr>
            <a:grpSpLocks/>
          </p:cNvGrpSpPr>
          <p:nvPr/>
        </p:nvGrpSpPr>
        <p:grpSpPr bwMode="auto">
          <a:xfrm>
            <a:off x="8096250" y="1728788"/>
            <a:ext cx="2532063" cy="1870075"/>
            <a:chOff x="6569865" y="457200"/>
            <a:chExt cx="2428146" cy="1994155"/>
          </a:xfrm>
        </p:grpSpPr>
        <p:grpSp>
          <p:nvGrpSpPr>
            <p:cNvPr id="25611" name="Group 24">
              <a:extLst>
                <a:ext uri="{FF2B5EF4-FFF2-40B4-BE49-F238E27FC236}">
                  <a16:creationId xmlns:a16="http://schemas.microsoft.com/office/drawing/2014/main" id="{4FB353AF-2F3D-4A95-AF34-134FF88CEA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69865" y="457200"/>
              <a:ext cx="1684104" cy="1994155"/>
              <a:chOff x="6569865" y="457200"/>
              <a:chExt cx="1684104" cy="1994155"/>
            </a:xfrm>
          </p:grpSpPr>
          <p:grpSp>
            <p:nvGrpSpPr>
              <p:cNvPr id="25613" name="Group 23">
                <a:extLst>
                  <a:ext uri="{FF2B5EF4-FFF2-40B4-BE49-F238E27FC236}">
                    <a16:creationId xmlns:a16="http://schemas.microsoft.com/office/drawing/2014/main" id="{EEB43547-AD1D-4B70-BCBD-434DFC9C26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81800" y="457200"/>
                <a:ext cx="1472169" cy="1994155"/>
                <a:chOff x="7162800" y="762000"/>
                <a:chExt cx="1472169" cy="1994155"/>
              </a:xfrm>
            </p:grpSpPr>
            <p:grpSp>
              <p:nvGrpSpPr>
                <p:cNvPr id="25615" name="Group 17">
                  <a:extLst>
                    <a:ext uri="{FF2B5EF4-FFF2-40B4-BE49-F238E27FC236}">
                      <a16:creationId xmlns:a16="http://schemas.microsoft.com/office/drawing/2014/main" id="{B09D0D7B-D620-4535-9CE5-25D6A03C83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162800" y="762000"/>
                  <a:ext cx="1472169" cy="1449388"/>
                  <a:chOff x="7086600" y="762000"/>
                  <a:chExt cx="1472169" cy="1449388"/>
                </a:xfrm>
              </p:grpSpPr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1A659301-AE1F-401F-A103-EEFCF331A750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7811101" y="1484924"/>
                    <a:ext cx="1447370" cy="152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25C40EF9-752F-44F5-9DAD-5E39CBA7CD66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7086463" y="761809"/>
                    <a:ext cx="1447370" cy="144775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92331BC8-DFDC-4D77-B8C0-6448A7D91302}"/>
                      </a:ext>
                    </a:extLst>
                  </p:cNvPr>
                  <p:cNvCxnSpPr/>
                  <p:nvPr/>
                </p:nvCxnSpPr>
                <p:spPr>
                  <a:xfrm>
                    <a:off x="7110630" y="2209370"/>
                    <a:ext cx="1447753" cy="169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68F8F58-3D05-4539-BB05-34C44006FC11}"/>
                    </a:ext>
                  </a:extLst>
                </p:cNvPr>
                <p:cNvSpPr txBox="1"/>
                <p:nvPr/>
              </p:nvSpPr>
              <p:spPr>
                <a:xfrm>
                  <a:off x="7315200" y="1219200"/>
                  <a:ext cx="533400" cy="393954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 dirty="0">
                      <a:ln w="1905"/>
                      <a:gradFill>
                        <a:gsLst>
                          <a:gs pos="0">
                            <a:schemeClr val="accent6">
                              <a:shade val="20000"/>
                              <a:satMod val="200000"/>
                            </a:schemeClr>
                          </a:gs>
                          <a:gs pos="78000">
                            <a:schemeClr val="accent6">
                              <a:tint val="90000"/>
                              <a:shade val="89000"/>
                              <a:satMod val="220000"/>
                            </a:schemeClr>
                          </a:gs>
                          <a:gs pos="100000">
                            <a:schemeClr val="accent6">
                              <a:tint val="12000"/>
                              <a:satMod val="255000"/>
                            </a:schemeClr>
                          </a:gs>
                        </a:gsLst>
                        <a:lin ang="5400000"/>
                      </a:gra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Arial" charset="0"/>
                      <a:cs typeface="Arial" charset="0"/>
                    </a:rPr>
                    <a:t>  2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1FBD9C2C-22AC-45F3-BFD0-2B61FB551586}"/>
                    </a:ext>
                  </a:extLst>
                </p:cNvPr>
                <p:cNvSpPr txBox="1"/>
                <p:nvPr/>
              </p:nvSpPr>
              <p:spPr>
                <a:xfrm>
                  <a:off x="7772400" y="2362201"/>
                  <a:ext cx="304800" cy="393954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 dirty="0">
                      <a:ln w="1905"/>
                      <a:gradFill>
                        <a:gsLst>
                          <a:gs pos="0">
                            <a:schemeClr val="accent6">
                              <a:shade val="20000"/>
                              <a:satMod val="200000"/>
                            </a:schemeClr>
                          </a:gs>
                          <a:gs pos="78000">
                            <a:schemeClr val="accent6">
                              <a:tint val="90000"/>
                              <a:shade val="89000"/>
                              <a:satMod val="220000"/>
                            </a:schemeClr>
                          </a:gs>
                          <a:gs pos="100000">
                            <a:schemeClr val="accent6">
                              <a:tint val="12000"/>
                              <a:satMod val="255000"/>
                            </a:schemeClr>
                          </a:gs>
                        </a:gsLst>
                        <a:lin ang="5400000"/>
                      </a:gra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2" name="Arc 11">
                  <a:extLst>
                    <a:ext uri="{FF2B5EF4-FFF2-40B4-BE49-F238E27FC236}">
                      <a16:creationId xmlns:a16="http://schemas.microsoft.com/office/drawing/2014/main" id="{8565E37E-649F-4346-9C67-78AA8B2B8096}"/>
                    </a:ext>
                  </a:extLst>
                </p:cNvPr>
                <p:cNvSpPr/>
                <p:nvPr/>
              </p:nvSpPr>
              <p:spPr>
                <a:xfrm>
                  <a:off x="7238589" y="1904660"/>
                  <a:ext cx="608939" cy="533242"/>
                </a:xfrm>
                <a:prstGeom prst="arc">
                  <a:avLst>
                    <a:gd name="adj1" fmla="val 14415303"/>
                    <a:gd name="adj2" fmla="val 278472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1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4F5716-5A26-4AB4-B241-C8C93C328C7A}"/>
                  </a:ext>
                </a:extLst>
              </p:cNvPr>
              <p:cNvSpPr txBox="1"/>
              <p:nvPr/>
            </p:nvSpPr>
            <p:spPr>
              <a:xfrm>
                <a:off x="6569865" y="1877535"/>
                <a:ext cx="304800" cy="3939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Arial" charset="0"/>
                    <a:cs typeface="Arial" charset="0"/>
                  </a:rPr>
                  <a:t>A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2D6831-6929-42AE-9B3A-77D8E4A14BEE}"/>
                </a:ext>
              </a:extLst>
            </p:cNvPr>
            <p:cNvSpPr txBox="1"/>
            <p:nvPr/>
          </p:nvSpPr>
          <p:spPr>
            <a:xfrm>
              <a:off x="8305799" y="838200"/>
              <a:ext cx="692212" cy="3611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লম্ব</a:t>
              </a:r>
              <a:endParaRPr lang="en-U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65BBD44-B744-4BB3-BA52-E76BA05DD52A}"/>
              </a:ext>
            </a:extLst>
          </p:cNvPr>
          <p:cNvSpPr txBox="1"/>
          <p:nvPr/>
        </p:nvSpPr>
        <p:spPr>
          <a:xfrm>
            <a:off x="1895475" y="333375"/>
            <a:ext cx="1485900" cy="5238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2800" b="1" dirty="0"/>
              <a:t>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3037A-07E1-4301-B595-F33E3902B89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51200" y="152401"/>
            <a:ext cx="7390977" cy="995087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5D487D-36FF-45C0-83A3-6B2C2804907C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36800" y="1728106"/>
            <a:ext cx="5880993" cy="514984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763BC1-44C3-40EF-899F-D80A11FCABA0}"/>
              </a:ext>
            </a:extLst>
          </p:cNvPr>
          <p:cNvSpPr txBox="1"/>
          <p:nvPr/>
        </p:nvSpPr>
        <p:spPr>
          <a:xfrm>
            <a:off x="9810776" y="1488032"/>
            <a:ext cx="31789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B1EF7F-168B-4068-B1A5-1D3C2C9F7C20}"/>
              </a:ext>
            </a:extLst>
          </p:cNvPr>
          <p:cNvSpPr txBox="1"/>
          <p:nvPr/>
        </p:nvSpPr>
        <p:spPr>
          <a:xfrm>
            <a:off x="9810776" y="2988230"/>
            <a:ext cx="31789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C</a:t>
            </a:r>
          </a:p>
        </p:txBody>
      </p:sp>
      <p:sp>
        <p:nvSpPr>
          <p:cNvPr id="25608" name="Date Placeholder 2">
            <a:extLst>
              <a:ext uri="{FF2B5EF4-FFF2-40B4-BE49-F238E27FC236}">
                <a16:creationId xmlns:a16="http://schemas.microsoft.com/office/drawing/2014/main" id="{6FD120C2-47E0-49D7-B529-A392CC19DA4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5609" name="Footer Placeholder 3">
            <a:extLst>
              <a:ext uri="{FF2B5EF4-FFF2-40B4-BE49-F238E27FC236}">
                <a16:creationId xmlns:a16="http://schemas.microsoft.com/office/drawing/2014/main" id="{4B8820A8-A0A0-4CBA-BBF5-BF30A8606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5610" name="Slide Number Placeholder 4">
            <a:extLst>
              <a:ext uri="{FF2B5EF4-FFF2-40B4-BE49-F238E27FC236}">
                <a16:creationId xmlns:a16="http://schemas.microsoft.com/office/drawing/2014/main" id="{8BADAD27-3049-4F3D-AD51-E66939DFC5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BA9C6F-D478-4D08-A699-32BBA492703D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51A401-163E-4AC3-AD63-A8612FD744D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76400" y="152400"/>
            <a:ext cx="8763000" cy="82296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3E0755-3939-41BF-A874-E67F8A89F24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28800" y="1371600"/>
            <a:ext cx="7620000" cy="53035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6628" name="Date Placeholder 1">
            <a:extLst>
              <a:ext uri="{FF2B5EF4-FFF2-40B4-BE49-F238E27FC236}">
                <a16:creationId xmlns:a16="http://schemas.microsoft.com/office/drawing/2014/main" id="{17B50974-B525-4537-99B1-A9319D862FD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6629" name="Footer Placeholder 2">
            <a:extLst>
              <a:ext uri="{FF2B5EF4-FFF2-40B4-BE49-F238E27FC236}">
                <a16:creationId xmlns:a16="http://schemas.microsoft.com/office/drawing/2014/main" id="{B4232718-7E30-4C41-9856-57432077C3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6630" name="Slide Number Placeholder 5">
            <a:extLst>
              <a:ext uri="{FF2B5EF4-FFF2-40B4-BE49-F238E27FC236}">
                <a16:creationId xmlns:a16="http://schemas.microsoft.com/office/drawing/2014/main" id="{C726014E-9302-4A60-81BC-FC5364209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8FE0FE-DC58-40C7-89DF-5CCE09DDDE6B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405B7F4E-73EF-45A5-B377-2D268A1BAB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1750" y="285750"/>
          <a:ext cx="3886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Equation" r:id="rId3" imgW="1714500" imgH="444500" progId="Equation.3">
                  <p:embed/>
                </p:oleObj>
              </mc:Choice>
              <mc:Fallback>
                <p:oleObj name="Equation" r:id="rId3" imgW="1714500" imgH="444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0" y="285750"/>
                        <a:ext cx="3886200" cy="6096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4D3A7B1-9118-4C09-8A0C-8ABAEE8855F7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57400" y="1143000"/>
            <a:ext cx="7696200" cy="5197448"/>
          </a:xfrm>
          <a:prstGeom prst="rect">
            <a:avLst/>
          </a:prstGeom>
          <a:blipFill rotWithShape="1">
            <a:blip r:embed="rId5"/>
            <a:stretch>
              <a:fillRect l="-1187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DF0C6975-19BA-426B-B795-2EEA59979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063" y="357188"/>
            <a:ext cx="1244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2800">
                <a:latin typeface="NikoshBAN" panose="02000000000000000000" pitchFamily="2" charset="0"/>
                <a:cs typeface="NikoshBAN" panose="02000000000000000000" pitchFamily="2" charset="0"/>
              </a:rPr>
              <a:t>প্রমাণ কর</a:t>
            </a:r>
          </a:p>
        </p:txBody>
      </p:sp>
      <p:sp>
        <p:nvSpPr>
          <p:cNvPr id="27653" name="Rectangle 8">
            <a:extLst>
              <a:ext uri="{FF2B5EF4-FFF2-40B4-BE49-F238E27FC236}">
                <a16:creationId xmlns:a16="http://schemas.microsoft.com/office/drawing/2014/main" id="{271BC322-44ED-4769-B1D1-8DF324393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938" y="0"/>
            <a:ext cx="12906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40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4" name="Date Placeholder 1">
            <a:extLst>
              <a:ext uri="{FF2B5EF4-FFF2-40B4-BE49-F238E27FC236}">
                <a16:creationId xmlns:a16="http://schemas.microsoft.com/office/drawing/2014/main" id="{346D36BF-A0B8-42A9-9920-CBFCC88289E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7655" name="Footer Placeholder 2">
            <a:extLst>
              <a:ext uri="{FF2B5EF4-FFF2-40B4-BE49-F238E27FC236}">
                <a16:creationId xmlns:a16="http://schemas.microsoft.com/office/drawing/2014/main" id="{CE209083-4ECC-4719-B63C-B600040BE1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7656" name="Slide Number Placeholder 4">
            <a:extLst>
              <a:ext uri="{FF2B5EF4-FFF2-40B4-BE49-F238E27FC236}">
                <a16:creationId xmlns:a16="http://schemas.microsoft.com/office/drawing/2014/main" id="{2D4C51F4-D8DA-4924-8379-10A5DD31C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231BA1-FEFE-49D9-A083-84BCFD60D63F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A4C090-A521-4E04-9E62-56C7C15F87E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62100" y="2057401"/>
            <a:ext cx="8953500" cy="132343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8675" name="Rectangle 7">
            <a:extLst>
              <a:ext uri="{FF2B5EF4-FFF2-40B4-BE49-F238E27FC236}">
                <a16:creationId xmlns:a16="http://schemas.microsoft.com/office/drawing/2014/main" id="{BC351942-64ED-4BC9-AD0D-0A9357545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563" y="500063"/>
            <a:ext cx="16367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800" b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alt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Date Placeholder 1">
            <a:extLst>
              <a:ext uri="{FF2B5EF4-FFF2-40B4-BE49-F238E27FC236}">
                <a16:creationId xmlns:a16="http://schemas.microsoft.com/office/drawing/2014/main" id="{A7926F0C-0900-4133-838E-48B47980EE5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8677" name="Footer Placeholder 2">
            <a:extLst>
              <a:ext uri="{FF2B5EF4-FFF2-40B4-BE49-F238E27FC236}">
                <a16:creationId xmlns:a16="http://schemas.microsoft.com/office/drawing/2014/main" id="{FE6F5203-6540-42A5-9C82-A27B103E66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8678" name="Slide Number Placeholder 3">
            <a:extLst>
              <a:ext uri="{FF2B5EF4-FFF2-40B4-BE49-F238E27FC236}">
                <a16:creationId xmlns:a16="http://schemas.microsoft.com/office/drawing/2014/main" id="{47654DEB-4E91-4355-A8A6-C166147B6C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1731FD-2F8B-4C5E-BA43-36C00C4E392A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MATH SLIDE\rose\9.jpg">
            <a:extLst>
              <a:ext uri="{FF2B5EF4-FFF2-40B4-BE49-F238E27FC236}">
                <a16:creationId xmlns:a16="http://schemas.microsoft.com/office/drawing/2014/main" id="{22ED7473-6DAF-4CBC-939F-A74E0D32E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928688"/>
            <a:ext cx="44958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022A1D67-DE75-4858-B465-B2EBC1002CD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76400" y="4038601"/>
            <a:ext cx="8991600" cy="1692771"/>
          </a:xfrm>
          <a:prstGeom prst="rect">
            <a:avLst/>
          </a:prstGeom>
          <a:blipFill rotWithShape="1">
            <a:blip r:embed="rId3"/>
            <a:stretch>
              <a:fillRect l="-2300" t="-5714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noFill/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9700" name="TextBox 14">
            <a:extLst>
              <a:ext uri="{FF2B5EF4-FFF2-40B4-BE49-F238E27FC236}">
                <a16:creationId xmlns:a16="http://schemas.microsoft.com/office/drawing/2014/main" id="{DADC3354-E9E6-40D6-84F3-C12BEA1C4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063" y="1143000"/>
            <a:ext cx="39290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4800" b="1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Work </a:t>
            </a:r>
          </a:p>
        </p:txBody>
      </p:sp>
      <p:sp>
        <p:nvSpPr>
          <p:cNvPr id="29701" name="Date Placeholder 1">
            <a:extLst>
              <a:ext uri="{FF2B5EF4-FFF2-40B4-BE49-F238E27FC236}">
                <a16:creationId xmlns:a16="http://schemas.microsoft.com/office/drawing/2014/main" id="{A2FCBAE5-286A-40CA-AD1C-DFE01061D90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29702" name="Footer Placeholder 2">
            <a:extLst>
              <a:ext uri="{FF2B5EF4-FFF2-40B4-BE49-F238E27FC236}">
                <a16:creationId xmlns:a16="http://schemas.microsoft.com/office/drawing/2014/main" id="{68AE2859-65E1-4784-AF8E-E508B80E7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29703" name="Slide Number Placeholder 3">
            <a:extLst>
              <a:ext uri="{FF2B5EF4-FFF2-40B4-BE49-F238E27FC236}">
                <a16:creationId xmlns:a16="http://schemas.microsoft.com/office/drawing/2014/main" id="{97228404-2684-4DDF-91F4-5DC172298C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388A24-F20E-42E6-8E91-0E43D518FC08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89701E-6E14-4B29-80C5-053E137AF715}"/>
              </a:ext>
            </a:extLst>
          </p:cNvPr>
          <p:cNvSpPr/>
          <p:nvPr/>
        </p:nvSpPr>
        <p:spPr>
          <a:xfrm>
            <a:off x="2309813" y="714375"/>
            <a:ext cx="80010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 err="1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খোদা</a:t>
            </a:r>
            <a:r>
              <a:rPr lang="bn-BD" sz="9600" b="1" dirty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হাফেজ</a:t>
            </a:r>
            <a:endParaRPr lang="en-US" sz="9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23" name="Picture 7" descr="Trigonometry.jpg">
            <a:extLst>
              <a:ext uri="{FF2B5EF4-FFF2-40B4-BE49-F238E27FC236}">
                <a16:creationId xmlns:a16="http://schemas.microsoft.com/office/drawing/2014/main" id="{D4863DCA-4A82-4F8E-A231-C6CFC6733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1997075"/>
            <a:ext cx="4224337" cy="413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Date Placeholder 1">
            <a:extLst>
              <a:ext uri="{FF2B5EF4-FFF2-40B4-BE49-F238E27FC236}">
                <a16:creationId xmlns:a16="http://schemas.microsoft.com/office/drawing/2014/main" id="{B48BD517-507A-424C-959E-4F4349A92ED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n-US"/>
          </a:p>
        </p:txBody>
      </p:sp>
      <p:sp>
        <p:nvSpPr>
          <p:cNvPr id="30725" name="Footer Placeholder 2">
            <a:extLst>
              <a:ext uri="{FF2B5EF4-FFF2-40B4-BE49-F238E27FC236}">
                <a16:creationId xmlns:a16="http://schemas.microsoft.com/office/drawing/2014/main" id="{F09CACB5-53E7-437E-ABC4-FEA7746B6A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/>
              <a:t>MD AMINUL ISLAM</a:t>
            </a:r>
          </a:p>
        </p:txBody>
      </p:sp>
      <p:sp>
        <p:nvSpPr>
          <p:cNvPr id="30726" name="Slide Number Placeholder 3">
            <a:extLst>
              <a:ext uri="{FF2B5EF4-FFF2-40B4-BE49-F238E27FC236}">
                <a16:creationId xmlns:a16="http://schemas.microsoft.com/office/drawing/2014/main" id="{3F24874F-3043-4F26-B59D-3F4761F486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71305C-6867-4665-8B1A-9ED7D5FC253A}" type="slidenum">
              <a:rPr lang="es-E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s-ES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1178</TotalTime>
  <Words>251</Words>
  <Application>Microsoft Office PowerPoint</Application>
  <PresentationFormat>Widescreen</PresentationFormat>
  <Paragraphs>106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Garamond</vt:lpstr>
      <vt:lpstr>Arial</vt:lpstr>
      <vt:lpstr>Calibri</vt:lpstr>
      <vt:lpstr>NikoshBAN</vt:lpstr>
      <vt:lpstr>SutonnyOMJ</vt:lpstr>
      <vt:lpstr>Organic</vt:lpstr>
      <vt:lpstr>Equation</vt:lpstr>
      <vt:lpstr>সবাই কে  স্বাগতম </vt:lpstr>
      <vt:lpstr> মোঃ আমিনুল ইসলাম সহকারী শিক্ষক গণিত  চাঁদপুর আহমাদিয়া ফাযিল মাদরাসা,  চাঁদপুর সদর, চাঁদপুর ।</vt:lpstr>
      <vt:lpstr>PowerPoint Presentation</vt:lpstr>
      <vt:lpstr>  সমকোণী ত্রিভুজের সাহায্যে বিভিন্ন কোণের পরিমাপ </vt:lpstr>
      <vt:lpstr>এই পাঠ শেষে শিক্ষার্থীরা - ১। ত্রিকোনমিতির সুত্র বলতে পারবে। ২। ত্রিকোনমিতিক অনুপাতের মান নির্ণয় করতে পারবে। ৩। ত্রিকোনমিতির সুত্র প্রয়োগ করে সমস্যার সমাধান করতে পারবে।</vt:lpstr>
      <vt:lpstr>PowerPoint Presentation</vt:lpstr>
      <vt:lpstr>PowerPoint Presentation</vt:lpstr>
      <vt:lpstr>PowerPoint Presentation</vt:lpstr>
      <vt:lpstr>ত্রিকোনমিতিক অনুপাত গুলোর মধ্যে সম্পর্ক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MD. AMINUL ISLAM</cp:lastModifiedBy>
  <cp:revision>190</cp:revision>
  <dcterms:created xsi:type="dcterms:W3CDTF">2010-05-23T14:28:12Z</dcterms:created>
  <dcterms:modified xsi:type="dcterms:W3CDTF">2026-09-11T10:04:39Z</dcterms:modified>
</cp:coreProperties>
</file>