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49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DA224-126E-41B9-9C01-4F23E1455EA8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B29E6-F539-4426-A048-E7C63E4A7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22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592E7-AD1E-452A-938E-08B14E252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87E8D4-00C4-4544-BF28-0C1F826D6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9E412-8512-4324-B34F-EB0A408DE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41A25-8E28-40D9-86E7-F8ED28CC64EB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C8938-926A-418D-8ACD-9778447C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0A71E-9B63-4249-B8B8-D64D27141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1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F9921-A8ED-42E5-BEB4-57685A1FF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45627-0CAB-4C50-A391-0446433A5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A9F43-4E4A-4E31-8071-13EB2419D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21D76-C5F7-4D39-AF36-BC60642B51F1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D1B89-7204-4837-858B-377267259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8C5A0-7B0F-4CB9-8CD4-5F9702372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31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C2024-6C8F-4339-98C0-38DB31E8E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FD6D8-F893-4F4B-8D23-1CF6969A2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54731-D33D-42D4-8365-3C16810FA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0FF1-8B99-46BB-B9AC-20C66D7C92A2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28D37-0380-497E-9711-CD93B4286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F6C01-87B8-4AA2-9CB8-6DF49DB5A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6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14942-EAEB-4607-B46C-E23B7A858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73F1B-3512-4593-A2A6-DC91D7E4E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05FC9B-125B-4F16-A7D1-6C6F03D19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41B71A-FBBC-40B6-B1D2-8F6C7D589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EBAB-11BF-4895-AE56-94AC4D18DCD9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BB3F4-1DAD-4B8F-9058-A97B49961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9FF12B-CB2A-4D91-9558-BC703D812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A7BC9-FCCA-4E16-95EF-03A7FF86B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077C3-B65C-48DE-A0D0-F449CD6ED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B5D8F7-A359-470C-8636-299FC6DD5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E3C739-74B0-464C-BDCB-3A7EF2B96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1C5B98-F005-498B-8686-A794120063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3C3C36-36E0-4164-BC87-64FF2D57A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85FBD-FAA3-45B2-8A82-4D1DCA19EF60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A24686-5F3C-4C3D-8631-E0A3B1926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3F1D81-84A5-4A29-BE50-4D5A5554A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01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FE82B-4712-4809-A73D-AD9DA821E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384CB9-04D3-4055-BD37-18935B8A3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B5434-E173-4810-884D-C6F5D03DD4D2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817B39-D548-47B0-9FCC-3BBADA6EE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FB933-AE15-45F3-8D78-8737336E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67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F3AD5F-A1B2-47FB-8BA5-330FAA39A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8E89-DB20-44C9-8CDE-2E99E537888D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A46119-300B-4E8F-852E-25228BFFC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15539-7C52-4AA0-8026-AE114B8A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74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D715E-B9C8-49B3-9A17-679D30C00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CB6A0-ED5D-402B-BF6C-5BC4AC82A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A383E-E4E7-44C6-BA22-3F662CC7D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7A6C3B-0D59-4FE0-B4EB-0C3BE4710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175F0-6F1E-4354-8DAD-673802480FA8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21BFC-934E-4FE1-8491-0226D64E4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ED348-5357-49C1-B592-EDE1E458D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02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A2360-98C6-4103-9D23-B5238FDB4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EBA6C3-2B5F-4A00-874F-374B0D261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C51FD-7049-4220-9426-6FBCA01E6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B4791-EB1E-4A90-9889-B4144529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1EB06-7220-4131-BCF1-18AB47502399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EB3D5E-C36B-465B-B1E9-ACD53FEC0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E81FA-162E-4739-AFE7-323CF3FBB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58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C9DB-8E68-4B3A-9387-2A162C0D9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7EC93-2313-4E57-8C7A-D248D7699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0D94F-8424-4034-9CA9-6DE888664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7A456-EB27-4049-BC11-BD8C6D8DA909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DA95C-13A3-4B4A-94C7-FDE212120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15550-05B5-4395-ACDA-485186B31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83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BD2731-EC30-4003-B0F9-172568CF17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F4F186-881D-4B4C-86F3-4A002DFC3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0DAA0-BBF1-4767-B46A-38B7F0F80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9B1FB-0A57-4181-9D67-C00D79A096D2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F338B-F7B3-4583-9D7E-8F881857D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7EAB4-4425-4F03-97C7-6C3CDC37B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769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07E3F9-4166-4998-ABD9-16F30DA7A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8A300-825E-4EE5-8C8B-A32FBBC3F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1F756-D11A-48DE-AE01-2FFC141F24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16877-CDED-4646-BEB4-D57B4600C16D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70EA4-99AE-4136-B3EC-0FE962858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4D401-138D-4A9E-AE58-04DF01054D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17524-E316-4AEA-95A2-2BDE1F28C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1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F656C9-7C49-4329-A33E-87615E3FE659}"/>
              </a:ext>
            </a:extLst>
          </p:cNvPr>
          <p:cNvSpPr txBox="1"/>
          <p:nvPr/>
        </p:nvSpPr>
        <p:spPr>
          <a:xfrm>
            <a:off x="3811436" y="0"/>
            <a:ext cx="4573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642D410-8305-4F46-9479-C20B913D2F24}"/>
              </a:ext>
            </a:extLst>
          </p:cNvPr>
          <p:cNvCxnSpPr/>
          <p:nvPr/>
        </p:nvCxnSpPr>
        <p:spPr>
          <a:xfrm flipH="1" flipV="1">
            <a:off x="2148068" y="1645486"/>
            <a:ext cx="34724" cy="28184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5BC0B900-18D2-4CAC-948F-47EE3E098909}"/>
              </a:ext>
            </a:extLst>
          </p:cNvPr>
          <p:cNvGrpSpPr/>
          <p:nvPr/>
        </p:nvGrpSpPr>
        <p:grpSpPr>
          <a:xfrm>
            <a:off x="755633" y="3301461"/>
            <a:ext cx="2854317" cy="2553485"/>
            <a:chOff x="2111462" y="1913641"/>
            <a:chExt cx="4394855" cy="348084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7443810-F4DD-43D6-A389-8073C0C6DB03}"/>
                </a:ext>
              </a:extLst>
            </p:cNvPr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0AFFD013-F10A-4386-8AE9-0297D3C905B8}"/>
                  </a:ext>
                </a:extLst>
              </p:cNvPr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70B685C-C09F-4CD5-A0F9-C78A6E6348EE}"/>
                  </a:ext>
                </a:extLst>
              </p:cNvPr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8D56349-D860-4911-9962-850BB88507F9}"/>
                </a:ext>
              </a:extLst>
            </p:cNvPr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15" name="Right Triangle 14">
                <a:extLst>
                  <a:ext uri="{FF2B5EF4-FFF2-40B4-BE49-F238E27FC236}">
                    <a16:creationId xmlns:a16="http://schemas.microsoft.com/office/drawing/2014/main" id="{D06EB9CE-0F7F-462C-8B45-F4E6583AE083}"/>
                  </a:ext>
                </a:extLst>
              </p:cNvPr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BC9F2D0-99F1-4FB4-919A-966A36D00E57}"/>
                  </a:ext>
                </a:extLst>
              </p:cNvPr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5B0CD84-0A20-41DA-8AEC-555FC3842B7B}"/>
                </a:ext>
              </a:extLst>
            </p:cNvPr>
            <p:cNvGrpSpPr/>
            <p:nvPr/>
          </p:nvGrpSpPr>
          <p:grpSpPr>
            <a:xfrm rot="5400000">
              <a:off x="5302369" y="2749028"/>
              <a:ext cx="665951" cy="1741944"/>
              <a:chOff x="3906049" y="1736640"/>
              <a:chExt cx="665951" cy="1741944"/>
            </a:xfrm>
          </p:grpSpPr>
          <p:sp>
            <p:nvSpPr>
              <p:cNvPr id="12" name="Right Triangle 11">
                <a:extLst>
                  <a:ext uri="{FF2B5EF4-FFF2-40B4-BE49-F238E27FC236}">
                    <a16:creationId xmlns:a16="http://schemas.microsoft.com/office/drawing/2014/main" id="{84027BF9-1C2D-4BAB-9F93-6DEAF7C6AEFB}"/>
                  </a:ext>
                </a:extLst>
              </p:cNvPr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4D920EA-0432-49CA-B07D-4A0A9E6EC598}"/>
                  </a:ext>
                </a:extLst>
              </p:cNvPr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ight Triangle 13">
                <a:extLst>
                  <a:ext uri="{FF2B5EF4-FFF2-40B4-BE49-F238E27FC236}">
                    <a16:creationId xmlns:a16="http://schemas.microsoft.com/office/drawing/2014/main" id="{B1C4AC79-0190-4F5D-82AC-426542094614}"/>
                  </a:ext>
                </a:extLst>
              </p:cNvPr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629F67D-F214-40CD-A229-85D099EBCB42}"/>
                </a:ext>
              </a:extLst>
            </p:cNvPr>
            <p:cNvGrpSpPr/>
            <p:nvPr/>
          </p:nvGrpSpPr>
          <p:grpSpPr>
            <a:xfrm rot="16200000">
              <a:off x="2617579" y="2780908"/>
              <a:ext cx="722300" cy="1734533"/>
              <a:chOff x="3928045" y="1753244"/>
              <a:chExt cx="722300" cy="1734533"/>
            </a:xfrm>
          </p:grpSpPr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38B52C7D-A73A-4C04-9DC5-690BAAC55DA8}"/>
                  </a:ext>
                </a:extLst>
              </p:cNvPr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0EB8D92-973B-4DC4-AA7F-FA9850A4B08F}"/>
                  </a:ext>
                </a:extLst>
              </p:cNvPr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B8EE5D2-873C-4DA8-80FC-7E216B8CF3F1}"/>
              </a:ext>
            </a:extLst>
          </p:cNvPr>
          <p:cNvCxnSpPr/>
          <p:nvPr/>
        </p:nvCxnSpPr>
        <p:spPr>
          <a:xfrm flipH="1" flipV="1">
            <a:off x="4360747" y="1679621"/>
            <a:ext cx="34724" cy="28184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8BE2A0F-D150-4525-BE34-88D1C0F33A4D}"/>
              </a:ext>
            </a:extLst>
          </p:cNvPr>
          <p:cNvGrpSpPr/>
          <p:nvPr/>
        </p:nvGrpSpPr>
        <p:grpSpPr>
          <a:xfrm>
            <a:off x="2972199" y="3225672"/>
            <a:ext cx="2854317" cy="2553485"/>
            <a:chOff x="2111462" y="1913641"/>
            <a:chExt cx="4394855" cy="348084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9639EA3-BA40-44EE-A3F9-FEA3AA58C46C}"/>
                </a:ext>
              </a:extLst>
            </p:cNvPr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32" name="Right Triangle 31">
                <a:extLst>
                  <a:ext uri="{FF2B5EF4-FFF2-40B4-BE49-F238E27FC236}">
                    <a16:creationId xmlns:a16="http://schemas.microsoft.com/office/drawing/2014/main" id="{2D7C10B7-2786-4D98-B2F8-F5AB3353C998}"/>
                  </a:ext>
                </a:extLst>
              </p:cNvPr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68B9A9D-AA37-4451-9B4F-5106641CC522}"/>
                  </a:ext>
                </a:extLst>
              </p:cNvPr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9A635E-CFB1-4B2F-9021-6B4C9DB302B3}"/>
                </a:ext>
              </a:extLst>
            </p:cNvPr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30" name="Right Triangle 29">
                <a:extLst>
                  <a:ext uri="{FF2B5EF4-FFF2-40B4-BE49-F238E27FC236}">
                    <a16:creationId xmlns:a16="http://schemas.microsoft.com/office/drawing/2014/main" id="{E343F89C-AA79-49F7-9335-263A7E7B604D}"/>
                  </a:ext>
                </a:extLst>
              </p:cNvPr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4AFFC77-144D-4F95-B51B-D7E0887FA4A6}"/>
                  </a:ext>
                </a:extLst>
              </p:cNvPr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13B1FF8-8880-4B9D-8ED1-CB29DD50ED5B}"/>
                </a:ext>
              </a:extLst>
            </p:cNvPr>
            <p:cNvGrpSpPr/>
            <p:nvPr/>
          </p:nvGrpSpPr>
          <p:grpSpPr>
            <a:xfrm rot="5400000">
              <a:off x="5302369" y="2749028"/>
              <a:ext cx="665951" cy="1741944"/>
              <a:chOff x="3906049" y="1736640"/>
              <a:chExt cx="665951" cy="1741944"/>
            </a:xfrm>
          </p:grpSpPr>
          <p:sp>
            <p:nvSpPr>
              <p:cNvPr id="27" name="Right Triangle 26">
                <a:extLst>
                  <a:ext uri="{FF2B5EF4-FFF2-40B4-BE49-F238E27FC236}">
                    <a16:creationId xmlns:a16="http://schemas.microsoft.com/office/drawing/2014/main" id="{CF08F5C3-4CFA-4420-BF8A-3758E4FA389D}"/>
                  </a:ext>
                </a:extLst>
              </p:cNvPr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8454DE2-B433-46B2-A30E-CD111AC6DEF2}"/>
                  </a:ext>
                </a:extLst>
              </p:cNvPr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ight Triangle 28">
                <a:extLst>
                  <a:ext uri="{FF2B5EF4-FFF2-40B4-BE49-F238E27FC236}">
                    <a16:creationId xmlns:a16="http://schemas.microsoft.com/office/drawing/2014/main" id="{7128675B-D624-4B42-9A6B-38449EC5E475}"/>
                  </a:ext>
                </a:extLst>
              </p:cNvPr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1933107-D552-4B40-BCA2-6E2F3CB2BA1E}"/>
                </a:ext>
              </a:extLst>
            </p:cNvPr>
            <p:cNvGrpSpPr/>
            <p:nvPr/>
          </p:nvGrpSpPr>
          <p:grpSpPr>
            <a:xfrm rot="16200000">
              <a:off x="2617579" y="2780908"/>
              <a:ext cx="722300" cy="1734533"/>
              <a:chOff x="3928045" y="1753244"/>
              <a:chExt cx="722300" cy="1734533"/>
            </a:xfrm>
          </p:grpSpPr>
          <p:sp>
            <p:nvSpPr>
              <p:cNvPr id="25" name="Right Triangle 24">
                <a:extLst>
                  <a:ext uri="{FF2B5EF4-FFF2-40B4-BE49-F238E27FC236}">
                    <a16:creationId xmlns:a16="http://schemas.microsoft.com/office/drawing/2014/main" id="{142BE684-FC49-4787-8A5E-E4ED44F9DFFD}"/>
                  </a:ext>
                </a:extLst>
              </p:cNvPr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93B6024-E746-4CD8-957C-33B824A9FC43}"/>
                  </a:ext>
                </a:extLst>
              </p:cNvPr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8BF9F6-23FE-4CE8-BF7F-B86E37489483}"/>
              </a:ext>
            </a:extLst>
          </p:cNvPr>
          <p:cNvCxnSpPr/>
          <p:nvPr/>
        </p:nvCxnSpPr>
        <p:spPr>
          <a:xfrm flipH="1" flipV="1">
            <a:off x="6783035" y="1662742"/>
            <a:ext cx="34724" cy="28184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9214F08-688A-4F4D-B28B-DDB00CC3B6AE}"/>
              </a:ext>
            </a:extLst>
          </p:cNvPr>
          <p:cNvGrpSpPr/>
          <p:nvPr/>
        </p:nvGrpSpPr>
        <p:grpSpPr>
          <a:xfrm>
            <a:off x="5369195" y="3187571"/>
            <a:ext cx="2854317" cy="2553485"/>
            <a:chOff x="2111462" y="1913641"/>
            <a:chExt cx="4394855" cy="348084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1359AE5-8807-4D56-86C3-F7E362B6F9A7}"/>
                </a:ext>
              </a:extLst>
            </p:cNvPr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47" name="Right Triangle 46">
                <a:extLst>
                  <a:ext uri="{FF2B5EF4-FFF2-40B4-BE49-F238E27FC236}">
                    <a16:creationId xmlns:a16="http://schemas.microsoft.com/office/drawing/2014/main" id="{0953FEBA-B22A-4965-AB42-95B5AD48F385}"/>
                  </a:ext>
                </a:extLst>
              </p:cNvPr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65055213-F937-4897-86C8-CC58DC58ED99}"/>
                  </a:ext>
                </a:extLst>
              </p:cNvPr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ABDA148-1AD7-4528-BAF5-734D83959066}"/>
                </a:ext>
              </a:extLst>
            </p:cNvPr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45" name="Right Triangle 44">
                <a:extLst>
                  <a:ext uri="{FF2B5EF4-FFF2-40B4-BE49-F238E27FC236}">
                    <a16:creationId xmlns:a16="http://schemas.microsoft.com/office/drawing/2014/main" id="{01E89B29-CC2E-4129-AF84-2E4BBA0791E7}"/>
                  </a:ext>
                </a:extLst>
              </p:cNvPr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E556E0D-303E-4EEC-B1F6-CD28F3002F7A}"/>
                  </a:ext>
                </a:extLst>
              </p:cNvPr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00357D2-9E01-4691-B9D6-A57675921CC3}"/>
                </a:ext>
              </a:extLst>
            </p:cNvPr>
            <p:cNvGrpSpPr/>
            <p:nvPr/>
          </p:nvGrpSpPr>
          <p:grpSpPr>
            <a:xfrm rot="5400000">
              <a:off x="5302369" y="2749028"/>
              <a:ext cx="665951" cy="1741944"/>
              <a:chOff x="3906049" y="1736640"/>
              <a:chExt cx="665951" cy="1741944"/>
            </a:xfrm>
          </p:grpSpPr>
          <p:sp>
            <p:nvSpPr>
              <p:cNvPr id="42" name="Right Triangle 41">
                <a:extLst>
                  <a:ext uri="{FF2B5EF4-FFF2-40B4-BE49-F238E27FC236}">
                    <a16:creationId xmlns:a16="http://schemas.microsoft.com/office/drawing/2014/main" id="{4F5FD795-0A8D-44DC-B885-042A4F3B2D26}"/>
                  </a:ext>
                </a:extLst>
              </p:cNvPr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E2E00D9-E328-4DEC-9E76-5CCFD61E0AAB}"/>
                  </a:ext>
                </a:extLst>
              </p:cNvPr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ight Triangle 43">
                <a:extLst>
                  <a:ext uri="{FF2B5EF4-FFF2-40B4-BE49-F238E27FC236}">
                    <a16:creationId xmlns:a16="http://schemas.microsoft.com/office/drawing/2014/main" id="{80DAE7C7-112E-4080-88F7-A501FF78EEF5}"/>
                  </a:ext>
                </a:extLst>
              </p:cNvPr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41DB7C9-C8A8-49DF-B906-BA90D284D197}"/>
                </a:ext>
              </a:extLst>
            </p:cNvPr>
            <p:cNvGrpSpPr/>
            <p:nvPr/>
          </p:nvGrpSpPr>
          <p:grpSpPr>
            <a:xfrm rot="16200000">
              <a:off x="2617579" y="2780908"/>
              <a:ext cx="722300" cy="1734533"/>
              <a:chOff x="3928045" y="1753244"/>
              <a:chExt cx="722300" cy="1734533"/>
            </a:xfrm>
          </p:grpSpPr>
          <p:sp>
            <p:nvSpPr>
              <p:cNvPr id="40" name="Right Triangle 39">
                <a:extLst>
                  <a:ext uri="{FF2B5EF4-FFF2-40B4-BE49-F238E27FC236}">
                    <a16:creationId xmlns:a16="http://schemas.microsoft.com/office/drawing/2014/main" id="{3ABD0B8E-328A-406D-A5D7-69B4EC5DA970}"/>
                  </a:ext>
                </a:extLst>
              </p:cNvPr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8BD665-E880-4780-86A1-F929B726B14C}"/>
                  </a:ext>
                </a:extLst>
              </p:cNvPr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D80C32B-6E7A-4583-BFFB-A67D1C592906}"/>
              </a:ext>
            </a:extLst>
          </p:cNvPr>
          <p:cNvCxnSpPr/>
          <p:nvPr/>
        </p:nvCxnSpPr>
        <p:spPr>
          <a:xfrm flipH="1" flipV="1">
            <a:off x="9682816" y="1862155"/>
            <a:ext cx="34724" cy="28184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03649F1-6308-40C6-A6C7-8EB640DB43C7}"/>
              </a:ext>
            </a:extLst>
          </p:cNvPr>
          <p:cNvGrpSpPr/>
          <p:nvPr/>
        </p:nvGrpSpPr>
        <p:grpSpPr>
          <a:xfrm>
            <a:off x="8268449" y="3313277"/>
            <a:ext cx="2854317" cy="2553485"/>
            <a:chOff x="2111462" y="1913641"/>
            <a:chExt cx="4394855" cy="348084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AC50AC9-E565-4E52-B280-B7B1C4B44DD2}"/>
                </a:ext>
              </a:extLst>
            </p:cNvPr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62" name="Right Triangle 61">
                <a:extLst>
                  <a:ext uri="{FF2B5EF4-FFF2-40B4-BE49-F238E27FC236}">
                    <a16:creationId xmlns:a16="http://schemas.microsoft.com/office/drawing/2014/main" id="{C1E361DC-1285-4580-ADB4-02528D50D016}"/>
                  </a:ext>
                </a:extLst>
              </p:cNvPr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248F91D6-540E-4BA3-A934-7FBE9B25AC17}"/>
                  </a:ext>
                </a:extLst>
              </p:cNvPr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D8B06A6-F7EF-43EA-A137-B2134059D8EB}"/>
                </a:ext>
              </a:extLst>
            </p:cNvPr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60" name="Right Triangle 59">
                <a:extLst>
                  <a:ext uri="{FF2B5EF4-FFF2-40B4-BE49-F238E27FC236}">
                    <a16:creationId xmlns:a16="http://schemas.microsoft.com/office/drawing/2014/main" id="{4C5AD861-51CD-41E3-9B84-D8668082F647}"/>
                  </a:ext>
                </a:extLst>
              </p:cNvPr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B50049AF-A102-4D58-8459-D8DF2188A121}"/>
                  </a:ext>
                </a:extLst>
              </p:cNvPr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F63FC4FB-5014-4CCD-99E7-0552DD6FE33E}"/>
                </a:ext>
              </a:extLst>
            </p:cNvPr>
            <p:cNvGrpSpPr/>
            <p:nvPr/>
          </p:nvGrpSpPr>
          <p:grpSpPr>
            <a:xfrm rot="5400000">
              <a:off x="5302369" y="2749028"/>
              <a:ext cx="665951" cy="1741944"/>
              <a:chOff x="3906049" y="1736640"/>
              <a:chExt cx="665951" cy="1741944"/>
            </a:xfrm>
          </p:grpSpPr>
          <p:sp>
            <p:nvSpPr>
              <p:cNvPr id="57" name="Right Triangle 56">
                <a:extLst>
                  <a:ext uri="{FF2B5EF4-FFF2-40B4-BE49-F238E27FC236}">
                    <a16:creationId xmlns:a16="http://schemas.microsoft.com/office/drawing/2014/main" id="{9A5667B6-BB55-4697-8505-F02A82EB1D7D}"/>
                  </a:ext>
                </a:extLst>
              </p:cNvPr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E2586DD7-29A5-4414-8B64-814690B7AC1A}"/>
                  </a:ext>
                </a:extLst>
              </p:cNvPr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ight Triangle 58">
                <a:extLst>
                  <a:ext uri="{FF2B5EF4-FFF2-40B4-BE49-F238E27FC236}">
                    <a16:creationId xmlns:a16="http://schemas.microsoft.com/office/drawing/2014/main" id="{24881320-74F6-4916-941A-1B72AA0E52C8}"/>
                  </a:ext>
                </a:extLst>
              </p:cNvPr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C75AAF1B-4F3C-4D2B-A1D5-ADB402239136}"/>
                </a:ext>
              </a:extLst>
            </p:cNvPr>
            <p:cNvGrpSpPr/>
            <p:nvPr/>
          </p:nvGrpSpPr>
          <p:grpSpPr>
            <a:xfrm rot="16200000">
              <a:off x="2617579" y="2780908"/>
              <a:ext cx="722300" cy="1734533"/>
              <a:chOff x="3928045" y="1753244"/>
              <a:chExt cx="722300" cy="1734533"/>
            </a:xfrm>
          </p:grpSpPr>
          <p:sp>
            <p:nvSpPr>
              <p:cNvPr id="55" name="Right Triangle 54">
                <a:extLst>
                  <a:ext uri="{FF2B5EF4-FFF2-40B4-BE49-F238E27FC236}">
                    <a16:creationId xmlns:a16="http://schemas.microsoft.com/office/drawing/2014/main" id="{2C86CE5E-2477-404D-A268-E409D2B8D18D}"/>
                  </a:ext>
                </a:extLst>
              </p:cNvPr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01C7582-D725-4411-8EFF-7394EE85B156}"/>
                  </a:ext>
                </a:extLst>
              </p:cNvPr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29A9DE-192B-4010-867A-DCBA506CF8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32503" y="6356350"/>
            <a:ext cx="2743200" cy="365125"/>
          </a:xfrm>
        </p:spPr>
        <p:txBody>
          <a:bodyPr/>
          <a:lstStyle/>
          <a:p>
            <a:fld id="{B24727DE-5747-46B8-959E-A1150F289583}" type="datetime2">
              <a:rPr lang="en-US" smtClean="0"/>
              <a:t>Sunday, September 13, 2026</a:t>
            </a:fld>
            <a:endParaRPr lang="en-US" dirty="0"/>
          </a:p>
        </p:txBody>
      </p:sp>
      <p:sp>
        <p:nvSpPr>
          <p:cNvPr id="66" name="Footer Placeholder 65">
            <a:extLst>
              <a:ext uri="{FF2B5EF4-FFF2-40B4-BE49-F238E27FC236}">
                <a16:creationId xmlns:a16="http://schemas.microsoft.com/office/drawing/2014/main" id="{CB1960CD-24F1-4059-9EB5-47699C26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02740" y="6383696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B2AA7F5A-E7D5-4E29-9B83-AC911509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2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54167E-6 2.96296E-6 L -0.00287 -0.4150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2076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0.00556 L -0.00287 -0.4206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2076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7037E-7 L -0.00286 -0.4150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2076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1482 L -0.00286 -0.4298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2076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40446-C72F-4404-8711-4BD56B640BEE}"/>
              </a:ext>
            </a:extLst>
          </p:cNvPr>
          <p:cNvSpPr txBox="1"/>
          <p:nvPr/>
        </p:nvSpPr>
        <p:spPr>
          <a:xfrm>
            <a:off x="1752601" y="914119"/>
            <a:ext cx="9906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আমিনুল</a:t>
            </a:r>
            <a:r>
              <a:rPr lang="en-US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বি.এড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</a:p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সহঃ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চাঁদপুর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আহমাদিয়া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ফাযিল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মাদরাসা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Email: amin_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1974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@yahoo.com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D1E564-0717-403C-93D7-C77FEA74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73489" y="6356350"/>
            <a:ext cx="2743200" cy="365125"/>
          </a:xfrm>
        </p:spPr>
        <p:txBody>
          <a:bodyPr/>
          <a:lstStyle/>
          <a:p>
            <a:fld id="{21B283C9-32EF-423E-AD9A-95C99C90FBA0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FD2FC0-0218-46D5-9D82-AC421411C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89500" y="6356349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A3207-55EB-4CE5-AA5F-2E473AABD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40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DA5388-8A29-425A-A4C5-7C58D6F84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736" y="1494354"/>
            <a:ext cx="578140" cy="14916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8399E3-5B7F-4192-9814-5984A77271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842" y="1487621"/>
            <a:ext cx="578140" cy="14916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FD2B95-4FDC-4CE9-BF11-0F309E144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362" y="1487622"/>
            <a:ext cx="578140" cy="14916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52794D-E5CA-4F2F-91B8-35EF6CBD8F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276" y="1487623"/>
            <a:ext cx="578140" cy="14916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4B6B26-F37E-4439-827C-90B4FE8613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352" y="1487624"/>
            <a:ext cx="578140" cy="14916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E039D4-B7FC-4689-8920-FD4191E404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719" y="1487625"/>
            <a:ext cx="578140" cy="14916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F76197-C5BA-4403-8069-B5E17E8032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952" y="1487626"/>
            <a:ext cx="578140" cy="14916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DF9FB2-035D-4F9F-B03B-CB0F96A1D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353" y="1487627"/>
            <a:ext cx="578140" cy="14916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452A45-5028-414B-8638-2564E49DF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230" y="1494354"/>
            <a:ext cx="578140" cy="14916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DDB44F-CA98-4593-B878-0861479EB0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80" y="1494354"/>
            <a:ext cx="578140" cy="1491693"/>
          </a:xfrm>
          <a:prstGeom prst="rect">
            <a:avLst/>
          </a:prstGeom>
        </p:spPr>
      </p:pic>
      <p:sp>
        <p:nvSpPr>
          <p:cNvPr id="12" name="Plus 13">
            <a:extLst>
              <a:ext uri="{FF2B5EF4-FFF2-40B4-BE49-F238E27FC236}">
                <a16:creationId xmlns:a16="http://schemas.microsoft.com/office/drawing/2014/main" id="{5C6F23AE-7AF3-4186-9136-FE1CED012466}"/>
              </a:ext>
            </a:extLst>
          </p:cNvPr>
          <p:cNvSpPr/>
          <p:nvPr/>
        </p:nvSpPr>
        <p:spPr>
          <a:xfrm>
            <a:off x="8510328" y="4338944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4">
            <a:extLst>
              <a:ext uri="{FF2B5EF4-FFF2-40B4-BE49-F238E27FC236}">
                <a16:creationId xmlns:a16="http://schemas.microsoft.com/office/drawing/2014/main" id="{A1F4A318-C8D9-4631-80B2-93659BDEF260}"/>
              </a:ext>
            </a:extLst>
          </p:cNvPr>
          <p:cNvSpPr/>
          <p:nvPr/>
        </p:nvSpPr>
        <p:spPr>
          <a:xfrm>
            <a:off x="6785758" y="1819578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lus 15">
            <a:extLst>
              <a:ext uri="{FF2B5EF4-FFF2-40B4-BE49-F238E27FC236}">
                <a16:creationId xmlns:a16="http://schemas.microsoft.com/office/drawing/2014/main" id="{247FC7DF-6ABD-4A96-8122-A6AA71F9DC38}"/>
              </a:ext>
            </a:extLst>
          </p:cNvPr>
          <p:cNvSpPr/>
          <p:nvPr/>
        </p:nvSpPr>
        <p:spPr>
          <a:xfrm>
            <a:off x="3921111" y="1872554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142258-46DA-4921-ACCA-12AFF020ED31}"/>
              </a:ext>
            </a:extLst>
          </p:cNvPr>
          <p:cNvSpPr/>
          <p:nvPr/>
        </p:nvSpPr>
        <p:spPr>
          <a:xfrm>
            <a:off x="1329965" y="3968890"/>
            <a:ext cx="1313844" cy="156720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B3891D-3E36-4E2D-B3AC-8C16225342F9}"/>
              </a:ext>
            </a:extLst>
          </p:cNvPr>
          <p:cNvSpPr/>
          <p:nvPr/>
        </p:nvSpPr>
        <p:spPr>
          <a:xfrm>
            <a:off x="3923870" y="3968890"/>
            <a:ext cx="1313844" cy="156720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B90E4E-B94D-498C-B7F9-84A966E4DE3F}"/>
              </a:ext>
            </a:extLst>
          </p:cNvPr>
          <p:cNvSpPr/>
          <p:nvPr/>
        </p:nvSpPr>
        <p:spPr>
          <a:xfrm>
            <a:off x="6693071" y="3968890"/>
            <a:ext cx="1313844" cy="156720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473C2F-1A2D-49AD-83B7-D389A697F590}"/>
              </a:ext>
            </a:extLst>
          </p:cNvPr>
          <p:cNvSpPr/>
          <p:nvPr/>
        </p:nvSpPr>
        <p:spPr>
          <a:xfrm>
            <a:off x="9419107" y="3968890"/>
            <a:ext cx="1313844" cy="156720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9" name="Plus 22">
            <a:extLst>
              <a:ext uri="{FF2B5EF4-FFF2-40B4-BE49-F238E27FC236}">
                <a16:creationId xmlns:a16="http://schemas.microsoft.com/office/drawing/2014/main" id="{5EF5C73D-6D63-4B25-82FE-A077C1A0B258}"/>
              </a:ext>
            </a:extLst>
          </p:cNvPr>
          <p:cNvSpPr/>
          <p:nvPr/>
        </p:nvSpPr>
        <p:spPr>
          <a:xfrm>
            <a:off x="1917905" y="1971978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23">
            <a:extLst>
              <a:ext uri="{FF2B5EF4-FFF2-40B4-BE49-F238E27FC236}">
                <a16:creationId xmlns:a16="http://schemas.microsoft.com/office/drawing/2014/main" id="{A9DFFDD5-AA86-4E25-BD24-BDF3578DC68E}"/>
              </a:ext>
            </a:extLst>
          </p:cNvPr>
          <p:cNvSpPr/>
          <p:nvPr/>
        </p:nvSpPr>
        <p:spPr>
          <a:xfrm>
            <a:off x="5741127" y="4338944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4">
            <a:extLst>
              <a:ext uri="{FF2B5EF4-FFF2-40B4-BE49-F238E27FC236}">
                <a16:creationId xmlns:a16="http://schemas.microsoft.com/office/drawing/2014/main" id="{90097A90-7D0A-4D79-B2C1-B9B3DF6CEB22}"/>
              </a:ext>
            </a:extLst>
          </p:cNvPr>
          <p:cNvSpPr/>
          <p:nvPr/>
        </p:nvSpPr>
        <p:spPr>
          <a:xfrm>
            <a:off x="2944539" y="4384847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us 25">
            <a:extLst>
              <a:ext uri="{FF2B5EF4-FFF2-40B4-BE49-F238E27FC236}">
                <a16:creationId xmlns:a16="http://schemas.microsoft.com/office/drawing/2014/main" id="{20F696DE-7BF2-4E55-96DE-75B5C7AAA6CB}"/>
              </a:ext>
            </a:extLst>
          </p:cNvPr>
          <p:cNvSpPr/>
          <p:nvPr/>
        </p:nvSpPr>
        <p:spPr>
          <a:xfrm>
            <a:off x="11154884" y="4384847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lus 26">
            <a:extLst>
              <a:ext uri="{FF2B5EF4-FFF2-40B4-BE49-F238E27FC236}">
                <a16:creationId xmlns:a16="http://schemas.microsoft.com/office/drawing/2014/main" id="{3182E8C2-61EB-458B-B0F1-EF5C336EA7FF}"/>
              </a:ext>
            </a:extLst>
          </p:cNvPr>
          <p:cNvSpPr/>
          <p:nvPr/>
        </p:nvSpPr>
        <p:spPr>
          <a:xfrm>
            <a:off x="10530268" y="1819578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2A37D5-FE16-4E33-8514-8ED4F9FA2386}"/>
              </a:ext>
            </a:extLst>
          </p:cNvPr>
          <p:cNvSpPr txBox="1"/>
          <p:nvPr/>
        </p:nvSpPr>
        <p:spPr>
          <a:xfrm>
            <a:off x="1485901" y="126577"/>
            <a:ext cx="7933206" cy="92333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প্রতিক্ষেত্রে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752C9C7D-57B6-43EB-B8C2-51A20C92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21348" y="6418788"/>
            <a:ext cx="2743200" cy="365125"/>
          </a:xfrm>
        </p:spPr>
        <p:txBody>
          <a:bodyPr/>
          <a:lstStyle/>
          <a:p>
            <a:fld id="{812651B0-9FE2-4FE7-B9A7-2B625479E563}" type="datetime2">
              <a:rPr lang="en-US" smtClean="0"/>
              <a:t>Sunday, September 13, 2026</a:t>
            </a:fld>
            <a:endParaRPr lang="en-US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60C334B0-0FF9-4002-B137-DAE036E2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37430" y="634310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2AF54016-6BA8-467C-8ABA-20C009D93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9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245921-3423-4481-A149-8D8E268D4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736" y="1494354"/>
            <a:ext cx="578140" cy="14916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11C9CA-2FF4-478E-A00B-49B77AAA6D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842" y="1487621"/>
            <a:ext cx="578140" cy="14916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A4F88F-7F41-4CBA-8812-D63F317CBA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362" y="1487622"/>
            <a:ext cx="578140" cy="14916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42B0F5-F57E-4A4E-9666-F98DED2EFF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276" y="1487623"/>
            <a:ext cx="578140" cy="14916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AEF944-722D-433E-93F2-0D327F2A19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352" y="1487624"/>
            <a:ext cx="578140" cy="14916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203C78-EBF1-4205-ADBB-907697B275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719" y="1487625"/>
            <a:ext cx="578140" cy="14916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D74CED-07EB-4DDB-B259-F31D2DB862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952" y="1487626"/>
            <a:ext cx="578140" cy="14916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DB5127-238B-476A-B6CD-05027D47BE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353" y="1487627"/>
            <a:ext cx="578140" cy="14916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556277-6A67-4921-B1D0-78399C73F8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230" y="1494354"/>
            <a:ext cx="578140" cy="14916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01A211-1014-429D-967E-ADACDAFAC0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80" y="1494354"/>
            <a:ext cx="578140" cy="1491693"/>
          </a:xfrm>
          <a:prstGeom prst="rect">
            <a:avLst/>
          </a:prstGeom>
        </p:spPr>
      </p:pic>
      <p:sp>
        <p:nvSpPr>
          <p:cNvPr id="12" name="Plus 16">
            <a:extLst>
              <a:ext uri="{FF2B5EF4-FFF2-40B4-BE49-F238E27FC236}">
                <a16:creationId xmlns:a16="http://schemas.microsoft.com/office/drawing/2014/main" id="{E99AEA5B-06A6-4FDF-A66B-1CD31AD1724E}"/>
              </a:ext>
            </a:extLst>
          </p:cNvPr>
          <p:cNvSpPr/>
          <p:nvPr/>
        </p:nvSpPr>
        <p:spPr>
          <a:xfrm>
            <a:off x="6785758" y="1819578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7">
            <a:extLst>
              <a:ext uri="{FF2B5EF4-FFF2-40B4-BE49-F238E27FC236}">
                <a16:creationId xmlns:a16="http://schemas.microsoft.com/office/drawing/2014/main" id="{B44178E2-09C4-4A2A-99BF-F799F7134D35}"/>
              </a:ext>
            </a:extLst>
          </p:cNvPr>
          <p:cNvSpPr/>
          <p:nvPr/>
        </p:nvSpPr>
        <p:spPr>
          <a:xfrm>
            <a:off x="3921111" y="1872554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79BAF3-50E8-48E2-8D4C-9F71DB66C360}"/>
              </a:ext>
            </a:extLst>
          </p:cNvPr>
          <p:cNvSpPr/>
          <p:nvPr/>
        </p:nvSpPr>
        <p:spPr>
          <a:xfrm>
            <a:off x="3923870" y="3968890"/>
            <a:ext cx="1313844" cy="156720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DEA75E-5A82-4AE4-B420-01CC2F4FEEC7}"/>
              </a:ext>
            </a:extLst>
          </p:cNvPr>
          <p:cNvSpPr/>
          <p:nvPr/>
        </p:nvSpPr>
        <p:spPr>
          <a:xfrm>
            <a:off x="6693071" y="3968890"/>
            <a:ext cx="1313844" cy="156720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584809-7A36-49F8-949C-487B80F7B018}"/>
              </a:ext>
            </a:extLst>
          </p:cNvPr>
          <p:cNvSpPr/>
          <p:nvPr/>
        </p:nvSpPr>
        <p:spPr>
          <a:xfrm>
            <a:off x="9419107" y="3968890"/>
            <a:ext cx="1313844" cy="156720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7" name="Plus 22">
            <a:extLst>
              <a:ext uri="{FF2B5EF4-FFF2-40B4-BE49-F238E27FC236}">
                <a16:creationId xmlns:a16="http://schemas.microsoft.com/office/drawing/2014/main" id="{1C08D5CC-81DF-48CD-A523-78074C184987}"/>
              </a:ext>
            </a:extLst>
          </p:cNvPr>
          <p:cNvSpPr/>
          <p:nvPr/>
        </p:nvSpPr>
        <p:spPr>
          <a:xfrm>
            <a:off x="1917905" y="1971978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26">
            <a:extLst>
              <a:ext uri="{FF2B5EF4-FFF2-40B4-BE49-F238E27FC236}">
                <a16:creationId xmlns:a16="http://schemas.microsoft.com/office/drawing/2014/main" id="{0DC416A7-926A-498B-8F8D-E3852DAFBD68}"/>
              </a:ext>
            </a:extLst>
          </p:cNvPr>
          <p:cNvSpPr/>
          <p:nvPr/>
        </p:nvSpPr>
        <p:spPr>
          <a:xfrm>
            <a:off x="10530268" y="1819578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BEBC92-374A-4A5C-8155-66934C519DAB}"/>
              </a:ext>
            </a:extLst>
          </p:cNvPr>
          <p:cNvSpPr txBox="1"/>
          <p:nvPr/>
        </p:nvSpPr>
        <p:spPr>
          <a:xfrm>
            <a:off x="2998982" y="397042"/>
            <a:ext cx="6296781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প্রতিক্ষেত্রে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পাচ্ছে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61BAD7B-AB6D-4896-BDA6-AC749A4A3D1C}"/>
              </a:ext>
            </a:extLst>
          </p:cNvPr>
          <p:cNvCxnSpPr/>
          <p:nvPr/>
        </p:nvCxnSpPr>
        <p:spPr>
          <a:xfrm>
            <a:off x="5237714" y="2281287"/>
            <a:ext cx="1653280" cy="16214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4E197BA-0EA8-4DD7-9500-2860A9C5DE59}"/>
              </a:ext>
            </a:extLst>
          </p:cNvPr>
          <p:cNvCxnSpPr/>
          <p:nvPr/>
        </p:nvCxnSpPr>
        <p:spPr>
          <a:xfrm>
            <a:off x="3120272" y="2554869"/>
            <a:ext cx="3780149" cy="13478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D134CD0-2856-4129-8445-17C1A5014FEF}"/>
              </a:ext>
            </a:extLst>
          </p:cNvPr>
          <p:cNvCxnSpPr/>
          <p:nvPr/>
        </p:nvCxnSpPr>
        <p:spPr>
          <a:xfrm>
            <a:off x="6033155" y="2281287"/>
            <a:ext cx="3755025" cy="16214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7AB14F2-B7CB-4BDC-BB8E-621A5F9900E4}"/>
              </a:ext>
            </a:extLst>
          </p:cNvPr>
          <p:cNvCxnSpPr>
            <a:stCxn id="10" idx="3"/>
          </p:cNvCxnSpPr>
          <p:nvPr/>
        </p:nvCxnSpPr>
        <p:spPr>
          <a:xfrm>
            <a:off x="9530370" y="2240201"/>
            <a:ext cx="257810" cy="16624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2F3B6CB-56C4-4FBC-AF78-3ACE154BEF00}"/>
              </a:ext>
            </a:extLst>
          </p:cNvPr>
          <p:cNvCxnSpPr/>
          <p:nvPr/>
        </p:nvCxnSpPr>
        <p:spPr>
          <a:xfrm>
            <a:off x="1715678" y="2986047"/>
            <a:ext cx="2094824" cy="9828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5E38DB6-6466-4228-9640-DB7018A93308}"/>
              </a:ext>
            </a:extLst>
          </p:cNvPr>
          <p:cNvCxnSpPr/>
          <p:nvPr/>
        </p:nvCxnSpPr>
        <p:spPr>
          <a:xfrm>
            <a:off x="3120272" y="2707269"/>
            <a:ext cx="690230" cy="12616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4E2AF2E-2893-4A1B-8577-848C98376CBF}"/>
              </a:ext>
            </a:extLst>
          </p:cNvPr>
          <p:cNvSpPr txBox="1"/>
          <p:nvPr/>
        </p:nvSpPr>
        <p:spPr>
          <a:xfrm>
            <a:off x="3282645" y="5577580"/>
            <a:ext cx="5729454" cy="707886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প্রতিক্ষেত্রে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১টি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পাচ্ছে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Date Placeholder 28">
            <a:extLst>
              <a:ext uri="{FF2B5EF4-FFF2-40B4-BE49-F238E27FC236}">
                <a16:creationId xmlns:a16="http://schemas.microsoft.com/office/drawing/2014/main" id="{9439D2D3-2B3D-47DE-9096-E53455CCB1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17939" y="6400799"/>
            <a:ext cx="2743200" cy="365125"/>
          </a:xfrm>
        </p:spPr>
        <p:txBody>
          <a:bodyPr/>
          <a:lstStyle/>
          <a:p>
            <a:fld id="{72E088FC-EA06-447F-B840-86E9A428871E}" type="datetime2">
              <a:rPr lang="en-US" smtClean="0"/>
              <a:t>Sunday, September 13, 2026</a:t>
            </a:fld>
            <a:endParaRPr lang="en-US" dirty="0"/>
          </a:p>
        </p:txBody>
      </p:sp>
      <p:sp>
        <p:nvSpPr>
          <p:cNvPr id="30" name="Footer Placeholder 29">
            <a:extLst>
              <a:ext uri="{FF2B5EF4-FFF2-40B4-BE49-F238E27FC236}">
                <a16:creationId xmlns:a16="http://schemas.microsoft.com/office/drawing/2014/main" id="{01DA4BF8-D4E3-4833-BF23-010B46D93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10416" y="640080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7F47B2EA-0C33-49B1-A77C-6BC9F74C4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8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25 -0.36319 L -0.13125 -0.36319 C -0.12838 -0.36273 -0.12539 -0.36273 -0.12239 -0.36157 C -0.12096 -0.36088 -0.11992 -0.35856 -0.11849 -0.3581 C -0.11393 -0.35671 -0.10924 -0.35694 -0.10469 -0.35625 L -0.09284 -0.35463 C -0.08958 -0.35347 -0.0862 -0.35208 -0.08294 -0.35092 C -0.07943 -0.35 -0.07643 -0.3493 -0.07305 -0.34745 C -0.0556 -0.33773 -0.06667 -0.34282 -0.05729 -0.33866 C -0.0526 -0.3331 -0.05547 -0.33588 -0.04844 -0.33171 L -0.04544 -0.33009 L -0.03854 -0.31759 L -0.03659 -0.31412 C -0.03594 -0.3118 -0.03542 -0.30926 -0.03463 -0.30717 C -0.02995 -0.29629 -0.03164 -0.3037 -0.02669 -0.29491 C -0.02578 -0.29352 -0.02552 -0.2912 -0.02474 -0.28958 C -0.02344 -0.28704 -0.02187 -0.28518 -0.0207 -0.28264 C -0.01953 -0.27986 -0.01875 -0.27685 -0.01784 -0.27384 C -0.01549 -0.26736 -0.01562 -0.26921 -0.0138 -0.26157 C -0.01198 -0.2537 -0.01419 -0.25856 -0.01094 -0.25278 C -0.01055 -0.25116 -0.01029 -0.2493 -0.00989 -0.24745 C -0.00937 -0.24514 -0.0082 -0.24305 -0.00794 -0.24051 C -0.00716 -0.23426 -0.00729 -0.22754 -0.0069 -0.22129 C -0.00729 -0.21134 -0.00742 -0.20139 -0.00794 -0.19143 C -0.00807 -0.18889 -0.00833 -0.18657 -0.00885 -0.18449 C -0.00937 -0.18241 -0.01016 -0.18079 -0.01094 -0.17917 C -0.01016 -0.17685 -0.0095 -0.17454 -0.00885 -0.17222 C -0.0082 -0.16921 -0.00768 -0.1662 -0.0069 -0.16342 C -0.00312 -0.14977 -0.00651 -0.16597 -0.00391 -0.15278 C -0.00364 -0.14861 -0.00351 -0.14444 -0.00299 -0.14051 C 0.00221 -0.10393 -0.00208 -0.14004 0.00195 -0.11597 C 0.00248 -0.11319 0.00248 -0.11018 0.003 -0.10717 C 0.00352 -0.1037 0.00495 -0.09676 0.00495 -0.09676 C 0.00495 -0.09583 0.00716 -0.0618 0.00495 -0.05278 C 0.00443 -0.05092 0.003 -0.05046 0.00195 -0.0493 C 0.00065 -0.04583 -0.00052 -0.04213 -0.00195 -0.03889 C -0.00299 -0.03634 -0.00404 -0.03426 -0.00495 -0.03171 C -0.00573 -0.02963 -0.00612 -0.02708 -0.0069 -0.02477 C -0.0082 -0.02106 -0.01016 -0.01829 -0.01094 -0.01412 L -0.01289 -0.0037 C -0.00716 0.00301 -0.01107 -0.00023 8.67362E-19 -0.00023 L 8.67362E-19 -0.00023 " pathEditMode="relative" ptsTypes="AAAAAAAAAAAAAAAAAAAAAAAAAAAAAAAAAAAAAAAAAA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528 -0.36504 L -0.13528 -0.36504 C -0.13177 -0.35879 -0.12851 -0.35138 -0.12447 -0.34583 C -0.1177 -0.33657 -0.10989 -0.32962 -0.10273 -0.32129 C -0.09934 -0.31736 -0.0957 -0.31412 -0.09283 -0.30902 C -0.09127 -0.30601 -0.08945 -0.30347 -0.08789 -0.30023 C -0.0819 -0.28703 -0.08111 -0.28402 -0.07708 -0.27222 C -0.07669 -0.2699 -0.07734 -0.26643 -0.07604 -0.26527 C -0.06015 -0.24999 -0.06653 -0.26504 -0.05533 -0.253 C -0.05312 -0.25046 -0.05156 -0.24675 -0.04947 -0.24421 C -0.04335 -0.2368 -0.03658 -0.23101 -0.03072 -0.22314 C -0.02773 -0.21921 -0.02526 -0.21388 -0.02278 -0.20902 C -0.01666 -0.19699 -0.01002 -0.18564 -0.00494 -0.17222 C -0.00429 -0.17037 -0.00351 -0.16874 -0.00299 -0.16689 C -0.00221 -0.16412 -0.00169 -0.16111 -0.00104 -0.1581 C -0.0013 -0.153 -0.0013 -0.14745 -0.00208 -0.14236 C -0.00221 -0.14074 -0.00351 -0.14027 -0.00403 -0.13888 C -0.00455 -0.13726 -0.00468 -0.13541 -0.00494 -0.13356 C -0.00742 -0.11828 -0.00455 -0.13402 -0.0069 -0.12129 C -0.00651 -0.10231 -0.0082 -0.08703 -0.00403 -0.0706 C -0.00325 -0.06736 -0.00208 -0.06458 -0.00104 -0.0618 C -0.00039 -0.05763 0.0004 -0.0537 0.00092 -0.04953 C 0.00378 -0.02824 0.00079 -0.03749 0.00495 -0.02662 C 0.00639 -0.01874 0.00678 -0.01874 0.00495 -0.0074 C 0.00456 -0.00578 0.00365 -0.00486 0.00287 -0.00393 C 0.00196 -0.00254 -2.08333E-7 -0.00023 -2.08333E-7 -0.00023 L -2.08333E-7 -0.00023 L -2.08333E-7 -0.00023 " pathEditMode="relative" ptsTypes="AAAAAAAAAAAAAAAAAAAAAAAAAAAA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56 -0.3757 L -0.10156 -0.3757 C -0.09336 -0.37454 -0.09088 -0.37477 -0.08385 -0.37222 C -0.08151 -0.37153 -0.07448 -0.36782 -0.07304 -0.36713 C -0.07109 -0.36597 -0.06914 -0.36435 -0.06705 -0.36343 C -0.06484 -0.3625 -0.0625 -0.3625 -0.06015 -0.36181 C -0.05885 -0.36134 -0.05755 -0.36065 -0.05625 -0.35995 C -0.05521 -0.35949 -0.05429 -0.35857 -0.05325 -0.35833 C -0.04505 -0.35556 -0.03437 -0.35579 -0.02669 -0.35486 C -0.02343 -0.3544 -0.02005 -0.35347 -0.01679 -0.35301 C -0.01588 -0.35232 -0.01484 -0.35162 -0.0138 -0.35116 C -0.00911 -0.34907 -0.00846 -0.35023 -0.00403 -0.34607 C -0.00195 -0.34398 0.00912 -0.33009 0.00977 -0.32847 C 0.01081 -0.32616 0.01159 -0.32338 0.01276 -0.32153 C 0.01784 -0.31227 0.01381 -0.32315 0.01771 -0.31435 C 0.02201 -0.30486 0.01667 -0.31296 0.02357 -0.30394 C 0.02422 -0.30093 0.02487 -0.29792 0.02565 -0.29514 C 0.02748 -0.28866 0.02722 -0.2912 0.02956 -0.28634 C 0.0306 -0.28403 0.03151 -0.28171 0.03256 -0.2794 C 0.03282 -0.27708 0.03321 -0.27477 0.03347 -0.27222 C 0.03425 -0.26412 0.03399 -0.25556 0.03542 -0.24769 C 0.03894 -0.22917 0.03776 -0.23727 0.03946 -0.22315 C 0.03972 -0.2162 0.04011 -0.20903 0.04037 -0.20208 C 0.04076 -0.19329 0.04089 -0.18449 0.04141 -0.1757 C 0.04219 -0.15949 0.0444 -0.12662 0.0444 -0.12662 C 0.04401 -0.11389 0.04388 -0.10093 0.04336 -0.08796 C 0.0431 -0.08287 0.04167 -0.08195 0.04037 -0.07755 C 0.03633 -0.06296 0.0431 -0.08218 0.03737 -0.06713 C 0.03711 -0.06528 0.03698 -0.06343 0.03646 -0.06181 C 0.03594 -0.06042 0.03516 -0.05926 0.03451 -0.05833 C 0.03177 -0.0544 0.03164 -0.05486 0.02852 -0.05301 C 0.02279 -0.04282 0.03112 -0.05695 0.02357 -0.04607 C 0.01888 -0.03889 0.02227 -0.04306 0.01875 -0.03542 C 0.01784 -0.03357 0.01654 -0.03218 0.01576 -0.03009 C 0.01433 -0.02685 0.01341 -0.02269 0.01185 -0.01968 C 0.01107 -0.01852 0.01042 -0.01736 0.00977 -0.0162 C 0.00912 -0.01458 0.00873 -0.01227 0.00782 -0.01088 C 0.00703 -0.00949 0.00586 -0.0088 0.00495 -0.00741 C -0.00039 0.00046 0.00404 -0.00394 -8.33333E-7 -0.00023 L -8.33333E-7 -0.00023 " pathEditMode="relative" ptsTypes="AAAAAAAAAAAAAAAAAAAAAAAAAAAAAAAAAAAAAAAA">
                                      <p:cBhvr>
                                        <p:cTn id="9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0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0F0AE2-A5E1-417F-9578-E77318594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736" y="1494354"/>
            <a:ext cx="578140" cy="14916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F8CB6D-EE65-4204-B2E6-77DCDB5E11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842" y="1487621"/>
            <a:ext cx="578140" cy="14916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A76E99-5AEF-40D8-8EA5-742608556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362" y="1487622"/>
            <a:ext cx="578140" cy="14916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B9FCD9-9E7B-4C44-AB3D-093EFAE795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276" y="1487623"/>
            <a:ext cx="578140" cy="14916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DDEDF2-1063-4221-9CED-21A7097816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352" y="1487624"/>
            <a:ext cx="578140" cy="14916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5BC094-AD30-40AF-8825-4D5AB56D1B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719" y="1487625"/>
            <a:ext cx="578140" cy="14916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0336B5-1638-4BC5-96F8-805B9D492A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952" y="1487626"/>
            <a:ext cx="578140" cy="14916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BAC7E1-8EAF-475D-B7BB-D3AE3C6EAF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353" y="1487627"/>
            <a:ext cx="578140" cy="14916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D11C9B-B3B4-479E-A797-EA0280B3F2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230" y="1494354"/>
            <a:ext cx="578140" cy="14916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F26C91-3223-40B1-B8E3-F86AB64807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80" y="1494354"/>
            <a:ext cx="578140" cy="1491693"/>
          </a:xfrm>
          <a:prstGeom prst="rect">
            <a:avLst/>
          </a:prstGeom>
        </p:spPr>
      </p:pic>
      <p:sp>
        <p:nvSpPr>
          <p:cNvPr id="12" name="Plus 11">
            <a:extLst>
              <a:ext uri="{FF2B5EF4-FFF2-40B4-BE49-F238E27FC236}">
                <a16:creationId xmlns:a16="http://schemas.microsoft.com/office/drawing/2014/main" id="{1C611CAA-58AC-4C1B-A4A5-B91300093626}"/>
              </a:ext>
            </a:extLst>
          </p:cNvPr>
          <p:cNvSpPr/>
          <p:nvPr/>
        </p:nvSpPr>
        <p:spPr>
          <a:xfrm>
            <a:off x="6785758" y="1819578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>
            <a:extLst>
              <a:ext uri="{FF2B5EF4-FFF2-40B4-BE49-F238E27FC236}">
                <a16:creationId xmlns:a16="http://schemas.microsoft.com/office/drawing/2014/main" id="{B8A98ED6-DC4A-4291-BCD0-C6280A8AC0A5}"/>
              </a:ext>
            </a:extLst>
          </p:cNvPr>
          <p:cNvSpPr/>
          <p:nvPr/>
        </p:nvSpPr>
        <p:spPr>
          <a:xfrm>
            <a:off x="3921111" y="1872554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F38B9C-84DB-4C67-8129-A456ECD6AF71}"/>
              </a:ext>
            </a:extLst>
          </p:cNvPr>
          <p:cNvSpPr/>
          <p:nvPr/>
        </p:nvSpPr>
        <p:spPr>
          <a:xfrm>
            <a:off x="3923870" y="3968890"/>
            <a:ext cx="1313844" cy="156720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D06E21-749E-4B2A-AEE7-F0FCF58B0365}"/>
              </a:ext>
            </a:extLst>
          </p:cNvPr>
          <p:cNvSpPr/>
          <p:nvPr/>
        </p:nvSpPr>
        <p:spPr>
          <a:xfrm>
            <a:off x="6693071" y="3968890"/>
            <a:ext cx="1313844" cy="156720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FFAD88-33A2-45FA-816A-91C94C9A65A6}"/>
              </a:ext>
            </a:extLst>
          </p:cNvPr>
          <p:cNvSpPr/>
          <p:nvPr/>
        </p:nvSpPr>
        <p:spPr>
          <a:xfrm>
            <a:off x="9419107" y="3968890"/>
            <a:ext cx="1313844" cy="156720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7" name="Plus 16">
            <a:extLst>
              <a:ext uri="{FF2B5EF4-FFF2-40B4-BE49-F238E27FC236}">
                <a16:creationId xmlns:a16="http://schemas.microsoft.com/office/drawing/2014/main" id="{81A900DA-8B5E-4488-9B3C-55CDCD052046}"/>
              </a:ext>
            </a:extLst>
          </p:cNvPr>
          <p:cNvSpPr/>
          <p:nvPr/>
        </p:nvSpPr>
        <p:spPr>
          <a:xfrm>
            <a:off x="1917905" y="1971978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>
            <a:extLst>
              <a:ext uri="{FF2B5EF4-FFF2-40B4-BE49-F238E27FC236}">
                <a16:creationId xmlns:a16="http://schemas.microsoft.com/office/drawing/2014/main" id="{89E33634-C971-45A0-B1C0-FE449C39FB13}"/>
              </a:ext>
            </a:extLst>
          </p:cNvPr>
          <p:cNvSpPr/>
          <p:nvPr/>
        </p:nvSpPr>
        <p:spPr>
          <a:xfrm>
            <a:off x="10530268" y="1819578"/>
            <a:ext cx="405366" cy="73529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D206CF-7E4C-48E2-BFA6-7C6E06CA3564}"/>
              </a:ext>
            </a:extLst>
          </p:cNvPr>
          <p:cNvSpPr txBox="1"/>
          <p:nvPr/>
        </p:nvSpPr>
        <p:spPr>
          <a:xfrm>
            <a:off x="2420843" y="397042"/>
            <a:ext cx="5586072" cy="707886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অন্তর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2CD2778-0CE6-46D7-95EA-E5B70596A4BB}"/>
              </a:ext>
            </a:extLst>
          </p:cNvPr>
          <p:cNvCxnSpPr/>
          <p:nvPr/>
        </p:nvCxnSpPr>
        <p:spPr>
          <a:xfrm>
            <a:off x="5237714" y="2281287"/>
            <a:ext cx="1653280" cy="16214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539CAE8-CF76-403F-8C12-01395B4A6761}"/>
              </a:ext>
            </a:extLst>
          </p:cNvPr>
          <p:cNvCxnSpPr/>
          <p:nvPr/>
        </p:nvCxnSpPr>
        <p:spPr>
          <a:xfrm>
            <a:off x="3120272" y="2554869"/>
            <a:ext cx="3780149" cy="13478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7D62A3B-9EA4-43F4-B0D5-4BA381A30A91}"/>
              </a:ext>
            </a:extLst>
          </p:cNvPr>
          <p:cNvCxnSpPr/>
          <p:nvPr/>
        </p:nvCxnSpPr>
        <p:spPr>
          <a:xfrm>
            <a:off x="6033155" y="2281287"/>
            <a:ext cx="3755025" cy="16214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CD43648-28E2-4AE4-96F6-3D9290062989}"/>
              </a:ext>
            </a:extLst>
          </p:cNvPr>
          <p:cNvCxnSpPr>
            <a:stCxn id="10" idx="3"/>
          </p:cNvCxnSpPr>
          <p:nvPr/>
        </p:nvCxnSpPr>
        <p:spPr>
          <a:xfrm>
            <a:off x="9530370" y="2240201"/>
            <a:ext cx="257810" cy="16624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86FE0EF-8597-434F-8DB0-85753AC574D2}"/>
              </a:ext>
            </a:extLst>
          </p:cNvPr>
          <p:cNvCxnSpPr/>
          <p:nvPr/>
        </p:nvCxnSpPr>
        <p:spPr>
          <a:xfrm>
            <a:off x="1715678" y="2986047"/>
            <a:ext cx="2094824" cy="9828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024CCA1-13D9-42DD-AD7D-38E9810F5870}"/>
              </a:ext>
            </a:extLst>
          </p:cNvPr>
          <p:cNvCxnSpPr/>
          <p:nvPr/>
        </p:nvCxnSpPr>
        <p:spPr>
          <a:xfrm>
            <a:off x="3120272" y="2707269"/>
            <a:ext cx="690230" cy="12616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DB7CED7-3CB2-4C5F-92C6-1FD7975BDF79}"/>
              </a:ext>
            </a:extLst>
          </p:cNvPr>
          <p:cNvSpPr txBox="1"/>
          <p:nvPr/>
        </p:nvSpPr>
        <p:spPr>
          <a:xfrm>
            <a:off x="3202688" y="5667352"/>
            <a:ext cx="6327682" cy="707886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+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অন্তর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= সমান্তর </a:t>
            </a:r>
          </a:p>
        </p:txBody>
      </p:sp>
      <p:sp>
        <p:nvSpPr>
          <p:cNvPr id="29" name="Date Placeholder 28">
            <a:extLst>
              <a:ext uri="{FF2B5EF4-FFF2-40B4-BE49-F238E27FC236}">
                <a16:creationId xmlns:a16="http://schemas.microsoft.com/office/drawing/2014/main" id="{B3659AEF-8DF7-405D-95FF-1EB5EC2521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5986" y="6442058"/>
            <a:ext cx="2743200" cy="365125"/>
          </a:xfrm>
        </p:spPr>
        <p:txBody>
          <a:bodyPr/>
          <a:lstStyle/>
          <a:p>
            <a:fld id="{518970C9-7FBA-4A79-B055-840D3EFF13E7}" type="datetime2">
              <a:rPr lang="en-US" smtClean="0"/>
              <a:t>Sunday, September 13, 2026</a:t>
            </a:fld>
            <a:endParaRPr lang="en-US" dirty="0"/>
          </a:p>
        </p:txBody>
      </p:sp>
      <p:sp>
        <p:nvSpPr>
          <p:cNvPr id="30" name="Footer Placeholder 29">
            <a:extLst>
              <a:ext uri="{FF2B5EF4-FFF2-40B4-BE49-F238E27FC236}">
                <a16:creationId xmlns:a16="http://schemas.microsoft.com/office/drawing/2014/main" id="{6EC1A36B-0CE4-4BC8-AC29-88C3D1440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46831" y="6415673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3BAB94BC-DF9F-43D9-81A0-3293B019E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0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25 -0.36319 L -0.13125 -0.36319 C -0.12838 -0.36273 -0.12539 -0.36273 -0.12239 -0.36157 C -0.12096 -0.36088 -0.11992 -0.35856 -0.11849 -0.3581 C -0.11393 -0.35671 -0.10924 -0.35694 -0.10469 -0.35625 L -0.09284 -0.35463 C -0.08958 -0.35347 -0.0862 -0.35208 -0.08294 -0.35092 C -0.07943 -0.35 -0.07643 -0.3493 -0.07305 -0.34745 C -0.0556 -0.33773 -0.06667 -0.34282 -0.05729 -0.33866 C -0.0526 -0.3331 -0.05547 -0.33588 -0.04844 -0.33171 L -0.04544 -0.33009 L -0.03854 -0.31759 L -0.03659 -0.31412 C -0.03594 -0.3118 -0.03542 -0.30926 -0.03463 -0.30717 C -0.02995 -0.29629 -0.03164 -0.3037 -0.02669 -0.29491 C -0.02578 -0.29352 -0.02552 -0.2912 -0.02474 -0.28958 C -0.02344 -0.28704 -0.02187 -0.28518 -0.0207 -0.28264 C -0.01953 -0.27986 -0.01875 -0.27685 -0.01784 -0.27384 C -0.01549 -0.26736 -0.01562 -0.26921 -0.0138 -0.26157 C -0.01198 -0.2537 -0.01419 -0.25856 -0.01094 -0.25278 C -0.01055 -0.25116 -0.01029 -0.2493 -0.00989 -0.24745 C -0.00937 -0.24514 -0.0082 -0.24305 -0.00794 -0.24051 C -0.00716 -0.23426 -0.00729 -0.22754 -0.0069 -0.22129 C -0.00729 -0.21134 -0.00742 -0.20139 -0.00794 -0.19143 C -0.00807 -0.18889 -0.00833 -0.18657 -0.00885 -0.18449 C -0.00937 -0.18241 -0.01016 -0.18079 -0.01094 -0.17917 C -0.01016 -0.17685 -0.0095 -0.17454 -0.00885 -0.17222 C -0.0082 -0.16921 -0.00768 -0.1662 -0.0069 -0.16342 C -0.00312 -0.14977 -0.00651 -0.16597 -0.00391 -0.15278 C -0.00364 -0.14861 -0.00351 -0.14444 -0.00299 -0.14051 C 0.00221 -0.10393 -0.00208 -0.14004 0.00195 -0.11597 C 0.00248 -0.11319 0.00248 -0.11018 0.003 -0.10717 C 0.00352 -0.1037 0.00495 -0.09676 0.00495 -0.09676 C 0.00495 -0.09583 0.00716 -0.0618 0.00495 -0.05278 C 0.00443 -0.05092 0.003 -0.05046 0.00195 -0.0493 C 0.00065 -0.04583 -0.00052 -0.04213 -0.00195 -0.03889 C -0.00299 -0.03634 -0.00404 -0.03426 -0.00495 -0.03171 C -0.00573 -0.02963 -0.00612 -0.02708 -0.0069 -0.02477 C -0.0082 -0.02106 -0.01016 -0.01829 -0.01094 -0.01412 L -0.01289 -0.0037 C -0.00716 0.00301 -0.01107 -0.00023 8.67362E-19 -0.00023 L 8.67362E-19 -0.00023 " pathEditMode="relative" ptsTypes="AAAAAAAAAAAAAAAAAAAAAAAAAAAAAAAAAAAAAAAAAA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528 -0.36504 L -0.13528 -0.36504 C -0.13177 -0.35879 -0.12851 -0.35138 -0.12447 -0.34583 C -0.1177 -0.33657 -0.10989 -0.32962 -0.10273 -0.32129 C -0.09934 -0.31736 -0.0957 -0.31412 -0.09283 -0.30902 C -0.09127 -0.30601 -0.08945 -0.30347 -0.08789 -0.30023 C -0.0819 -0.28703 -0.08111 -0.28402 -0.07708 -0.27222 C -0.07669 -0.2699 -0.07734 -0.26643 -0.07604 -0.26527 C -0.06015 -0.24999 -0.06653 -0.26504 -0.05533 -0.253 C -0.05312 -0.25046 -0.05156 -0.24675 -0.04947 -0.24421 C -0.04335 -0.2368 -0.03658 -0.23101 -0.03072 -0.22314 C -0.02773 -0.21921 -0.02526 -0.21388 -0.02278 -0.20902 C -0.01666 -0.19699 -0.01002 -0.18564 -0.00494 -0.17222 C -0.00429 -0.17037 -0.00351 -0.16874 -0.00299 -0.16689 C -0.00221 -0.16412 -0.00169 -0.16111 -0.00104 -0.1581 C -0.0013 -0.153 -0.0013 -0.14745 -0.00208 -0.14236 C -0.00221 -0.14074 -0.00351 -0.14027 -0.00403 -0.13888 C -0.00455 -0.13726 -0.00468 -0.13541 -0.00494 -0.13356 C -0.00742 -0.11828 -0.00455 -0.13402 -0.0069 -0.12129 C -0.00651 -0.10231 -0.0082 -0.08703 -0.00403 -0.0706 C -0.00325 -0.06736 -0.00208 -0.06458 -0.00104 -0.0618 C -0.00039 -0.05763 0.0004 -0.0537 0.00092 -0.04953 C 0.00378 -0.02824 0.00079 -0.03749 0.00495 -0.02662 C 0.00639 -0.01874 0.00678 -0.01874 0.00495 -0.0074 C 0.00456 -0.00578 0.00365 -0.00486 0.00287 -0.00393 C 0.00196 -0.00254 -2.08333E-7 -0.00023 -2.08333E-7 -0.00023 L -2.08333E-7 -0.00023 L -2.08333E-7 -0.00023 " pathEditMode="relative" ptsTypes="AAAAAAAAAAAAAAAAAAAAAAAAAAAA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56 -0.3757 L -0.10156 -0.3757 C -0.09336 -0.37454 -0.09088 -0.37477 -0.08385 -0.37222 C -0.08151 -0.37153 -0.07448 -0.36782 -0.07304 -0.36713 C -0.07109 -0.36597 -0.06914 -0.36435 -0.06705 -0.36343 C -0.06484 -0.3625 -0.0625 -0.3625 -0.06015 -0.36181 C -0.05885 -0.36134 -0.05755 -0.36065 -0.05625 -0.35995 C -0.05521 -0.35949 -0.05429 -0.35857 -0.05325 -0.35833 C -0.04505 -0.35556 -0.03437 -0.35579 -0.02669 -0.35486 C -0.02343 -0.3544 -0.02005 -0.35347 -0.01679 -0.35301 C -0.01588 -0.35232 -0.01484 -0.35162 -0.0138 -0.35116 C -0.00911 -0.34907 -0.00846 -0.35023 -0.00403 -0.34607 C -0.00195 -0.34398 0.00912 -0.33009 0.00977 -0.32847 C 0.01081 -0.32616 0.01159 -0.32338 0.01276 -0.32153 C 0.01784 -0.31227 0.01381 -0.32315 0.01771 -0.31435 C 0.02201 -0.30486 0.01667 -0.31296 0.02357 -0.30394 C 0.02422 -0.30093 0.02487 -0.29792 0.02565 -0.29514 C 0.02748 -0.28866 0.02722 -0.2912 0.02956 -0.28634 C 0.0306 -0.28403 0.03151 -0.28171 0.03256 -0.2794 C 0.03282 -0.27708 0.03321 -0.27477 0.03347 -0.27222 C 0.03425 -0.26412 0.03399 -0.25556 0.03542 -0.24769 C 0.03894 -0.22917 0.03776 -0.23727 0.03946 -0.22315 C 0.03972 -0.2162 0.04011 -0.20903 0.04037 -0.20208 C 0.04076 -0.19329 0.04089 -0.18449 0.04141 -0.1757 C 0.04219 -0.15949 0.0444 -0.12662 0.0444 -0.12662 C 0.04401 -0.11389 0.04388 -0.10093 0.04336 -0.08796 C 0.0431 -0.08287 0.04167 -0.08195 0.04037 -0.07755 C 0.03633 -0.06296 0.0431 -0.08218 0.03737 -0.06713 C 0.03711 -0.06528 0.03698 -0.06343 0.03646 -0.06181 C 0.03594 -0.06042 0.03516 -0.05926 0.03451 -0.05833 C 0.03177 -0.0544 0.03164 -0.05486 0.02852 -0.05301 C 0.02279 -0.04282 0.03112 -0.05695 0.02357 -0.04607 C 0.01888 -0.03889 0.02227 -0.04306 0.01875 -0.03542 C 0.01784 -0.03357 0.01654 -0.03218 0.01576 -0.03009 C 0.01433 -0.02685 0.01341 -0.02269 0.01185 -0.01968 C 0.01107 -0.01852 0.01042 -0.01736 0.00977 -0.0162 C 0.00912 -0.01458 0.00873 -0.01227 0.00782 -0.01088 C 0.00703 -0.00949 0.00586 -0.0088 0.00495 -0.00741 C -0.00039 0.00046 0.00404 -0.00394 -8.33333E-7 -0.00023 L -8.33333E-7 -0.00023 " pathEditMode="relative" ptsTypes="AAAAAAAAAAAAAAAAAAAAAAAAAAAAAAAAAAAAAAAA">
                                      <p:cBhvr>
                                        <p:cTn id="9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iagram group">
            <a:extLst>
              <a:ext uri="{FF2B5EF4-FFF2-40B4-BE49-F238E27FC236}">
                <a16:creationId xmlns:a16="http://schemas.microsoft.com/office/drawing/2014/main" id="{5A278227-0F23-4B51-84D4-07C9B555C82A}"/>
              </a:ext>
            </a:extLst>
          </p:cNvPr>
          <p:cNvGrpSpPr/>
          <p:nvPr/>
        </p:nvGrpSpPr>
        <p:grpSpPr>
          <a:xfrm>
            <a:off x="986867" y="2755899"/>
            <a:ext cx="10218265" cy="3429001"/>
            <a:chOff x="1604488" y="0"/>
            <a:chExt cx="10218265" cy="6172199"/>
          </a:xfrm>
          <a:scene3d>
            <a:camera prst="isometricOffAxis2Left" zoom="95000"/>
            <a:lightRig rig="flat" dir="t"/>
          </a:scene3d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B64E142-E0F8-4E02-97B8-85EE6EF91B6D}"/>
                </a:ext>
              </a:extLst>
            </p:cNvPr>
            <p:cNvGrpSpPr/>
            <p:nvPr/>
          </p:nvGrpSpPr>
          <p:grpSpPr>
            <a:xfrm>
              <a:off x="1814651" y="1318144"/>
              <a:ext cx="3698876" cy="1218947"/>
              <a:chOff x="1814651" y="1318144"/>
              <a:chExt cx="3698876" cy="1218947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BBFA4EE-DC02-4634-961F-FF2E78289E10}"/>
                  </a:ext>
                </a:extLst>
              </p:cNvPr>
              <p:cNvSpPr/>
              <p:nvPr/>
            </p:nvSpPr>
            <p:spPr>
              <a:xfrm>
                <a:off x="1814651" y="1318144"/>
                <a:ext cx="3698876" cy="121894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7C71F22-D88B-44DA-AE2A-23CF63BB327A}"/>
                  </a:ext>
                </a:extLst>
              </p:cNvPr>
              <p:cNvSpPr txBox="1"/>
              <p:nvPr/>
            </p:nvSpPr>
            <p:spPr>
              <a:xfrm>
                <a:off x="1814651" y="1318144"/>
                <a:ext cx="3698876" cy="121894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0" tIns="82550" rIns="82550" bIns="82550" numCol="1" spcCol="1270" anchor="ctr" anchorCtr="0">
                <a:noAutofit/>
              </a:bodyPr>
              <a:lstStyle/>
              <a:p>
                <a:pPr marL="0" lvl="0" indent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6500" kern="12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38C34E-066D-4AE5-9A9B-F2EE8919DCD8}"/>
                </a:ext>
              </a:extLst>
            </p:cNvPr>
            <p:cNvGrpSpPr/>
            <p:nvPr/>
          </p:nvGrpSpPr>
          <p:grpSpPr>
            <a:xfrm>
              <a:off x="1814651" y="3888486"/>
              <a:ext cx="3698876" cy="2283713"/>
              <a:chOff x="1814651" y="3888486"/>
              <a:chExt cx="3698876" cy="2283713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F80E526-D781-4B40-95CE-AFB935E4887B}"/>
                  </a:ext>
                </a:extLst>
              </p:cNvPr>
              <p:cNvSpPr/>
              <p:nvPr/>
            </p:nvSpPr>
            <p:spPr>
              <a:xfrm>
                <a:off x="1814651" y="3888486"/>
                <a:ext cx="3698876" cy="2283713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BBE6A79-BECF-4A6B-9D18-A4609F2B1258}"/>
                  </a:ext>
                </a:extLst>
              </p:cNvPr>
              <p:cNvSpPr txBox="1"/>
              <p:nvPr/>
            </p:nvSpPr>
            <p:spPr>
              <a:xfrm>
                <a:off x="1814651" y="3888486"/>
                <a:ext cx="3698876" cy="228371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0" tIns="82550" rIns="82550" bIns="82550" numCol="1" spcCol="1270" anchor="ctr" anchorCtr="0">
                <a:noAutofit/>
              </a:bodyPr>
              <a:lstStyle/>
              <a:p>
                <a:pPr marL="0" lvl="0" indent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6500" kern="12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5CE94A4-121E-4978-B456-DA33C596B7F4}"/>
                </a:ext>
              </a:extLst>
            </p:cNvPr>
            <p:cNvSpPr/>
            <p:nvPr/>
          </p:nvSpPr>
          <p:spPr>
            <a:xfrm>
              <a:off x="1810448" y="947416"/>
              <a:ext cx="294228" cy="294228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0F6A0D0-6425-4197-BE34-BCAF82744582}"/>
                </a:ext>
              </a:extLst>
            </p:cNvPr>
            <p:cNvSpPr/>
            <p:nvPr/>
          </p:nvSpPr>
          <p:spPr>
            <a:xfrm>
              <a:off x="2016408" y="535496"/>
              <a:ext cx="294228" cy="294228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38001B4-21F5-4A48-B5CD-DC91DF7AB4F6}"/>
                </a:ext>
              </a:extLst>
            </p:cNvPr>
            <p:cNvSpPr/>
            <p:nvPr/>
          </p:nvSpPr>
          <p:spPr>
            <a:xfrm>
              <a:off x="2510712" y="617880"/>
              <a:ext cx="462359" cy="462359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835C7F3-63A2-4B7F-A2E1-5B43EAE723A5}"/>
                </a:ext>
              </a:extLst>
            </p:cNvPr>
            <p:cNvSpPr/>
            <p:nvPr/>
          </p:nvSpPr>
          <p:spPr>
            <a:xfrm>
              <a:off x="2922632" y="164768"/>
              <a:ext cx="294228" cy="294228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39D7B24-8463-4F3D-ADE3-F897E1AF8905}"/>
                </a:ext>
              </a:extLst>
            </p:cNvPr>
            <p:cNvSpPr/>
            <p:nvPr/>
          </p:nvSpPr>
          <p:spPr>
            <a:xfrm>
              <a:off x="3458129" y="0"/>
              <a:ext cx="294228" cy="294228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711C5A4-4BDD-4B07-84C4-8598F18348E6}"/>
                </a:ext>
              </a:extLst>
            </p:cNvPr>
            <p:cNvSpPr/>
            <p:nvPr/>
          </p:nvSpPr>
          <p:spPr>
            <a:xfrm>
              <a:off x="4117201" y="288344"/>
              <a:ext cx="294228" cy="294228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1BCA2B5-B132-4D8B-BEF4-7D736751E5D0}"/>
                </a:ext>
              </a:extLst>
            </p:cNvPr>
            <p:cNvSpPr/>
            <p:nvPr/>
          </p:nvSpPr>
          <p:spPr>
            <a:xfrm>
              <a:off x="4529122" y="494304"/>
              <a:ext cx="462359" cy="462359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74E593D-3F25-409D-B5E3-D103D88CEE45}"/>
                </a:ext>
              </a:extLst>
            </p:cNvPr>
            <p:cNvSpPr/>
            <p:nvPr/>
          </p:nvSpPr>
          <p:spPr>
            <a:xfrm>
              <a:off x="5105810" y="947416"/>
              <a:ext cx="294228" cy="294228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699EDF3-3E84-423F-996A-069A64CED693}"/>
                </a:ext>
              </a:extLst>
            </p:cNvPr>
            <p:cNvSpPr/>
            <p:nvPr/>
          </p:nvSpPr>
          <p:spPr>
            <a:xfrm>
              <a:off x="5352962" y="1400528"/>
              <a:ext cx="294228" cy="294228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25C6335-42D8-42B7-A101-CD6790F1674F}"/>
                </a:ext>
              </a:extLst>
            </p:cNvPr>
            <p:cNvSpPr/>
            <p:nvPr/>
          </p:nvSpPr>
          <p:spPr>
            <a:xfrm>
              <a:off x="3210977" y="535496"/>
              <a:ext cx="756588" cy="756588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5C049E8-E3BA-4534-A9FB-4E813C52813D}"/>
                </a:ext>
              </a:extLst>
            </p:cNvPr>
            <p:cNvSpPr/>
            <p:nvPr/>
          </p:nvSpPr>
          <p:spPr>
            <a:xfrm>
              <a:off x="1604488" y="2100793"/>
              <a:ext cx="294228" cy="294228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11ACC99-2D0A-4622-9D52-515AA62D3176}"/>
                </a:ext>
              </a:extLst>
            </p:cNvPr>
            <p:cNvSpPr/>
            <p:nvPr/>
          </p:nvSpPr>
          <p:spPr>
            <a:xfrm>
              <a:off x="1851640" y="2471521"/>
              <a:ext cx="462359" cy="462359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8F43D25-0612-46B5-A0C6-5C75268D14A8}"/>
                </a:ext>
              </a:extLst>
            </p:cNvPr>
            <p:cNvSpPr/>
            <p:nvPr/>
          </p:nvSpPr>
          <p:spPr>
            <a:xfrm>
              <a:off x="2469520" y="2801057"/>
              <a:ext cx="672522" cy="672522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5F23F2F-8BC5-4962-8AE6-556CB924E4FD}"/>
                </a:ext>
              </a:extLst>
            </p:cNvPr>
            <p:cNvSpPr/>
            <p:nvPr/>
          </p:nvSpPr>
          <p:spPr>
            <a:xfrm>
              <a:off x="3334553" y="3336554"/>
              <a:ext cx="294228" cy="294228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C1DA778-5D55-4A77-8FC9-159D305CA047}"/>
                </a:ext>
              </a:extLst>
            </p:cNvPr>
            <p:cNvSpPr/>
            <p:nvPr/>
          </p:nvSpPr>
          <p:spPr>
            <a:xfrm>
              <a:off x="3499321" y="2801057"/>
              <a:ext cx="462359" cy="462359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A71A482-CC87-4CA0-AED7-B5F2D986C710}"/>
                </a:ext>
              </a:extLst>
            </p:cNvPr>
            <p:cNvSpPr/>
            <p:nvPr/>
          </p:nvSpPr>
          <p:spPr>
            <a:xfrm>
              <a:off x="3911241" y="3377746"/>
              <a:ext cx="294228" cy="294228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4D3B8A7-38C9-4740-832B-EC6018FF9561}"/>
                </a:ext>
              </a:extLst>
            </p:cNvPr>
            <p:cNvSpPr/>
            <p:nvPr/>
          </p:nvSpPr>
          <p:spPr>
            <a:xfrm>
              <a:off x="4330095" y="2742736"/>
              <a:ext cx="672522" cy="672522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DAB1B56-B6D9-4A4C-AA6C-F44546149EC1}"/>
                </a:ext>
              </a:extLst>
            </p:cNvPr>
            <p:cNvSpPr/>
            <p:nvPr/>
          </p:nvSpPr>
          <p:spPr>
            <a:xfrm>
              <a:off x="5188194" y="2553905"/>
              <a:ext cx="462359" cy="462359"/>
            </a:xfrm>
            <a:prstGeom prst="ellipse">
              <a:avLst/>
            </a:prstGeom>
            <a:sp3d extrusionH="381000" contourW="38100" prstMaterial="matte">
              <a:contourClr>
                <a:schemeClr val="lt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72A30A79-71CC-408E-BB04-163624896314}"/>
                </a:ext>
              </a:extLst>
            </p:cNvPr>
            <p:cNvSpPr/>
            <p:nvPr/>
          </p:nvSpPr>
          <p:spPr>
            <a:xfrm>
              <a:off x="5650553" y="617195"/>
              <a:ext cx="1357884" cy="2592348"/>
            </a:xfrm>
            <a:prstGeom prst="chevron">
              <a:avLst>
                <a:gd name="adj" fmla="val 62310"/>
              </a:avLst>
            </a:prstGeom>
            <a:sp3d z="-52400" extrusionH="181000" contourW="38100" prstMaterial="matte">
              <a:contourClr>
                <a:schemeClr val="lt1"/>
              </a:contourClr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3CD7BD2C-888B-4BCF-A2A5-2AC926B26E42}"/>
                </a:ext>
              </a:extLst>
            </p:cNvPr>
            <p:cNvSpPr/>
            <p:nvPr/>
          </p:nvSpPr>
          <p:spPr>
            <a:xfrm>
              <a:off x="6761549" y="617195"/>
              <a:ext cx="1357884" cy="2592348"/>
            </a:xfrm>
            <a:prstGeom prst="chevron">
              <a:avLst>
                <a:gd name="adj" fmla="val 62310"/>
              </a:avLst>
            </a:prstGeom>
            <a:sp3d z="-52400" extrusionH="181000" contourW="38100" prstMaterial="matte">
              <a:contourClr>
                <a:schemeClr val="lt1"/>
              </a:contourClr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E304C54-F6FF-4427-8751-A4DB624DE6A5}"/>
                </a:ext>
              </a:extLst>
            </p:cNvPr>
            <p:cNvGrpSpPr/>
            <p:nvPr/>
          </p:nvGrpSpPr>
          <p:grpSpPr>
            <a:xfrm>
              <a:off x="8397182" y="433288"/>
              <a:ext cx="3147822" cy="3147822"/>
              <a:chOff x="8397182" y="433288"/>
              <a:chExt cx="3147822" cy="3147822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3F850BE-EC64-4F44-AF49-9D5581B08471}"/>
                  </a:ext>
                </a:extLst>
              </p:cNvPr>
              <p:cNvSpPr/>
              <p:nvPr/>
            </p:nvSpPr>
            <p:spPr>
              <a:xfrm>
                <a:off x="8397182" y="433288"/>
                <a:ext cx="3147822" cy="3147822"/>
              </a:xfrm>
              <a:prstGeom prst="ellipse">
                <a:avLst/>
              </a:prstGeom>
              <a:ln w="339725">
                <a:solidFill>
                  <a:srgbClr val="FF0000"/>
                </a:solidFill>
              </a:ln>
              <a:sp3d extrusionH="381000" contourW="38100" prstMaterial="matte">
                <a:contourClr>
                  <a:schemeClr val="lt1"/>
                </a:contourClr>
              </a:sp3d>
            </p:spPr>
            <p:style>
              <a:lnRef idx="0">
                <a:scrgbClr r="0" g="0" b="0"/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Oval 28">
                <a:extLst>
                  <a:ext uri="{FF2B5EF4-FFF2-40B4-BE49-F238E27FC236}">
                    <a16:creationId xmlns:a16="http://schemas.microsoft.com/office/drawing/2014/main" id="{66810DFD-1F71-4BCA-A801-04ABB6D41058}"/>
                  </a:ext>
                </a:extLst>
              </p:cNvPr>
              <p:cNvSpPr txBox="1"/>
              <p:nvPr/>
            </p:nvSpPr>
            <p:spPr>
              <a:xfrm>
                <a:off x="8858170" y="894276"/>
                <a:ext cx="2225846" cy="222584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ctr" defTabSz="3556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8000" b="1" kern="1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সমান্তর </a:t>
                </a:r>
                <a:r>
                  <a:rPr lang="en-US" sz="8000" b="1" kern="1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ধারা</a:t>
                </a:r>
                <a:endParaRPr lang="en-US" sz="8000" b="1" kern="1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12CADA8-3E5A-4D1E-83A7-B1386EC87C0C}"/>
                </a:ext>
              </a:extLst>
            </p:cNvPr>
            <p:cNvGrpSpPr/>
            <p:nvPr/>
          </p:nvGrpSpPr>
          <p:grpSpPr>
            <a:xfrm>
              <a:off x="8119433" y="3888485"/>
              <a:ext cx="3703320" cy="2283713"/>
              <a:chOff x="8119433" y="3888485"/>
              <a:chExt cx="3703320" cy="228371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00E4364-A1DC-4053-8954-722E23CC22D3}"/>
                  </a:ext>
                </a:extLst>
              </p:cNvPr>
              <p:cNvSpPr/>
              <p:nvPr/>
            </p:nvSpPr>
            <p:spPr>
              <a:xfrm>
                <a:off x="8119433" y="3888485"/>
                <a:ext cx="3703320" cy="2283713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D629FF9-39EC-4842-A7D4-5ECD426D11A2}"/>
                  </a:ext>
                </a:extLst>
              </p:cNvPr>
              <p:cNvSpPr txBox="1"/>
              <p:nvPr/>
            </p:nvSpPr>
            <p:spPr>
              <a:xfrm>
                <a:off x="8119433" y="3888485"/>
                <a:ext cx="3703320" cy="228371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0" tIns="82550" rIns="82550" bIns="82550" numCol="1" spcCol="1270" anchor="ctr" anchorCtr="0">
                <a:noAutofit/>
              </a:bodyPr>
              <a:lstStyle/>
              <a:p>
                <a:pPr marL="0" lvl="0" indent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6500" kern="1200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5B393B25-4028-43E5-948C-AD73603D795F}"/>
              </a:ext>
            </a:extLst>
          </p:cNvPr>
          <p:cNvSpPr txBox="1"/>
          <p:nvPr/>
        </p:nvSpPr>
        <p:spPr>
          <a:xfrm>
            <a:off x="2188161" y="110003"/>
            <a:ext cx="72791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8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88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5" name="Date Placeholder 34">
            <a:extLst>
              <a:ext uri="{FF2B5EF4-FFF2-40B4-BE49-F238E27FC236}">
                <a16:creationId xmlns:a16="http://schemas.microsoft.com/office/drawing/2014/main" id="{9D5BAC17-8A8B-4045-9F6E-12778E741F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77135" y="6395451"/>
            <a:ext cx="2743200" cy="365125"/>
          </a:xfrm>
        </p:spPr>
        <p:txBody>
          <a:bodyPr/>
          <a:lstStyle/>
          <a:p>
            <a:fld id="{FF68E912-6A0A-4CE4-880C-5281F71FA671}" type="datetime2">
              <a:rPr lang="en-US" smtClean="0"/>
              <a:t>Sunday, September 13, 2026</a:t>
            </a:fld>
            <a:endParaRPr lang="en-US" dirty="0"/>
          </a:p>
        </p:txBody>
      </p:sp>
      <p:sp>
        <p:nvSpPr>
          <p:cNvPr id="37" name="Footer Placeholder 36">
            <a:extLst>
              <a:ext uri="{FF2B5EF4-FFF2-40B4-BE49-F238E27FC236}">
                <a16:creationId xmlns:a16="http://schemas.microsoft.com/office/drawing/2014/main" id="{1961E1A2-E7AE-42DF-8FFB-5F4431891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47716" y="635635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9C57B826-5F22-468C-810A-9A4B3F52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8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-7.40741E-7 L 2.916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C2CA31-0629-4A07-B00F-0ECAA14E4965}"/>
              </a:ext>
            </a:extLst>
          </p:cNvPr>
          <p:cNvSpPr txBox="1"/>
          <p:nvPr/>
        </p:nvSpPr>
        <p:spPr>
          <a:xfrm>
            <a:off x="1696453" y="625645"/>
            <a:ext cx="702644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115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4DD08D-5F04-4308-A93D-8120B44E7862}"/>
              </a:ext>
            </a:extLst>
          </p:cNvPr>
          <p:cNvSpPr txBox="1"/>
          <p:nvPr/>
        </p:nvSpPr>
        <p:spPr>
          <a:xfrm>
            <a:off x="806112" y="2156480"/>
            <a:ext cx="1070008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সমান্তর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857250" indent="-857250">
              <a:buFont typeface="Wingdings" panose="05000000000000000000" pitchFamily="2" charset="2"/>
              <a:buChar char="q"/>
            </a:pP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সমান্তর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ধারার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সুত্রাবলী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857250" indent="-857250">
              <a:buFont typeface="Wingdings" panose="05000000000000000000" pitchFamily="2" charset="2"/>
              <a:buChar char="q"/>
            </a:pP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সমান্তর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ধারার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সুত্রাবলীর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>
              <a:buFont typeface="Wingdings" panose="05000000000000000000" pitchFamily="2" charset="2"/>
              <a:buChar char="q"/>
            </a:pP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9786FD-1420-485A-873E-F098BC177E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40000" y="6356350"/>
            <a:ext cx="2743200" cy="365125"/>
          </a:xfrm>
        </p:spPr>
        <p:txBody>
          <a:bodyPr/>
          <a:lstStyle/>
          <a:p>
            <a:fld id="{F4ED807D-E8D3-404F-ABCA-502DE936957F}" type="datetime2">
              <a:rPr lang="en-US" smtClean="0"/>
              <a:t>Sunday, September 13,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6C61B-F445-4237-B262-A1DA5E7DC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24500" y="635635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6D8A2-7D93-417C-87B7-274825CA0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9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us 10">
            <a:extLst>
              <a:ext uri="{FF2B5EF4-FFF2-40B4-BE49-F238E27FC236}">
                <a16:creationId xmlns:a16="http://schemas.microsoft.com/office/drawing/2014/main" id="{48D65B2B-1331-4E5D-92B3-A25EA3BD27C9}"/>
              </a:ext>
            </a:extLst>
          </p:cNvPr>
          <p:cNvSpPr/>
          <p:nvPr/>
        </p:nvSpPr>
        <p:spPr>
          <a:xfrm>
            <a:off x="6588262" y="3917910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8AE3FD-FCFC-4A8D-B0B6-ABA58CBDAA8D}"/>
              </a:ext>
            </a:extLst>
          </p:cNvPr>
          <p:cNvSpPr/>
          <p:nvPr/>
        </p:nvSpPr>
        <p:spPr>
          <a:xfrm>
            <a:off x="2890851" y="3472139"/>
            <a:ext cx="1313844" cy="1567206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2E081F-2C5B-478E-AE09-6B8BAD9B3AC1}"/>
              </a:ext>
            </a:extLst>
          </p:cNvPr>
          <p:cNvSpPr/>
          <p:nvPr/>
        </p:nvSpPr>
        <p:spPr>
          <a:xfrm>
            <a:off x="5055168" y="3472138"/>
            <a:ext cx="1313844" cy="15672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D25D31-6600-481C-BF52-079FA3E5D108}"/>
              </a:ext>
            </a:extLst>
          </p:cNvPr>
          <p:cNvSpPr/>
          <p:nvPr/>
        </p:nvSpPr>
        <p:spPr>
          <a:xfrm>
            <a:off x="7129955" y="3501952"/>
            <a:ext cx="1313844" cy="15672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7" name="Plus 15">
            <a:extLst>
              <a:ext uri="{FF2B5EF4-FFF2-40B4-BE49-F238E27FC236}">
                <a16:creationId xmlns:a16="http://schemas.microsoft.com/office/drawing/2014/main" id="{5E7A6366-CD35-4874-9D45-3295A2158372}"/>
              </a:ext>
            </a:extLst>
          </p:cNvPr>
          <p:cNvSpPr/>
          <p:nvPr/>
        </p:nvSpPr>
        <p:spPr>
          <a:xfrm>
            <a:off x="4423945" y="3888096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Plus 16">
            <a:extLst>
              <a:ext uri="{FF2B5EF4-FFF2-40B4-BE49-F238E27FC236}">
                <a16:creationId xmlns:a16="http://schemas.microsoft.com/office/drawing/2014/main" id="{CB23C943-C5ED-4FAA-B37C-78F124916406}"/>
              </a:ext>
            </a:extLst>
          </p:cNvPr>
          <p:cNvSpPr/>
          <p:nvPr/>
        </p:nvSpPr>
        <p:spPr>
          <a:xfrm>
            <a:off x="2297314" y="3888096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Plus 17">
            <a:extLst>
              <a:ext uri="{FF2B5EF4-FFF2-40B4-BE49-F238E27FC236}">
                <a16:creationId xmlns:a16="http://schemas.microsoft.com/office/drawing/2014/main" id="{64C82A2C-3B1E-4196-A030-317E3F84CD3D}"/>
              </a:ext>
            </a:extLst>
          </p:cNvPr>
          <p:cNvSpPr/>
          <p:nvPr/>
        </p:nvSpPr>
        <p:spPr>
          <a:xfrm>
            <a:off x="8652899" y="3888095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0F6A62-08EA-4B6A-8662-F49FE75DB19A}"/>
              </a:ext>
            </a:extLst>
          </p:cNvPr>
          <p:cNvSpPr/>
          <p:nvPr/>
        </p:nvSpPr>
        <p:spPr>
          <a:xfrm>
            <a:off x="720546" y="3426235"/>
            <a:ext cx="1313844" cy="15672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304ABC-284D-474A-B90A-689FE0CB8277}"/>
              </a:ext>
            </a:extLst>
          </p:cNvPr>
          <p:cNvSpPr txBox="1"/>
          <p:nvPr/>
        </p:nvSpPr>
        <p:spPr>
          <a:xfrm>
            <a:off x="790672" y="291607"/>
            <a:ext cx="2162175" cy="1015663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1ম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38B816-A9E5-4B9E-B569-8E2D5B36963C}"/>
              </a:ext>
            </a:extLst>
          </p:cNvPr>
          <p:cNvSpPr txBox="1"/>
          <p:nvPr/>
        </p:nvSpPr>
        <p:spPr>
          <a:xfrm>
            <a:off x="3469534" y="301030"/>
            <a:ext cx="2162175" cy="101566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4B020E-BECC-45E7-BF57-B65650AB37D2}"/>
              </a:ext>
            </a:extLst>
          </p:cNvPr>
          <p:cNvSpPr txBox="1"/>
          <p:nvPr/>
        </p:nvSpPr>
        <p:spPr>
          <a:xfrm>
            <a:off x="6071426" y="314999"/>
            <a:ext cx="2276475" cy="101566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৩য়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FB0827-CA95-47B2-8DB6-E2CE235F3877}"/>
              </a:ext>
            </a:extLst>
          </p:cNvPr>
          <p:cNvSpPr txBox="1"/>
          <p:nvPr/>
        </p:nvSpPr>
        <p:spPr>
          <a:xfrm>
            <a:off x="8664580" y="412215"/>
            <a:ext cx="2162175" cy="101566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৪র্থ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117E71-B301-4675-A1AB-4E1368FAA3AC}"/>
              </a:ext>
            </a:extLst>
          </p:cNvPr>
          <p:cNvSpPr txBox="1"/>
          <p:nvPr/>
        </p:nvSpPr>
        <p:spPr>
          <a:xfrm>
            <a:off x="9294272" y="3501952"/>
            <a:ext cx="1549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A787B0-3DE4-49BE-8C47-BA4DCCE55ADE}"/>
              </a:ext>
            </a:extLst>
          </p:cNvPr>
          <p:cNvSpPr txBox="1"/>
          <p:nvPr/>
        </p:nvSpPr>
        <p:spPr>
          <a:xfrm>
            <a:off x="1065645" y="2044970"/>
            <a:ext cx="806115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445BE6-24E8-4887-9028-99CA57AEC513}"/>
              </a:ext>
            </a:extLst>
          </p:cNvPr>
          <p:cNvSpPr txBox="1"/>
          <p:nvPr/>
        </p:nvSpPr>
        <p:spPr>
          <a:xfrm>
            <a:off x="3030415" y="2073687"/>
            <a:ext cx="1058077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a+d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C7E359-7D9C-4838-AD8A-C4C644447DC7}"/>
              </a:ext>
            </a:extLst>
          </p:cNvPr>
          <p:cNvSpPr txBox="1"/>
          <p:nvPr/>
        </p:nvSpPr>
        <p:spPr>
          <a:xfrm>
            <a:off x="5171321" y="2083312"/>
            <a:ext cx="11049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a+2d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A3C294-253A-44A6-BBE4-0FF059AB288D}"/>
              </a:ext>
            </a:extLst>
          </p:cNvPr>
          <p:cNvSpPr txBox="1"/>
          <p:nvPr/>
        </p:nvSpPr>
        <p:spPr>
          <a:xfrm>
            <a:off x="7621399" y="2106525"/>
            <a:ext cx="121841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a+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Plus 25">
            <a:extLst>
              <a:ext uri="{FF2B5EF4-FFF2-40B4-BE49-F238E27FC236}">
                <a16:creationId xmlns:a16="http://schemas.microsoft.com/office/drawing/2014/main" id="{F6BF5440-C5E4-4ECD-AC97-685658B9104D}"/>
              </a:ext>
            </a:extLst>
          </p:cNvPr>
          <p:cNvSpPr/>
          <p:nvPr/>
        </p:nvSpPr>
        <p:spPr>
          <a:xfrm>
            <a:off x="2210491" y="2012620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1" name="Plus 26">
            <a:extLst>
              <a:ext uri="{FF2B5EF4-FFF2-40B4-BE49-F238E27FC236}">
                <a16:creationId xmlns:a16="http://schemas.microsoft.com/office/drawing/2014/main" id="{B4271F50-ABAF-4849-B6FA-F4C42AD595A6}"/>
              </a:ext>
            </a:extLst>
          </p:cNvPr>
          <p:cNvSpPr/>
          <p:nvPr/>
        </p:nvSpPr>
        <p:spPr>
          <a:xfrm>
            <a:off x="4435626" y="1967651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2" name="Plus 27">
            <a:extLst>
              <a:ext uri="{FF2B5EF4-FFF2-40B4-BE49-F238E27FC236}">
                <a16:creationId xmlns:a16="http://schemas.microsoft.com/office/drawing/2014/main" id="{25B95106-D675-4D2C-9DA4-C4958A088B4F}"/>
              </a:ext>
            </a:extLst>
          </p:cNvPr>
          <p:cNvSpPr/>
          <p:nvPr/>
        </p:nvSpPr>
        <p:spPr>
          <a:xfrm>
            <a:off x="6724589" y="2012620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3" name="Plus 28">
            <a:extLst>
              <a:ext uri="{FF2B5EF4-FFF2-40B4-BE49-F238E27FC236}">
                <a16:creationId xmlns:a16="http://schemas.microsoft.com/office/drawing/2014/main" id="{DC96407B-7866-4D67-BE79-D8079579721F}"/>
              </a:ext>
            </a:extLst>
          </p:cNvPr>
          <p:cNvSpPr/>
          <p:nvPr/>
        </p:nvSpPr>
        <p:spPr>
          <a:xfrm>
            <a:off x="9128570" y="2012620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A3E201-A757-46A9-A54D-CDBE86B9ADF3}"/>
              </a:ext>
            </a:extLst>
          </p:cNvPr>
          <p:cNvSpPr txBox="1"/>
          <p:nvPr/>
        </p:nvSpPr>
        <p:spPr>
          <a:xfrm>
            <a:off x="9610259" y="1547582"/>
            <a:ext cx="1549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75F4AE-2E85-420F-903C-03DA9F4E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9BCD-5004-40ED-903B-79B790AFB027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C1252D8B-64CA-486B-8836-4590B3FCA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17C604D-0DC8-4AD1-9447-5F64271E8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9663" y="6349999"/>
            <a:ext cx="2743200" cy="365125"/>
          </a:xfrm>
        </p:spPr>
        <p:txBody>
          <a:bodyPr/>
          <a:lstStyle/>
          <a:p>
            <a:pPr algn="ctr"/>
            <a:fld id="{CEA17524-E316-4AEA-95A2-2BDE1F28CA05}" type="slidenum">
              <a:rPr lang="en-US" smtClean="0"/>
              <a:pPr algn="ctr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8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36 -0.51412 L 0.04336 -0.51388 C 0.04362 -0.50833 0.04388 -0.50254 0.04427 -0.49676 C 0.04453 -0.49421 0.04518 -0.49213 0.04531 -0.48958 C 0.04583 -0.48032 0.04596 -0.47106 0.04635 -0.46157 C 0.04557 -0.42013 0.04518 -0.37847 0.04427 -0.33703 C 0.04427 -0.33402 0.04362 -0.33125 0.04336 -0.32824 C 0.04101 -0.30324 0.04362 -0.32476 0.0414 -0.31064 C 0.04101 -0.30833 0.04088 -0.30601 0.04036 -0.3037 C 0.03984 -0.30185 0.03906 -0.30023 0.03841 -0.29838 C 0.03776 -0.29328 0.03697 -0.28356 0.03541 -0.27916 C 0.03164 -0.26782 0.03359 -0.27314 0.02955 -0.26342 C 0.02916 -0.26157 0.02903 -0.25972 0.02851 -0.2581 C 0.02734 -0.25439 0.02461 -0.24768 0.02461 -0.24745 C 0.02434 -0.24444 0.02382 -0.23148 0.02265 -0.22662 C 0.022 -0.2243 0.01809 -0.21551 0.0177 -0.21435 C 0.0125 -0.19976 0.01809 -0.21388 0.01471 -0.20208 C 0.01354 -0.19745 0.01263 -0.19652 0.0108 -0.19328 C 0.01041 -0.19143 0.01015 -0.18958 0.00976 -0.18796 C 0.00924 -0.18564 0.00833 -0.18333 0.00781 -0.18101 C 0.00729 -0.1787 0.00716 -0.17638 0.0069 -0.17384 C 0.00612 -0.16805 0.00481 -0.15648 0.00481 -0.15625 C 0.00455 -0.14768 0.0039 -0.13888 0.0039 -0.13009 C 0.0039 -0.07453 -0.00092 -0.08912 0.0069 -0.06875 C 0.00612 -0.06226 0.00559 -0.05532 0.0039 -0.0493 C 0.00325 -0.04699 0.00247 -0.04467 0.00195 -0.04236 C 0.00156 -0.04074 0.00143 -0.03865 0.00091 -0.03703 C 0.00039 -0.03518 -0.00053 -0.03379 -0.00105 -0.03194 C -0.00157 -0.03009 -0.00157 -0.02824 -0.00209 -0.02662 C -0.00769 -0.00856 -0.00469 -0.02268 -0.00691 -0.01088 C -0.0056 0.00324 -0.00795 -0.00023 4.375E-6 -0.00023 L 4.375E-6 -4.07407E-6 " pathEditMode="relative" rAng="0" ptsTypes="AAAAAAAAAAAAA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0" y="2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94 -0.51042 L 0.08594 -0.51019 C 0.08828 -0.50694 0.09062 -0.50394 0.09284 -0.5 C 0.09362 -0.49861 0.09414 -0.49653 0.09479 -0.49468 C 0.09583 -0.4919 0.09674 -0.48889 0.09778 -0.48588 C 0.10065 -0.46574 0.09661 -0.49074 0.10078 -0.47361 C 0.10156 -0.47037 0.10247 -0.45857 0.10273 -0.45625 C 0.10195 -0.41181 0.10729 -0.41551 0.09974 -0.39653 C 0.09883 -0.39421 0.09765 -0.3919 0.09674 -0.38958 C 0.09049 -0.37292 0.09466 -0.37894 0.08893 -0.37199 C 0.08828 -0.36852 0.08789 -0.36482 0.08685 -0.36134 C 0.08581 -0.35764 0.08294 -0.35093 0.08294 -0.35069 C 0.08073 -0.33912 0.08385 -0.35324 0.07799 -0.33866 C 0.07747 -0.33704 0.0776 -0.33495 0.07708 -0.33333 C 0.07591 -0.33009 0.07435 -0.32755 0.07305 -0.32454 C 0.07239 -0.32292 0.07187 -0.32107 0.07109 -0.31944 C 0.07018 -0.31736 0.06901 -0.31597 0.0681 -0.31412 C 0.06211 -0.30116 0.07122 -0.31759 0.06315 -0.30185 C 0.06133 -0.29815 0.05898 -0.29514 0.05729 -0.2912 C 0.04987 -0.27361 0.05937 -0.29537 0.05039 -0.27732 C 0.04935 -0.275 0.04857 -0.27245 0.04739 -0.27014 C 0.04323 -0.26181 0.04362 -0.26273 0.03958 -0.25787 C 0.03919 -0.25625 0.03906 -0.25417 0.03854 -0.25278 C 0.03776 -0.25069 0.0362 -0.24954 0.03555 -0.24745 C 0.03476 -0.24468 0.03502 -0.24144 0.03463 -0.23866 C 0.03398 -0.23519 0.03255 -0.22824 0.03255 -0.22801 C 0.03424 -0.20486 0.03255 -0.22153 0.03463 -0.2088 C 0.03489 -0.20648 0.03502 -0.20394 0.03555 -0.20185 C 0.03711 -0.1956 0.03854 -0.19583 0.04153 -0.1912 C 0.04818 -0.18125 0.04088 -0.19028 0.04739 -0.18264 C 0.04805 -0.18009 0.04857 -0.17778 0.04935 -0.17546 C 0.05364 -0.16343 0.05143 -0.17361 0.05338 -0.16319 C 0.0526 -0.14583 0.05443 -0.14306 0.04935 -0.13171 C 0.04831 -0.12917 0.04674 -0.12708 0.04544 -0.12454 C 0.04505 -0.12292 0.04505 -0.12083 0.0444 -0.11944 C 0.0444 -0.11921 0.03763 -0.10718 0.03659 -0.10532 C 0.03555 -0.1037 0.03489 -0.10116 0.03359 -0.1 C 0.03229 -0.09884 0.03086 -0.09815 0.02969 -0.09653 C 0.02786 -0.09444 0.02643 -0.0919 0.02474 -0.08958 C 0.02239 -0.08657 0.02005 -0.0838 0.01784 -0.08079 C 0.01706 -0.07986 0.01667 -0.07824 0.01588 -0.07732 C 0.01497 -0.07639 0.0138 -0.07616 0.01289 -0.07546 C 0.00078 -0.0662 0.01588 -0.07732 0.00599 -0.06852 C 0.00508 -0.06759 0.00403 -0.06736 0.00299 -0.06667 C -0.00065 -0.04745 0.00312 -0.06875 0.00104 -0.01944 C 0.00091 -0.01759 0.00013 -0.01597 1.66667E-6 -0.01412 C -0.00026 -0.00949 1.66667E-6 -0.00486 1.66667E-6 3.7037E-7 L 1.66667E-6 0.00023 L 1.66667E-6 3.7037E-7 " pathEditMode="relative" rAng="0" ptsTypes="AAAAAAAAAAAAAAAAAAAAAAAAAAAAAAAAAAAAAAAAAAAAAAAAA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2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61 -0.48102 L 0.09961 -0.48079 C 0.09922 -0.47362 0.09909 -0.46598 0.09857 -0.45834 C 0.09844 -0.45649 0.09818 -0.45463 0.09753 -0.45301 C 0.09675 -0.45093 0.09558 -0.44954 0.09466 -0.44769 C 0.09284 -0.43843 0.09414 -0.44399 0.08972 -0.43195 C 0.08907 -0.43033 0.08867 -0.42801 0.08776 -0.42686 C 0.08568 -0.42431 0.08386 -0.42153 0.08177 -0.41968 C 0.08047 -0.41852 0.07904 -0.4176 0.07787 -0.41621 C 0.07643 -0.41459 0.07526 -0.41274 0.07396 -0.41088 C 0.07201 -0.40857 0.06797 -0.40394 0.06797 -0.40371 C 0.06498 -0.39584 0.0668 -0.40024 0.06211 -0.39167 L 0.05912 -0.38635 C 0.05847 -0.38519 0.05795 -0.38357 0.05716 -0.38288 C 0.0517 -0.37801 0.05443 -0.38102 0.04922 -0.37408 C 0.04857 -0.37246 0.04792 -0.37061 0.04727 -0.36875 C 0.04623 -0.36598 0.04545 -0.36297 0.04427 -0.35996 C 0.04336 -0.35764 0.04232 -0.35533 0.04141 -0.35301 C 0.04063 -0.35139 0.04011 -0.34954 0.03933 -0.34769 C 0.03907 -0.34538 0.03893 -0.34306 0.03841 -0.34075 C 0.03568 -0.32801 0.03711 -0.33913 0.03542 -0.32848 C 0.03477 -0.32385 0.03347 -0.31436 0.03347 -0.31413 C 0.03412 -0.30579 0.03282 -0.29954 0.03737 -0.29514 C 0.0392 -0.29329 0.04336 -0.29167 0.04336 -0.29144 C 0.04831 -0.28264 0.0418 -0.29329 0.04831 -0.28635 C 0.04909 -0.28542 0.04948 -0.2838 0.05026 -0.28288 C 0.05117 -0.28149 0.05222 -0.28056 0.05326 -0.2794 C 0.05391 -0.27755 0.05443 -0.2757 0.05521 -0.27408 C 0.05664 -0.27107 0.05886 -0.26875 0.06016 -0.26528 L 0.06211 -0.25996 C 0.06172 -0.24769 0.06172 -0.23542 0.06107 -0.22315 C 0.06094 -0.2213 0.06055 -0.21968 0.06016 -0.21783 C 0.05886 -0.2132 0.05782 -0.20834 0.05612 -0.20394 L 0.05222 -0.19329 C 0.05157 -0.19167 0.05104 -0.18959 0.05026 -0.1882 L 0.04831 -0.1845 C 0.04766 -0.18218 0.04701 -0.17987 0.04623 -0.17755 C 0.0444 -0.17223 0.04154 -0.16783 0.04037 -0.16181 C 0.03841 -0.15139 0.04076 -0.16158 0.03646 -0.14954 C 0.03282 -0.13936 0.03659 -0.14491 0.03151 -0.13889 C 0.03086 -0.13727 0.03021 -0.13542 0.02956 -0.1338 C 0.02826 -0.13079 0.0267 -0.12801 0.02552 -0.125 C 0.02344 -0.11945 0.02331 -0.11528 0.02162 -0.10903 C 0.02045 -0.10463 0.01953 -0.10371 0.01771 -0.10047 C 0.01732 -0.09815 0.01641 -0.09051 0.01576 -0.0882 C 0.01524 -0.08612 0.01446 -0.0845 0.0138 -0.08288 C 0.01133 -0.06528 0.01263 -0.07338 0.00977 -0.05834 L 0.00886 -0.05301 C 0.00821 -0.04607 0.00808 -0.03866 0.0069 -0.03195 C 0.00612 -0.02848 0.00534 -0.025 0.00482 -0.0213 C 0.00469 -0.01945 0.00378 -0.00996 0.00287 -0.00741 C 0.00248 -0.00602 0.00143 -0.0051 0.00091 -0.00394 C 0.00052 -0.00278 0.00026 -0.00163 -2.5E-6 -0.00024 L -2.5E-6 4.81481E-6 " pathEditMode="relative" rAng="0" ptsTypes="AAAAAAAAAAAAAAAAAAAAAAAAAAAAAAAAAAAAAAAAAAAAAAAAAAAAAA"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87" y="2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312 -0.50348 L 0.15312 -0.50324 C 0.15468 -0.49954 0.15755 -0.4963 0.15794 -0.49121 C 0.15859 -0.4838 0.15677 -0.47616 0.15599 -0.46852 C 0.15586 -0.46667 0.15546 -0.46482 0.15507 -0.4632 C 0.15455 -0.46135 0.15364 -0.45973 0.15312 -0.45787 C 0.15234 -0.45579 0.15182 -0.45324 0.15104 -0.45093 C 0.15013 -0.44792 0.14908 -0.44514 0.14817 -0.44213 C 0.14388 -0.42824 0.14414 -0.42639 0.13919 -0.41227 C 0.13776 -0.40811 0.13606 -0.40417 0.13424 -0.4 C 0.11979 -0.36644 0.13945 -0.41551 0.12539 -0.37547 C 0.12109 -0.36297 0.11627 -0.35093 0.11158 -0.33866 C 0.10937 -0.33287 0.10768 -0.32593 0.10468 -0.32107 C 0.08294 -0.2882 0.09739 -0.3132 0.08489 -0.28611 C 0.08112 -0.27778 0.07656 -0.27037 0.07304 -0.26158 C 0.0694 -0.25209 0.06666 -0.24144 0.06328 -0.23172 C 0.04726 -0.18704 0.05156 -0.2 0.03164 -0.15811 C 0.02864 -0.15162 0.02604 -0.14468 0.02278 -0.13866 C 0.00872 -0.11389 0.00299 -0.1044 -0.01185 -0.07037 C -0.01511 -0.06273 -0.01823 -0.0551 -0.02175 -0.04746 C -0.02552 -0.03912 -0.02956 -0.03125 -0.0336 -0.02292 C -0.03516 -0.01945 -0.03672 -0.01574 -0.03842 -0.0125 C -0.03985 -0.01019 -0.04128 -0.00787 -0.04245 -0.00556 C -0.04323 -0.00394 -0.04519 -0.00162 -0.04441 -0.00023 C -0.04349 0.00162 -0.0418 -0.00139 -0.0405 -0.00186 C -0.03685 -0.00834 -0.03985 -0.00348 -0.0336 -0.01065 C -0.03151 -0.01297 -0.02982 -0.01644 -0.02761 -0.01783 C -0.02513 -0.01922 -0.02344 -0.02037 -0.02071 -0.0213 C -0.01472 -0.02315 -0.01107 -0.02338 -0.00495 -0.02477 C -0.00287 -0.02523 -0.00092 -0.02593 0.00104 -0.02639 C 0.00299 -0.02593 0.00546 -0.02732 0.0069 -0.02477 C 0.00846 -0.02199 0.00312 -0.01111 0.00299 -0.01065 C 0.0026 -0.00903 0.0026 -0.00695 0.00195 -0.00556 C -0.00026 0.00092 4.16667E-6 -0.00463 4.16667E-6 -0.00023 L 4.16667E-6 3.33333E-6 " pathEditMode="relative" rAng="0" ptsTypes="AAAAAAAAAAAAAAAAAAAAAAAAAAAAAAAAAAA">
                                      <p:cBhvr>
                                        <p:cTn id="6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48" y="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/>
      <p:bldP spid="16" grpId="0" animBg="1"/>
      <p:bldP spid="17" grpId="0" animBg="1"/>
      <p:bldP spid="18" grpId="0" animBg="1"/>
      <p:bldP spid="19" grpId="0" animBg="1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us 3">
            <a:extLst>
              <a:ext uri="{FF2B5EF4-FFF2-40B4-BE49-F238E27FC236}">
                <a16:creationId xmlns:a16="http://schemas.microsoft.com/office/drawing/2014/main" id="{5974CC73-6373-4EFE-9A79-5A955B79A9F9}"/>
              </a:ext>
            </a:extLst>
          </p:cNvPr>
          <p:cNvSpPr/>
          <p:nvPr/>
        </p:nvSpPr>
        <p:spPr>
          <a:xfrm>
            <a:off x="6599943" y="3589905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A76192-8A1C-4510-8FCE-CBBEBD8584D9}"/>
              </a:ext>
            </a:extLst>
          </p:cNvPr>
          <p:cNvSpPr/>
          <p:nvPr/>
        </p:nvSpPr>
        <p:spPr>
          <a:xfrm>
            <a:off x="2902532" y="3144134"/>
            <a:ext cx="1313844" cy="15672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7D575F-FAF4-4C38-8F75-0B5E2094C4DC}"/>
              </a:ext>
            </a:extLst>
          </p:cNvPr>
          <p:cNvSpPr/>
          <p:nvPr/>
        </p:nvSpPr>
        <p:spPr>
          <a:xfrm>
            <a:off x="5066849" y="3144133"/>
            <a:ext cx="1313844" cy="1567206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5AE349-323D-4C58-B0FA-CD6A5FE7DCF5}"/>
              </a:ext>
            </a:extLst>
          </p:cNvPr>
          <p:cNvSpPr/>
          <p:nvPr/>
        </p:nvSpPr>
        <p:spPr>
          <a:xfrm>
            <a:off x="7141636" y="3173947"/>
            <a:ext cx="1313844" cy="15672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8" name="Plus 7">
            <a:extLst>
              <a:ext uri="{FF2B5EF4-FFF2-40B4-BE49-F238E27FC236}">
                <a16:creationId xmlns:a16="http://schemas.microsoft.com/office/drawing/2014/main" id="{BE58699B-F852-4C22-BF2E-55AC4E36AE63}"/>
              </a:ext>
            </a:extLst>
          </p:cNvPr>
          <p:cNvSpPr/>
          <p:nvPr/>
        </p:nvSpPr>
        <p:spPr>
          <a:xfrm>
            <a:off x="4435626" y="3560091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Plus 8">
            <a:extLst>
              <a:ext uri="{FF2B5EF4-FFF2-40B4-BE49-F238E27FC236}">
                <a16:creationId xmlns:a16="http://schemas.microsoft.com/office/drawing/2014/main" id="{48F4B553-9F0D-47F3-B756-07C062BC788A}"/>
              </a:ext>
            </a:extLst>
          </p:cNvPr>
          <p:cNvSpPr/>
          <p:nvPr/>
        </p:nvSpPr>
        <p:spPr>
          <a:xfrm>
            <a:off x="2308995" y="3560091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1768F995-3E14-45E7-AE79-64C0181B8A64}"/>
              </a:ext>
            </a:extLst>
          </p:cNvPr>
          <p:cNvSpPr/>
          <p:nvPr/>
        </p:nvSpPr>
        <p:spPr>
          <a:xfrm>
            <a:off x="8678297" y="3571611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DEB8A2-13B3-4258-940D-57612D16E8A2}"/>
              </a:ext>
            </a:extLst>
          </p:cNvPr>
          <p:cNvSpPr/>
          <p:nvPr/>
        </p:nvSpPr>
        <p:spPr>
          <a:xfrm>
            <a:off x="732227" y="3098230"/>
            <a:ext cx="1313844" cy="1567206"/>
          </a:xfrm>
          <a:prstGeom prst="rect">
            <a:avLst/>
          </a:prstGeom>
          <a:noFill/>
          <a:ln w="19050"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843E51-7E11-471B-8BF3-F976B949039D}"/>
              </a:ext>
            </a:extLst>
          </p:cNvPr>
          <p:cNvSpPr txBox="1"/>
          <p:nvPr/>
        </p:nvSpPr>
        <p:spPr>
          <a:xfrm>
            <a:off x="660183" y="906015"/>
            <a:ext cx="1385888" cy="70788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1ম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26FD39-C732-47B2-AA9C-3D9EDB55FF2B}"/>
              </a:ext>
            </a:extLst>
          </p:cNvPr>
          <p:cNvSpPr txBox="1"/>
          <p:nvPr/>
        </p:nvSpPr>
        <p:spPr>
          <a:xfrm>
            <a:off x="2934729" y="925166"/>
            <a:ext cx="1296608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9F166F-964F-4FFF-B6F0-76908EC6E594}"/>
              </a:ext>
            </a:extLst>
          </p:cNvPr>
          <p:cNvSpPr txBox="1"/>
          <p:nvPr/>
        </p:nvSpPr>
        <p:spPr>
          <a:xfrm>
            <a:off x="5066850" y="886830"/>
            <a:ext cx="1313844" cy="70788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৩য়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AC50DD-64E4-4A8F-A00C-5C232FC13F0C}"/>
              </a:ext>
            </a:extLst>
          </p:cNvPr>
          <p:cNvSpPr txBox="1"/>
          <p:nvPr/>
        </p:nvSpPr>
        <p:spPr>
          <a:xfrm>
            <a:off x="7129955" y="886830"/>
            <a:ext cx="1458233" cy="7078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৪র্থ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27B5A0-9978-4579-AF29-4262636C03BA}"/>
              </a:ext>
            </a:extLst>
          </p:cNvPr>
          <p:cNvSpPr txBox="1"/>
          <p:nvPr/>
        </p:nvSpPr>
        <p:spPr>
          <a:xfrm>
            <a:off x="9305953" y="3173947"/>
            <a:ext cx="1549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3D5BE0-A53D-44AF-B8FA-9B0D99DED2BE}"/>
              </a:ext>
            </a:extLst>
          </p:cNvPr>
          <p:cNvSpPr txBox="1"/>
          <p:nvPr/>
        </p:nvSpPr>
        <p:spPr>
          <a:xfrm>
            <a:off x="1065645" y="2169812"/>
            <a:ext cx="806115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3E6BC1-DD39-452D-84D6-1E4F17A469F3}"/>
              </a:ext>
            </a:extLst>
          </p:cNvPr>
          <p:cNvSpPr txBox="1"/>
          <p:nvPr/>
        </p:nvSpPr>
        <p:spPr>
          <a:xfrm>
            <a:off x="3030415" y="2198529"/>
            <a:ext cx="1058077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a+d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F1D283-0252-4C17-B032-4C2D94995002}"/>
              </a:ext>
            </a:extLst>
          </p:cNvPr>
          <p:cNvSpPr txBox="1"/>
          <p:nvPr/>
        </p:nvSpPr>
        <p:spPr>
          <a:xfrm>
            <a:off x="5171321" y="2208154"/>
            <a:ext cx="11049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a+2d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0DA0C2-6F3F-45D0-900A-9715B5A6FFE1}"/>
              </a:ext>
            </a:extLst>
          </p:cNvPr>
          <p:cNvSpPr txBox="1"/>
          <p:nvPr/>
        </p:nvSpPr>
        <p:spPr>
          <a:xfrm>
            <a:off x="7621399" y="2231367"/>
            <a:ext cx="121841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a+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Plus 20">
            <a:extLst>
              <a:ext uri="{FF2B5EF4-FFF2-40B4-BE49-F238E27FC236}">
                <a16:creationId xmlns:a16="http://schemas.microsoft.com/office/drawing/2014/main" id="{7FE4D8B1-EC6A-4C17-A2BB-EF5F0EB53C06}"/>
              </a:ext>
            </a:extLst>
          </p:cNvPr>
          <p:cNvSpPr/>
          <p:nvPr/>
        </p:nvSpPr>
        <p:spPr>
          <a:xfrm>
            <a:off x="2210491" y="2137462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2" name="Plus 21">
            <a:extLst>
              <a:ext uri="{FF2B5EF4-FFF2-40B4-BE49-F238E27FC236}">
                <a16:creationId xmlns:a16="http://schemas.microsoft.com/office/drawing/2014/main" id="{0DF54EEA-1388-4E43-9128-F5EF558AACF0}"/>
              </a:ext>
            </a:extLst>
          </p:cNvPr>
          <p:cNvSpPr/>
          <p:nvPr/>
        </p:nvSpPr>
        <p:spPr>
          <a:xfrm>
            <a:off x="4435626" y="2092493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3" name="Plus 22">
            <a:extLst>
              <a:ext uri="{FF2B5EF4-FFF2-40B4-BE49-F238E27FC236}">
                <a16:creationId xmlns:a16="http://schemas.microsoft.com/office/drawing/2014/main" id="{DDD01838-16C5-430C-8776-49A066240732}"/>
              </a:ext>
            </a:extLst>
          </p:cNvPr>
          <p:cNvSpPr/>
          <p:nvPr/>
        </p:nvSpPr>
        <p:spPr>
          <a:xfrm>
            <a:off x="6724589" y="2137462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4" name="Plus 23">
            <a:extLst>
              <a:ext uri="{FF2B5EF4-FFF2-40B4-BE49-F238E27FC236}">
                <a16:creationId xmlns:a16="http://schemas.microsoft.com/office/drawing/2014/main" id="{5E3F3332-F66A-49BC-85B5-DDD012F0EC23}"/>
              </a:ext>
            </a:extLst>
          </p:cNvPr>
          <p:cNvSpPr/>
          <p:nvPr/>
        </p:nvSpPr>
        <p:spPr>
          <a:xfrm>
            <a:off x="9128570" y="2137462"/>
            <a:ext cx="405366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CE5453-94B4-485E-A5D6-FABEED80FAE1}"/>
              </a:ext>
            </a:extLst>
          </p:cNvPr>
          <p:cNvSpPr txBox="1"/>
          <p:nvPr/>
        </p:nvSpPr>
        <p:spPr>
          <a:xfrm>
            <a:off x="9610259" y="1672424"/>
            <a:ext cx="1549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857DBBB-875E-4DA7-BF72-2BE44C5E9742}"/>
              </a:ext>
            </a:extLst>
          </p:cNvPr>
          <p:cNvSpPr txBox="1"/>
          <p:nvPr/>
        </p:nvSpPr>
        <p:spPr>
          <a:xfrm>
            <a:off x="1389149" y="4875903"/>
            <a:ext cx="104495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অন্তর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; d= ২য়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– ১ম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=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7-4 =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580CD1-53D9-4E21-A995-D385718DC355}"/>
              </a:ext>
            </a:extLst>
          </p:cNvPr>
          <p:cNvSpPr txBox="1"/>
          <p:nvPr/>
        </p:nvSpPr>
        <p:spPr>
          <a:xfrm>
            <a:off x="3440066" y="2208154"/>
            <a:ext cx="350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FE2C0A4-0380-46A2-8395-1942CB735343}"/>
              </a:ext>
            </a:extLst>
          </p:cNvPr>
          <p:cNvSpPr txBox="1"/>
          <p:nvPr/>
        </p:nvSpPr>
        <p:spPr>
          <a:xfrm>
            <a:off x="5720651" y="2243497"/>
            <a:ext cx="350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289104C-4F37-4865-A2A5-2F66EA751C63}"/>
              </a:ext>
            </a:extLst>
          </p:cNvPr>
          <p:cNvSpPr txBox="1"/>
          <p:nvPr/>
        </p:nvSpPr>
        <p:spPr>
          <a:xfrm>
            <a:off x="8289347" y="2243497"/>
            <a:ext cx="350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366D97-BAFE-4BE4-B90A-5ADD9E53C2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59114" y="6423469"/>
            <a:ext cx="2743200" cy="365125"/>
          </a:xfrm>
        </p:spPr>
        <p:txBody>
          <a:bodyPr/>
          <a:lstStyle/>
          <a:p>
            <a:fld id="{6FC61B6B-1961-4D14-812D-3BB2F76AFEBC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D11878-4B4B-4286-8C5A-CACD5736A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48895" y="6413383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3248057B-DD80-42BE-A98D-0B26D531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3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5.55556E-6 L 2.08333E-6 -5.55556E-6 C -0.00351 0.05971 -0.00455 0.05092 -0.00299 0.10045 C -0.00286 0.10231 -0.00247 0.10393 -0.00221 0.10578 C -0.0013 0.12106 -0.00143 0.11643 -0.00078 0.13448 C -0.00052 0.14096 -0.00039 0.14768 2.08333E-6 0.15416 C 0.00013 0.15809 0.00052 0.16203 0.00065 0.16596 C 0.00104 0.17198 0.00117 0.178 0.00143 0.18425 C 0.0017 0.2111 0.0017 0.23819 0.00222 0.26527 C 0.00222 0.2692 0.00261 0.27314 0.00287 0.27707 C 0.00313 0.28055 0.00339 0.28402 0.00365 0.28749 C 0.00378 0.2905 0.00417 0.29351 0.0043 0.29652 C 0.00521 0.3111 0.00547 0.32638 0.00586 0.34096 C 0.0056 0.35416 0.00547 0.36712 0.00508 0.38031 C 0.00469 0.39212 0.00456 0.40393 0.00365 0.4155 C 0.00326 0.42059 0.00287 0.42615 0.00222 0.43124 C 0.00196 0.43263 0.0017 0.43379 0.00143 0.43518 C 0.00222 0.44513 0.00039 0.4442 0.00365 0.4442 L 0.00365 0.4442 " pathEditMode="relative" ptsTypes="AAAAAAAAAAAAAAAAAAA">
                                      <p:cBhvr>
                                        <p:cTn id="1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26 0.02778 -0.00039 0.05556 -0.00078 0.08357 C -0.00078 0.08542 -0.0013 0.08704 -0.00156 0.08866 C -0.003 0.09723 -0.00195 0.09491 -0.00443 0.09931 C -0.00612 0.10811 -0.00482 0.1051 -0.00742 0.10973 C -0.00768 0.11088 -0.00768 0.1125 -0.0082 0.11366 C -0.00925 0.11598 -0.01185 0.12014 -0.01185 0.12014 C -0.01263 0.12454 -0.0125 0.12524 -0.01471 0.12917 C -0.01537 0.13033 -0.01628 0.13102 -0.01693 0.13195 C -0.01745 0.13311 -0.01784 0.1345 -0.01849 0.13588 C -0.01888 0.13681 -0.01953 0.1375 -0.01992 0.13843 C -0.02096 0.14098 -0.02188 0.14352 -0.02292 0.1463 L -0.02435 0.15024 C -0.02487 0.15139 -0.02513 0.15301 -0.02578 0.15417 C -0.02695 0.15625 -0.02839 0.15811 -0.02943 0.16065 C -0.03021 0.16227 -0.03099 0.16413 -0.03164 0.16575 C -0.03216 0.16713 -0.03255 0.16852 -0.0332 0.16968 C -0.03399 0.17153 -0.03516 0.17315 -0.03607 0.175 L -0.0375 0.17755 C -0.03776 0.17894 -0.03776 0.18056 -0.03828 0.18149 C -0.0388 0.18264 -0.03984 0.18311 -0.0405 0.18403 C -0.04102 0.18496 -0.04154 0.18588 -0.04193 0.18681 C -0.04271 0.19051 -0.04258 0.19144 -0.04414 0.19468 C -0.04505 0.19653 -0.04714 0.19977 -0.04714 0.19977 C -0.0474 0.20116 -0.0474 0.20255 -0.04779 0.20371 C -0.04844 0.20487 -0.04935 0.20533 -0.05 0.20625 C -0.05104 0.20788 -0.05195 0.20973 -0.053 0.21158 L -0.05443 0.21413 C -0.05456 0.21459 -0.0556 0.22246 -0.05599 0.22338 C -0.05716 0.22616 -0.05886 0.22848 -0.06029 0.23125 C -0.06133 0.23288 -0.06224 0.23473 -0.06328 0.23635 C -0.06471 0.23866 -0.06628 0.24051 -0.06771 0.24283 C -0.06875 0.24491 -0.06953 0.24746 -0.07057 0.24954 C -0.07175 0.25139 -0.07318 0.25278 -0.07435 0.25463 C -0.07539 0.25672 -0.07604 0.25926 -0.07721 0.26112 C -0.07826 0.26297 -0.07969 0.26366 -0.08086 0.26505 C -0.0819 0.26644 -0.08281 0.26783 -0.08386 0.26899 C -0.08464 0.26991 -0.08542 0.27061 -0.08607 0.27176 C -0.08763 0.27408 -0.0888 0.27732 -0.0905 0.27963 C -0.09141 0.28079 -0.09245 0.28195 -0.09336 0.28334 C -0.09414 0.28473 -0.09479 0.28635 -0.09557 0.28727 C -0.09675 0.28866 -0.09818 0.28889 -0.09935 0.29005 C -0.10807 0.29792 -0.09609 0.28797 -0.103 0.29514 C -0.10365 0.29584 -0.10443 0.29584 -0.10521 0.29653 C -0.11029 0.30093 -0.10417 0.29769 -0.11029 0.30047 C -0.11185 0.30209 -0.11302 0.30463 -0.11471 0.30556 C -0.11615 0.30649 -0.11784 0.30672 -0.11914 0.30834 L -0.12357 0.31343 L -0.12578 0.31621 C -0.12969 0.32639 -0.12422 0.31389 -0.13021 0.3213 C -0.13294 0.32477 -0.13477 0.32963 -0.13672 0.3345 C -0.1375 0.33843 -0.13737 0.33866 -0.13893 0.34213 C -0.13945 0.34329 -0.14011 0.34399 -0.1405 0.34491 C -0.14154 0.34746 -0.14219 0.35047 -0.14336 0.35278 C -0.14388 0.35348 -0.1444 0.3544 -0.14492 0.35533 C -0.14544 0.35649 -0.1457 0.35811 -0.14636 0.35926 C -0.14727 0.36112 -0.14922 0.36436 -0.14922 0.36436 C -0.15117 0.37431 -0.14844 0.3625 -0.15221 0.37107 C -0.15274 0.372 -0.15248 0.37385 -0.153 0.375 C -0.15352 0.37639 -0.15443 0.37755 -0.15521 0.37894 C -0.15729 0.39005 -0.1543 0.37639 -0.15742 0.38542 C -0.16029 0.39375 -0.15586 0.38519 -0.15951 0.3919 C -0.15977 0.39329 -0.1599 0.39468 -0.16029 0.39584 C -0.16237 0.40255 -0.1625 0.40232 -0.16471 0.40625 C -0.16654 0.41575 -0.16471 0.40394 -0.16471 0.41551 C -0.16471 0.42292 -0.16498 0.43033 -0.1655 0.43774 C -0.1655 0.43889 -0.16563 0.44051 -0.16615 0.44144 C -0.1668 0.4426 -0.16771 0.44237 -0.16836 0.44283 C -0.18216 0.44144 -0.17969 0.44862 -0.18229 0.43889 L -0.18229 0.43889 " pathEditMode="relative" ptsTypes="AAAAAAAAAAAAAAAAAAAAAAAAAAAAAAAAAAAAAAAAAAAAAAAAAAAAAAAAAAAAAAAAAAAAAAA">
                                      <p:cBhvr>
                                        <p:cTn id="1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625E-6 -4.44444E-6 L 5.625E-6 -4.44444E-6 C -0.00208 0.00255 -0.00403 0.00509 -0.00598 0.00764 C -0.00651 0.00857 -0.0069 0.00972 -0.00742 0.01042 C -0.01158 0.01574 -0.01575 0.02084 -0.01992 0.02593 C -0.0233 0.03033 -0.0263 0.03611 -0.0302 0.03912 C -0.0319 0.04051 -0.03372 0.04121 -0.03541 0.04306 C -0.04114 0.04908 -0.04596 0.0581 -0.05221 0.06273 C -0.07018 0.07523 -0.0483 0.05926 -0.0677 0.0757 C -0.07057 0.07824 -0.07369 0.07986 -0.07656 0.08218 C -0.07786 0.08334 -0.0789 0.08496 -0.0802 0.08611 C -0.08333 0.08935 -0.08645 0.09259 -0.08971 0.09537 C -0.09414 0.09884 -0.09856 0.10116 -0.10299 0.1044 C -0.13945 0.13102 -0.10442 0.10556 -0.12578 0.12269 C -0.12864 0.125 -0.13177 0.12662 -0.13463 0.1294 C -0.13867 0.1331 -0.14231 0.13843 -0.14635 0.14236 C -0.16315 0.15834 -0.15156 0.14699 -0.17499 0.17246 C -0.17747 0.175 -0.17968 0.17847 -0.18242 0.18033 L -0.19049 0.18542 C -0.19244 0.1882 -0.1944 0.19097 -0.19635 0.19329 C -0.19947 0.19699 -0.20338 0.19792 -0.20664 0.19977 C -0.21262 0.20371 -0.21874 0.2088 -0.22434 0.21435 C -0.22591 0.21574 -0.22721 0.21783 -0.22877 0.21945 C -0.23164 0.22269 -0.23463 0.2257 -0.23749 0.22871 C -0.25065 0.24144 -0.24531 0.23033 -0.26627 0.25996 C -0.26992 0.26528 -0.27356 0.2706 -0.27721 0.2757 C -0.27864 0.27755 -0.28033 0.27894 -0.28164 0.28102 C -0.28476 0.28542 -0.28736 0.29097 -0.29049 0.29537 C -0.29453 0.30093 -0.29882 0.30579 -0.30299 0.31088 C -0.30468 0.3132 -0.30637 0.31551 -0.3082 0.31759 C -0.31054 0.32014 -0.31315 0.32246 -0.31549 0.32547 C -0.31692 0.32709 -0.31861 0.32847 -0.31992 0.33056 C -0.32838 0.3456 -0.31861 0.32801 -0.32721 0.34491 C -0.32812 0.34676 -0.32929 0.34838 -0.3302 0.35023 C -0.33151 0.35278 -0.33268 0.35533 -0.33385 0.3581 C -0.33437 0.35926 -0.33476 0.36065 -0.33528 0.36204 C -0.33619 0.36389 -0.33736 0.36528 -0.33828 0.36713 C -0.33958 0.37014 -0.34049 0.37361 -0.34192 0.37639 C -0.34322 0.37894 -0.34492 0.38056 -0.34635 0.38287 C -0.34791 0.38542 -0.34934 0.3882 -0.35078 0.39074 C -0.35156 0.39213 -0.35221 0.39352 -0.35299 0.39468 C -0.35364 0.3956 -0.35703 0.40023 -0.3582 0.40116 C -0.35885 0.40185 -0.35963 0.40185 -0.36028 0.40255 C -0.36119 0.40324 -0.36171 0.4044 -0.36249 0.40509 C -0.36367 0.40625 -0.3651 0.40672 -0.36627 0.40764 C -0.36705 0.40834 -0.36757 0.40972 -0.36848 0.41042 C -0.36914 0.41088 -0.36992 0.41111 -0.3707 0.41158 C -0.37512 0.41574 -0.37031 0.41297 -0.37578 0.41945 C -0.37721 0.4213 -0.3789 0.42246 -0.3802 0.42477 C -0.38437 0.43218 -0.38229 0.43033 -0.38606 0.43264 C -0.38684 0.43334 -0.38749 0.43472 -0.38828 0.43519 C -0.38971 0.43588 -0.3927 0.43658 -0.3927 0.43658 L -0.39557 0.43658 " pathEditMode="relative" ptsTypes="AAAAAAAAAAAAAAAAAAAAAAAAAAAAAAAAAAAAAAAAAAAAAAAAAAAAA">
                                      <p:cBhvr>
                                        <p:cTn id="1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us 4">
            <a:extLst>
              <a:ext uri="{FF2B5EF4-FFF2-40B4-BE49-F238E27FC236}">
                <a16:creationId xmlns:a16="http://schemas.microsoft.com/office/drawing/2014/main" id="{FF53A802-4CD1-47A5-8F72-F3EA65C009BE}"/>
              </a:ext>
            </a:extLst>
          </p:cNvPr>
          <p:cNvSpPr/>
          <p:nvPr/>
        </p:nvSpPr>
        <p:spPr>
          <a:xfrm>
            <a:off x="6411282" y="2056182"/>
            <a:ext cx="407407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FF2B4D-C02F-49A0-95F3-32C179F49871}"/>
              </a:ext>
            </a:extLst>
          </p:cNvPr>
          <p:cNvSpPr/>
          <p:nvPr/>
        </p:nvSpPr>
        <p:spPr>
          <a:xfrm>
            <a:off x="2897406" y="1946313"/>
            <a:ext cx="1023128" cy="995828"/>
          </a:xfrm>
          <a:prstGeom prst="rect">
            <a:avLst/>
          </a:prstGeom>
          <a:noFill/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0AD562-00C8-43E0-88C1-BA782C95D2B0}"/>
              </a:ext>
            </a:extLst>
          </p:cNvPr>
          <p:cNvSpPr/>
          <p:nvPr/>
        </p:nvSpPr>
        <p:spPr>
          <a:xfrm>
            <a:off x="5062036" y="1946312"/>
            <a:ext cx="960719" cy="1064282"/>
          </a:xfrm>
          <a:prstGeom prst="rect">
            <a:avLst/>
          </a:prstGeom>
          <a:noFill/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186402-661C-41D4-ABC1-A89E1C958487}"/>
              </a:ext>
            </a:extLst>
          </p:cNvPr>
          <p:cNvSpPr/>
          <p:nvPr/>
        </p:nvSpPr>
        <p:spPr>
          <a:xfrm>
            <a:off x="7136346" y="1976126"/>
            <a:ext cx="1055932" cy="1054148"/>
          </a:xfrm>
          <a:prstGeom prst="rect">
            <a:avLst/>
          </a:prstGeom>
          <a:noFill/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9" name="Plus 8">
            <a:extLst>
              <a:ext uri="{FF2B5EF4-FFF2-40B4-BE49-F238E27FC236}">
                <a16:creationId xmlns:a16="http://schemas.microsoft.com/office/drawing/2014/main" id="{127BD656-CA5A-4F6D-B013-BBC1E735DACC}"/>
              </a:ext>
            </a:extLst>
          </p:cNvPr>
          <p:cNvSpPr/>
          <p:nvPr/>
        </p:nvSpPr>
        <p:spPr>
          <a:xfrm>
            <a:off x="4246965" y="2026368"/>
            <a:ext cx="407407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AE6BB6DF-1991-4697-BF94-AC8D47539EB0}"/>
              </a:ext>
            </a:extLst>
          </p:cNvPr>
          <p:cNvSpPr/>
          <p:nvPr/>
        </p:nvSpPr>
        <p:spPr>
          <a:xfrm>
            <a:off x="2120334" y="2026368"/>
            <a:ext cx="407407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1" name="Plus 10">
            <a:extLst>
              <a:ext uri="{FF2B5EF4-FFF2-40B4-BE49-F238E27FC236}">
                <a16:creationId xmlns:a16="http://schemas.microsoft.com/office/drawing/2014/main" id="{B1FCD24B-EAFB-4940-95C9-90EE8401A758}"/>
              </a:ext>
            </a:extLst>
          </p:cNvPr>
          <p:cNvSpPr/>
          <p:nvPr/>
        </p:nvSpPr>
        <p:spPr>
          <a:xfrm>
            <a:off x="8489636" y="2037888"/>
            <a:ext cx="407407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F25DD-3614-43FA-81D9-DFC396DD1B32}"/>
              </a:ext>
            </a:extLst>
          </p:cNvPr>
          <p:cNvSpPr/>
          <p:nvPr/>
        </p:nvSpPr>
        <p:spPr>
          <a:xfrm>
            <a:off x="726752" y="1900409"/>
            <a:ext cx="1092717" cy="1041732"/>
          </a:xfrm>
          <a:prstGeom prst="rect">
            <a:avLst/>
          </a:prstGeom>
          <a:noFill/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6FFC24-214E-4D3F-9C2B-BEB0D48A19F8}"/>
              </a:ext>
            </a:extLst>
          </p:cNvPr>
          <p:cNvSpPr txBox="1"/>
          <p:nvPr/>
        </p:nvSpPr>
        <p:spPr>
          <a:xfrm>
            <a:off x="607827" y="3438443"/>
            <a:ext cx="5325036" cy="255454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১ম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=a+(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1-1)d = a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2য়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=a+(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2-1)d =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a+d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৩য়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=a+(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3-1)d = a+2d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4র্থ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=a+(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4-1)d = a+3d</a:t>
            </a:r>
          </a:p>
          <a:p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n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তম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=a+(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n-1)d = a+(n-1)d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9D8658-DDB5-4A2C-9501-AB51049C0947}"/>
              </a:ext>
            </a:extLst>
          </p:cNvPr>
          <p:cNvSpPr txBox="1"/>
          <p:nvPr/>
        </p:nvSpPr>
        <p:spPr>
          <a:xfrm>
            <a:off x="9107590" y="1630971"/>
            <a:ext cx="1557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45AA6A-0CC5-4E39-B221-A2F87ED65DBC}"/>
              </a:ext>
            </a:extLst>
          </p:cNvPr>
          <p:cNvSpPr txBox="1"/>
          <p:nvPr/>
        </p:nvSpPr>
        <p:spPr>
          <a:xfrm>
            <a:off x="893629" y="990645"/>
            <a:ext cx="810174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BD409F-53F9-4097-8312-75D7682158D4}"/>
              </a:ext>
            </a:extLst>
          </p:cNvPr>
          <p:cNvSpPr txBox="1"/>
          <p:nvPr/>
        </p:nvSpPr>
        <p:spPr>
          <a:xfrm>
            <a:off x="2857129" y="1019362"/>
            <a:ext cx="1063405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a+d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9A2D49-E268-4473-85F2-75B3D483EE79}"/>
              </a:ext>
            </a:extLst>
          </p:cNvPr>
          <p:cNvSpPr txBox="1"/>
          <p:nvPr/>
        </p:nvSpPr>
        <p:spPr>
          <a:xfrm>
            <a:off x="4997799" y="1028987"/>
            <a:ext cx="1110464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a+2d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D7EC4F-1F0B-4212-A718-121D83D69C3F}"/>
              </a:ext>
            </a:extLst>
          </p:cNvPr>
          <p:cNvSpPr txBox="1"/>
          <p:nvPr/>
        </p:nvSpPr>
        <p:spPr>
          <a:xfrm>
            <a:off x="7447306" y="1052200"/>
            <a:ext cx="1224545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a+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Plus 21">
            <a:extLst>
              <a:ext uri="{FF2B5EF4-FFF2-40B4-BE49-F238E27FC236}">
                <a16:creationId xmlns:a16="http://schemas.microsoft.com/office/drawing/2014/main" id="{E519C741-074C-4676-A29B-DA11B62B4E16}"/>
              </a:ext>
            </a:extLst>
          </p:cNvPr>
          <p:cNvSpPr/>
          <p:nvPr/>
        </p:nvSpPr>
        <p:spPr>
          <a:xfrm>
            <a:off x="2040492" y="958295"/>
            <a:ext cx="407407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0" name="Plus 22">
            <a:extLst>
              <a:ext uri="{FF2B5EF4-FFF2-40B4-BE49-F238E27FC236}">
                <a16:creationId xmlns:a16="http://schemas.microsoft.com/office/drawing/2014/main" id="{547B9601-6903-4234-B4C2-A36D4914088E}"/>
              </a:ext>
            </a:extLst>
          </p:cNvPr>
          <p:cNvSpPr/>
          <p:nvPr/>
        </p:nvSpPr>
        <p:spPr>
          <a:xfrm>
            <a:off x="4265627" y="913326"/>
            <a:ext cx="407407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1" name="Plus 23">
            <a:extLst>
              <a:ext uri="{FF2B5EF4-FFF2-40B4-BE49-F238E27FC236}">
                <a16:creationId xmlns:a16="http://schemas.microsoft.com/office/drawing/2014/main" id="{BAFF1D25-2731-4261-9755-01D64355A05B}"/>
              </a:ext>
            </a:extLst>
          </p:cNvPr>
          <p:cNvSpPr/>
          <p:nvPr/>
        </p:nvSpPr>
        <p:spPr>
          <a:xfrm>
            <a:off x="6554590" y="958295"/>
            <a:ext cx="407407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2" name="Plus 24">
            <a:extLst>
              <a:ext uri="{FF2B5EF4-FFF2-40B4-BE49-F238E27FC236}">
                <a16:creationId xmlns:a16="http://schemas.microsoft.com/office/drawing/2014/main" id="{08993056-1B1D-4D69-BFA5-85D2C7A27B48}"/>
              </a:ext>
            </a:extLst>
          </p:cNvPr>
          <p:cNvSpPr/>
          <p:nvPr/>
        </p:nvSpPr>
        <p:spPr>
          <a:xfrm>
            <a:off x="8958571" y="958295"/>
            <a:ext cx="407407" cy="735291"/>
          </a:xfrm>
          <a:prstGeom prst="mathPl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9B2B9B-405C-4A97-8E2C-02272D40D473}"/>
              </a:ext>
            </a:extLst>
          </p:cNvPr>
          <p:cNvSpPr txBox="1"/>
          <p:nvPr/>
        </p:nvSpPr>
        <p:spPr>
          <a:xfrm>
            <a:off x="9434499" y="493257"/>
            <a:ext cx="1557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26AB0D-CDBA-42AC-8167-53DA4513096F}"/>
              </a:ext>
            </a:extLst>
          </p:cNvPr>
          <p:cNvSpPr txBox="1"/>
          <p:nvPr/>
        </p:nvSpPr>
        <p:spPr>
          <a:xfrm>
            <a:off x="3270345" y="1028987"/>
            <a:ext cx="351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A78D5A-F120-4F4F-9660-0BFC65B2A354}"/>
              </a:ext>
            </a:extLst>
          </p:cNvPr>
          <p:cNvSpPr txBox="1"/>
          <p:nvPr/>
        </p:nvSpPr>
        <p:spPr>
          <a:xfrm>
            <a:off x="5359388" y="1052200"/>
            <a:ext cx="663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1AE7AE-24CF-469B-B906-3CF20B7F9EEC}"/>
              </a:ext>
            </a:extLst>
          </p:cNvPr>
          <p:cNvSpPr txBox="1"/>
          <p:nvPr/>
        </p:nvSpPr>
        <p:spPr>
          <a:xfrm>
            <a:off x="7968276" y="1063048"/>
            <a:ext cx="699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C55C75-DE97-4F63-89E0-BBE5BABB94E2}"/>
              </a:ext>
            </a:extLst>
          </p:cNvPr>
          <p:cNvSpPr txBox="1"/>
          <p:nvPr/>
        </p:nvSpPr>
        <p:spPr>
          <a:xfrm>
            <a:off x="6008926" y="3852335"/>
            <a:ext cx="54031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সংখ্যক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d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n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সংখ্যক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= a+(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n-1)d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16B33F-B38A-4A65-B721-48DB6B5A2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04F2A-7DB9-4054-AC12-7034F0E4A185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4919C-16B0-489D-BB37-82F2441DD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03D3C-BE95-4569-815E-D1F75887E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7306" y="6356349"/>
            <a:ext cx="2743200" cy="365125"/>
          </a:xfrm>
        </p:spPr>
        <p:txBody>
          <a:bodyPr/>
          <a:lstStyle/>
          <a:p>
            <a:pPr algn="ctr"/>
            <a:fld id="{CEA17524-E316-4AEA-95A2-2BDE1F28CA05}" type="slidenum">
              <a:rPr lang="en-US" smtClean="0"/>
              <a:pPr algn="ctr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8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9356D9-F2F9-4B71-A28E-58E4F85C549F}"/>
              </a:ext>
            </a:extLst>
          </p:cNvPr>
          <p:cNvSpPr/>
          <p:nvPr/>
        </p:nvSpPr>
        <p:spPr>
          <a:xfrm>
            <a:off x="3644900" y="114300"/>
            <a:ext cx="49657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BD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BA6050-B0D0-4A67-850B-412F4E3BE0E7}"/>
              </a:ext>
            </a:extLst>
          </p:cNvPr>
          <p:cNvSpPr/>
          <p:nvPr/>
        </p:nvSpPr>
        <p:spPr>
          <a:xfrm>
            <a:off x="660400" y="914400"/>
            <a:ext cx="10934700" cy="157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4+7+10+13+………….</a:t>
            </a:r>
          </a:p>
          <a:p>
            <a:pPr algn="ctr"/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 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 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F21A9C-6721-483C-A619-E0DDE737C5C7}"/>
              </a:ext>
            </a:extLst>
          </p:cNvPr>
          <p:cNvSpPr/>
          <p:nvPr/>
        </p:nvSpPr>
        <p:spPr>
          <a:xfrm>
            <a:off x="1955800" y="2501899"/>
            <a:ext cx="9004300" cy="787401"/>
          </a:xfrm>
          <a:prstGeom prst="rect">
            <a:avLst/>
          </a:prstGeom>
          <a:noFill/>
          <a:ln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= 4           d =  7-4 =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9DAD5CD-EAB7-4682-8A71-B94352806F2A}"/>
                  </a:ext>
                </a:extLst>
              </p:cNvPr>
              <p:cNvSpPr/>
              <p:nvPr/>
            </p:nvSpPr>
            <p:spPr>
              <a:xfrm>
                <a:off x="1244600" y="3429000"/>
                <a:ext cx="9766300" cy="22479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ধারাটির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তম </a:t>
                </a:r>
                <a:r>
                  <a:rPr lang="en-US" sz="36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পদ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a + (30-1)d</a:t>
                </a:r>
              </a:p>
              <a:p>
                <a:pPr algn="ctr"/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= 4 + 29</a:t>
                </a:r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  <a:p>
                <a:pPr algn="ctr"/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= 4+87</a:t>
                </a:r>
              </a:p>
              <a:p>
                <a:pPr algn="ctr"/>
                <a:r>
                  <a:rPr lang="en-US" sz="3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= 91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9DAD5CD-EAB7-4682-8A71-B94352806F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4600" y="3429000"/>
                <a:ext cx="9766300" cy="2247900"/>
              </a:xfrm>
              <a:prstGeom prst="rect">
                <a:avLst/>
              </a:prstGeom>
              <a:blipFill>
                <a:blip r:embed="rId2"/>
                <a:stretch>
                  <a:fillRect t="-7065" b="-12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B592CB-959C-4E18-B6C1-944252604C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51100" y="6434137"/>
            <a:ext cx="2743200" cy="365125"/>
          </a:xfrm>
        </p:spPr>
        <p:txBody>
          <a:bodyPr/>
          <a:lstStyle/>
          <a:p>
            <a:fld id="{D3B7427E-0E49-42F9-AB2A-640A61B79EA5}" type="datetime2">
              <a:rPr lang="en-US" smtClean="0"/>
              <a:t>Sunday, September 13, 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405C6DA-B2AE-43C6-8552-202A46CAB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6700" y="635635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FFECED-EDE0-4EB6-87C8-10E197FFA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18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us 2">
            <a:extLst>
              <a:ext uri="{FF2B5EF4-FFF2-40B4-BE49-F238E27FC236}">
                <a16:creationId xmlns:a16="http://schemas.microsoft.com/office/drawing/2014/main" id="{D6D673A1-A1DB-4553-AFD4-27B87F3E5E16}"/>
              </a:ext>
            </a:extLst>
          </p:cNvPr>
          <p:cNvSpPr/>
          <p:nvPr/>
        </p:nvSpPr>
        <p:spPr>
          <a:xfrm>
            <a:off x="7001744" y="680787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02DD75-33A6-46A2-81B9-13686E3B797B}"/>
              </a:ext>
            </a:extLst>
          </p:cNvPr>
          <p:cNvSpPr/>
          <p:nvPr/>
        </p:nvSpPr>
        <p:spPr>
          <a:xfrm>
            <a:off x="5778902" y="576100"/>
            <a:ext cx="1141266" cy="377040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3600" b="1" dirty="0">
                <a:solidFill>
                  <a:schemeClr val="tx1"/>
                </a:solidFill>
              </a:rPr>
              <a:t>a+2d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CC90AF-B57F-4DDD-883B-46C8C8A2E092}"/>
              </a:ext>
            </a:extLst>
          </p:cNvPr>
          <p:cNvSpPr/>
          <p:nvPr/>
        </p:nvSpPr>
        <p:spPr>
          <a:xfrm>
            <a:off x="4031090" y="585854"/>
            <a:ext cx="897318" cy="725710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a+d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5FAAB6-F40A-4F55-A0AA-A932951D4B8E}"/>
              </a:ext>
            </a:extLst>
          </p:cNvPr>
          <p:cNvSpPr/>
          <p:nvPr/>
        </p:nvSpPr>
        <p:spPr>
          <a:xfrm>
            <a:off x="7298963" y="584598"/>
            <a:ext cx="1467096" cy="768211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a+3d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lus 6">
            <a:extLst>
              <a:ext uri="{FF2B5EF4-FFF2-40B4-BE49-F238E27FC236}">
                <a16:creationId xmlns:a16="http://schemas.microsoft.com/office/drawing/2014/main" id="{6E45E59F-9768-43E1-BEAC-31805A4CF923}"/>
              </a:ext>
            </a:extLst>
          </p:cNvPr>
          <p:cNvSpPr/>
          <p:nvPr/>
        </p:nvSpPr>
        <p:spPr>
          <a:xfrm>
            <a:off x="5231067" y="656611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Plus 7">
            <a:extLst>
              <a:ext uri="{FF2B5EF4-FFF2-40B4-BE49-F238E27FC236}">
                <a16:creationId xmlns:a16="http://schemas.microsoft.com/office/drawing/2014/main" id="{38BA943C-DC93-4089-BA51-F98F46B0A993}"/>
              </a:ext>
            </a:extLst>
          </p:cNvPr>
          <p:cNvSpPr/>
          <p:nvPr/>
        </p:nvSpPr>
        <p:spPr>
          <a:xfrm>
            <a:off x="3520098" y="680787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Plus 8">
            <a:extLst>
              <a:ext uri="{FF2B5EF4-FFF2-40B4-BE49-F238E27FC236}">
                <a16:creationId xmlns:a16="http://schemas.microsoft.com/office/drawing/2014/main" id="{77DC34E9-462A-4B2C-ABC8-778DAF3EB13A}"/>
              </a:ext>
            </a:extLst>
          </p:cNvPr>
          <p:cNvSpPr/>
          <p:nvPr/>
        </p:nvSpPr>
        <p:spPr>
          <a:xfrm>
            <a:off x="8766059" y="715028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22614E-34B2-4373-A07E-061766338C5F}"/>
              </a:ext>
            </a:extLst>
          </p:cNvPr>
          <p:cNvSpPr/>
          <p:nvPr/>
        </p:nvSpPr>
        <p:spPr>
          <a:xfrm>
            <a:off x="2096727" y="564291"/>
            <a:ext cx="653345" cy="788518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0383E-57C4-443E-8BCA-136D55D0A330}"/>
              </a:ext>
            </a:extLst>
          </p:cNvPr>
          <p:cNvSpPr txBox="1"/>
          <p:nvPr/>
        </p:nvSpPr>
        <p:spPr>
          <a:xfrm>
            <a:off x="9149301" y="656611"/>
            <a:ext cx="551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A9281D-A72B-4260-A493-FCF46252C426}"/>
              </a:ext>
            </a:extLst>
          </p:cNvPr>
          <p:cNvSpPr/>
          <p:nvPr/>
        </p:nvSpPr>
        <p:spPr>
          <a:xfrm>
            <a:off x="10095273" y="598170"/>
            <a:ext cx="1957027" cy="759163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a+(n-1)d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420942-59CB-4154-9BBB-63CF00CA1CB3}"/>
              </a:ext>
            </a:extLst>
          </p:cNvPr>
          <p:cNvSpPr/>
          <p:nvPr/>
        </p:nvSpPr>
        <p:spPr>
          <a:xfrm>
            <a:off x="1767908" y="1946455"/>
            <a:ext cx="1624691" cy="759163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a+(n-1)d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1DD9C5-269C-4B04-B85B-1BD98024EAAD}"/>
              </a:ext>
            </a:extLst>
          </p:cNvPr>
          <p:cNvSpPr/>
          <p:nvPr/>
        </p:nvSpPr>
        <p:spPr>
          <a:xfrm>
            <a:off x="3580847" y="1975810"/>
            <a:ext cx="1670542" cy="759163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a+(n-2)d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88C724-B5F7-4F7E-88C4-00769B9E7BFB}"/>
              </a:ext>
            </a:extLst>
          </p:cNvPr>
          <p:cNvSpPr/>
          <p:nvPr/>
        </p:nvSpPr>
        <p:spPr>
          <a:xfrm>
            <a:off x="5472160" y="1989534"/>
            <a:ext cx="1734257" cy="759163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a+(n-3)d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FFD010-999F-4A1E-922F-DA5C996B73EA}"/>
              </a:ext>
            </a:extLst>
          </p:cNvPr>
          <p:cNvSpPr/>
          <p:nvPr/>
        </p:nvSpPr>
        <p:spPr>
          <a:xfrm>
            <a:off x="10711743" y="1946455"/>
            <a:ext cx="800289" cy="788518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ECC4CD-56B8-4264-B4B9-8D286095E1F0}"/>
              </a:ext>
            </a:extLst>
          </p:cNvPr>
          <p:cNvSpPr/>
          <p:nvPr/>
        </p:nvSpPr>
        <p:spPr>
          <a:xfrm>
            <a:off x="7330950" y="1989534"/>
            <a:ext cx="1909841" cy="759163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a+(n-4)d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C59DD8-186C-490B-B260-4EB1610304D3}"/>
              </a:ext>
            </a:extLst>
          </p:cNvPr>
          <p:cNvCxnSpPr/>
          <p:nvPr/>
        </p:nvCxnSpPr>
        <p:spPr>
          <a:xfrm>
            <a:off x="627697" y="3104147"/>
            <a:ext cx="10866047" cy="0"/>
          </a:xfrm>
          <a:prstGeom prst="line">
            <a:avLst/>
          </a:prstGeom>
          <a:ln w="793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B46B0434-9992-4A1E-BD93-7A942C98A205}"/>
              </a:ext>
            </a:extLst>
          </p:cNvPr>
          <p:cNvSpPr/>
          <p:nvPr/>
        </p:nvSpPr>
        <p:spPr>
          <a:xfrm>
            <a:off x="2165036" y="3456465"/>
            <a:ext cx="1227563" cy="759163"/>
          </a:xfrm>
          <a:prstGeom prst="rect">
            <a:avLst/>
          </a:prstGeom>
          <a:noFill/>
          <a:ln w="10795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2a+(n-1)d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783398-C3FD-4DA3-9E59-891C7A6ABA75}"/>
              </a:ext>
            </a:extLst>
          </p:cNvPr>
          <p:cNvSpPr/>
          <p:nvPr/>
        </p:nvSpPr>
        <p:spPr>
          <a:xfrm>
            <a:off x="3874642" y="3426667"/>
            <a:ext cx="1333738" cy="759163"/>
          </a:xfrm>
          <a:prstGeom prst="rect">
            <a:avLst/>
          </a:prstGeom>
          <a:noFill/>
          <a:ln w="10477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2a+(n-1)d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C993A5-2BFD-4B8A-B63F-AA3CBA45AC4A}"/>
              </a:ext>
            </a:extLst>
          </p:cNvPr>
          <p:cNvSpPr/>
          <p:nvPr/>
        </p:nvSpPr>
        <p:spPr>
          <a:xfrm>
            <a:off x="5628612" y="3426667"/>
            <a:ext cx="1333737" cy="759163"/>
          </a:xfrm>
          <a:prstGeom prst="rect">
            <a:avLst/>
          </a:prstGeom>
          <a:noFill/>
          <a:ln w="10477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2a+(n-1)d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F9383C-A4D3-41BB-8922-8D913BE92AB5}"/>
              </a:ext>
            </a:extLst>
          </p:cNvPr>
          <p:cNvSpPr/>
          <p:nvPr/>
        </p:nvSpPr>
        <p:spPr>
          <a:xfrm>
            <a:off x="7330854" y="3415270"/>
            <a:ext cx="1395318" cy="759163"/>
          </a:xfrm>
          <a:prstGeom prst="rect">
            <a:avLst/>
          </a:prstGeom>
          <a:noFill/>
          <a:ln w="10477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2a+(n-1)d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15D5C1-6C46-4D98-9811-E27B57756662}"/>
              </a:ext>
            </a:extLst>
          </p:cNvPr>
          <p:cNvSpPr/>
          <p:nvPr/>
        </p:nvSpPr>
        <p:spPr>
          <a:xfrm>
            <a:off x="10247857" y="3429000"/>
            <a:ext cx="1483299" cy="759163"/>
          </a:xfrm>
          <a:prstGeom prst="rect">
            <a:avLst/>
          </a:prstGeom>
          <a:noFill/>
          <a:ln w="10477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2a+(n-1)d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85C64B-C9A2-4820-8744-024C5013BB35}"/>
              </a:ext>
            </a:extLst>
          </p:cNvPr>
          <p:cNvSpPr/>
          <p:nvPr/>
        </p:nvSpPr>
        <p:spPr>
          <a:xfrm>
            <a:off x="460843" y="3408182"/>
            <a:ext cx="1053173" cy="759163"/>
          </a:xfrm>
          <a:prstGeom prst="rect">
            <a:avLst/>
          </a:prstGeom>
          <a:noFill/>
          <a:ln w="10477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2Sn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25DBF6-5995-4E17-B874-7F927EE026EA}"/>
              </a:ext>
            </a:extLst>
          </p:cNvPr>
          <p:cNvSpPr/>
          <p:nvPr/>
        </p:nvSpPr>
        <p:spPr>
          <a:xfrm>
            <a:off x="700997" y="1917100"/>
            <a:ext cx="800289" cy="788518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B51066B-EFA6-4FA0-BFAC-70091373A3A1}"/>
              </a:ext>
            </a:extLst>
          </p:cNvPr>
          <p:cNvSpPr/>
          <p:nvPr/>
        </p:nvSpPr>
        <p:spPr>
          <a:xfrm>
            <a:off x="713727" y="502268"/>
            <a:ext cx="800289" cy="917972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C85257-E2F7-4465-8BB6-BC6EDDAF0655}"/>
              </a:ext>
            </a:extLst>
          </p:cNvPr>
          <p:cNvSpPr txBox="1"/>
          <p:nvPr/>
        </p:nvSpPr>
        <p:spPr>
          <a:xfrm>
            <a:off x="9465631" y="2007910"/>
            <a:ext cx="551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78F5C3-B866-4C18-AD0A-5AD8BC73D43B}"/>
              </a:ext>
            </a:extLst>
          </p:cNvPr>
          <p:cNvSpPr txBox="1"/>
          <p:nvPr/>
        </p:nvSpPr>
        <p:spPr>
          <a:xfrm>
            <a:off x="9146634" y="3402655"/>
            <a:ext cx="378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491984-88D7-4019-AC41-52530FAB10DB}"/>
              </a:ext>
            </a:extLst>
          </p:cNvPr>
          <p:cNvSpPr txBox="1"/>
          <p:nvPr/>
        </p:nvSpPr>
        <p:spPr>
          <a:xfrm>
            <a:off x="1515979" y="715028"/>
            <a:ext cx="455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391516-52E6-4F95-9D91-D2486CC679DF}"/>
              </a:ext>
            </a:extLst>
          </p:cNvPr>
          <p:cNvSpPr txBox="1"/>
          <p:nvPr/>
        </p:nvSpPr>
        <p:spPr>
          <a:xfrm>
            <a:off x="1514016" y="2096583"/>
            <a:ext cx="455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84F1B96-BAC9-401D-9DBD-F9655B2F7309}"/>
              </a:ext>
            </a:extLst>
          </p:cNvPr>
          <p:cNvSpPr txBox="1"/>
          <p:nvPr/>
        </p:nvSpPr>
        <p:spPr>
          <a:xfrm>
            <a:off x="1631336" y="3538772"/>
            <a:ext cx="455510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32" name="Plus 34">
            <a:extLst>
              <a:ext uri="{FF2B5EF4-FFF2-40B4-BE49-F238E27FC236}">
                <a16:creationId xmlns:a16="http://schemas.microsoft.com/office/drawing/2014/main" id="{2F2168CA-61D6-47F1-B8FD-79D8A2A099C5}"/>
              </a:ext>
            </a:extLst>
          </p:cNvPr>
          <p:cNvSpPr/>
          <p:nvPr/>
        </p:nvSpPr>
        <p:spPr>
          <a:xfrm>
            <a:off x="3400706" y="2076676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3" name="Plus 35">
            <a:extLst>
              <a:ext uri="{FF2B5EF4-FFF2-40B4-BE49-F238E27FC236}">
                <a16:creationId xmlns:a16="http://schemas.microsoft.com/office/drawing/2014/main" id="{DFBC6597-01BF-426E-873F-1E4DD9A52D2B}"/>
              </a:ext>
            </a:extLst>
          </p:cNvPr>
          <p:cNvSpPr/>
          <p:nvPr/>
        </p:nvSpPr>
        <p:spPr>
          <a:xfrm>
            <a:off x="5174942" y="2145077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4" name="Plus 36">
            <a:extLst>
              <a:ext uri="{FF2B5EF4-FFF2-40B4-BE49-F238E27FC236}">
                <a16:creationId xmlns:a16="http://schemas.microsoft.com/office/drawing/2014/main" id="{1ED3CF3F-348E-453F-B23E-EB4BB25CB707}"/>
              </a:ext>
            </a:extLst>
          </p:cNvPr>
          <p:cNvSpPr/>
          <p:nvPr/>
        </p:nvSpPr>
        <p:spPr>
          <a:xfrm>
            <a:off x="7134038" y="2095566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5" name="Plus 37">
            <a:extLst>
              <a:ext uri="{FF2B5EF4-FFF2-40B4-BE49-F238E27FC236}">
                <a16:creationId xmlns:a16="http://schemas.microsoft.com/office/drawing/2014/main" id="{84819CF8-7BDB-41DC-ACA9-9C3E20F4C1D3}"/>
              </a:ext>
            </a:extLst>
          </p:cNvPr>
          <p:cNvSpPr/>
          <p:nvPr/>
        </p:nvSpPr>
        <p:spPr>
          <a:xfrm>
            <a:off x="3476336" y="3552356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6" name="Plus 38">
            <a:extLst>
              <a:ext uri="{FF2B5EF4-FFF2-40B4-BE49-F238E27FC236}">
                <a16:creationId xmlns:a16="http://schemas.microsoft.com/office/drawing/2014/main" id="{24E58CBF-20EA-4FB2-87D6-780526AEEA7A}"/>
              </a:ext>
            </a:extLst>
          </p:cNvPr>
          <p:cNvSpPr/>
          <p:nvPr/>
        </p:nvSpPr>
        <p:spPr>
          <a:xfrm>
            <a:off x="5268661" y="3538772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7" name="Plus 39">
            <a:extLst>
              <a:ext uri="{FF2B5EF4-FFF2-40B4-BE49-F238E27FC236}">
                <a16:creationId xmlns:a16="http://schemas.microsoft.com/office/drawing/2014/main" id="{175F2D21-F769-4290-AFC8-5B839185F8FB}"/>
              </a:ext>
            </a:extLst>
          </p:cNvPr>
          <p:cNvSpPr/>
          <p:nvPr/>
        </p:nvSpPr>
        <p:spPr>
          <a:xfrm>
            <a:off x="7005419" y="3522281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8" name="Plus 40">
            <a:extLst>
              <a:ext uri="{FF2B5EF4-FFF2-40B4-BE49-F238E27FC236}">
                <a16:creationId xmlns:a16="http://schemas.microsoft.com/office/drawing/2014/main" id="{E974F989-40B5-4AD9-A6C1-679138147FF4}"/>
              </a:ext>
            </a:extLst>
          </p:cNvPr>
          <p:cNvSpPr/>
          <p:nvPr/>
        </p:nvSpPr>
        <p:spPr>
          <a:xfrm>
            <a:off x="9842944" y="732200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9" name="Plus 41">
            <a:extLst>
              <a:ext uri="{FF2B5EF4-FFF2-40B4-BE49-F238E27FC236}">
                <a16:creationId xmlns:a16="http://schemas.microsoft.com/office/drawing/2014/main" id="{FA918BBF-D757-439E-AB5D-A0A411329F20}"/>
              </a:ext>
            </a:extLst>
          </p:cNvPr>
          <p:cNvSpPr/>
          <p:nvPr/>
        </p:nvSpPr>
        <p:spPr>
          <a:xfrm>
            <a:off x="10199714" y="2101193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40" name="Plus 42">
            <a:extLst>
              <a:ext uri="{FF2B5EF4-FFF2-40B4-BE49-F238E27FC236}">
                <a16:creationId xmlns:a16="http://schemas.microsoft.com/office/drawing/2014/main" id="{CC096CC0-C2B9-4CB9-B2B6-B4D1F1241131}"/>
              </a:ext>
            </a:extLst>
          </p:cNvPr>
          <p:cNvSpPr/>
          <p:nvPr/>
        </p:nvSpPr>
        <p:spPr>
          <a:xfrm>
            <a:off x="9147700" y="2122656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41" name="Plus 43">
            <a:extLst>
              <a:ext uri="{FF2B5EF4-FFF2-40B4-BE49-F238E27FC236}">
                <a16:creationId xmlns:a16="http://schemas.microsoft.com/office/drawing/2014/main" id="{2F24D354-054A-43E4-B10B-C6B5BA8A929C}"/>
              </a:ext>
            </a:extLst>
          </p:cNvPr>
          <p:cNvSpPr/>
          <p:nvPr/>
        </p:nvSpPr>
        <p:spPr>
          <a:xfrm>
            <a:off x="8789135" y="3480119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42" name="Plus 44">
            <a:extLst>
              <a:ext uri="{FF2B5EF4-FFF2-40B4-BE49-F238E27FC236}">
                <a16:creationId xmlns:a16="http://schemas.microsoft.com/office/drawing/2014/main" id="{0A969946-86CC-4C32-AFD5-AA3A5F9F9008}"/>
              </a:ext>
            </a:extLst>
          </p:cNvPr>
          <p:cNvSpPr/>
          <p:nvPr/>
        </p:nvSpPr>
        <p:spPr>
          <a:xfrm>
            <a:off x="9802170" y="3498843"/>
            <a:ext cx="297218" cy="535844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22AF308-885F-4AAA-A0F7-B3F934FE30D1}"/>
              </a:ext>
            </a:extLst>
          </p:cNvPr>
          <p:cNvSpPr/>
          <p:nvPr/>
        </p:nvSpPr>
        <p:spPr>
          <a:xfrm>
            <a:off x="2393138" y="4471380"/>
            <a:ext cx="2356230" cy="759163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n{2a+(n-1)d}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9C31AC0-68F3-47F8-8AF5-6B745696BF7C}"/>
              </a:ext>
            </a:extLst>
          </p:cNvPr>
          <p:cNvSpPr/>
          <p:nvPr/>
        </p:nvSpPr>
        <p:spPr>
          <a:xfrm>
            <a:off x="663787" y="4517582"/>
            <a:ext cx="1104121" cy="759163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2Sn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ED65CE-3DC4-4648-A3C4-C7624871D0AF}"/>
              </a:ext>
            </a:extLst>
          </p:cNvPr>
          <p:cNvSpPr txBox="1"/>
          <p:nvPr/>
        </p:nvSpPr>
        <p:spPr>
          <a:xfrm>
            <a:off x="1823393" y="4589706"/>
            <a:ext cx="455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1E8ACF0-D48D-42F3-8841-26AFD16A5BFF}"/>
              </a:ext>
            </a:extLst>
          </p:cNvPr>
          <p:cNvSpPr/>
          <p:nvPr/>
        </p:nvSpPr>
        <p:spPr>
          <a:xfrm>
            <a:off x="2580253" y="5526139"/>
            <a:ext cx="3122914" cy="759163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 2a+(n-1)d}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1E539C5-C99E-4D7A-BD7B-FC4D89014739}"/>
              </a:ext>
            </a:extLst>
          </p:cNvPr>
          <p:cNvSpPr/>
          <p:nvPr/>
        </p:nvSpPr>
        <p:spPr>
          <a:xfrm>
            <a:off x="637650" y="5385769"/>
            <a:ext cx="1104121" cy="759163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3215B1D-0D88-4FB9-8A49-DDD7FB8DAC23}"/>
              </a:ext>
            </a:extLst>
          </p:cNvPr>
          <p:cNvSpPr txBox="1"/>
          <p:nvPr/>
        </p:nvSpPr>
        <p:spPr>
          <a:xfrm>
            <a:off x="1787303" y="5624430"/>
            <a:ext cx="455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8F52CF9-82D1-4F89-8824-922CD6A2E199}"/>
                  </a:ext>
                </a:extLst>
              </p:cNvPr>
              <p:cNvSpPr txBox="1"/>
              <p:nvPr/>
            </p:nvSpPr>
            <p:spPr>
              <a:xfrm>
                <a:off x="2573817" y="5624430"/>
                <a:ext cx="818782" cy="621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𝒏</m:t>
                          </m:r>
                        </m:num>
                        <m:den>
                          <m:r>
                            <a:rPr lang="en-US" sz="2000" b="1" i="1" smtClean="0"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600" b="1" dirty="0" err="1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8F52CF9-82D1-4F89-8824-922CD6A2E1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817" y="5624430"/>
                <a:ext cx="818782" cy="6218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426C86E4-440A-4769-AC90-F12268223C59}"/>
              </a:ext>
            </a:extLst>
          </p:cNvPr>
          <p:cNvSpPr txBox="1"/>
          <p:nvPr/>
        </p:nvSpPr>
        <p:spPr>
          <a:xfrm>
            <a:off x="6004235" y="4799823"/>
            <a:ext cx="4911415" cy="769441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১ম 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পদের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33B7C5-BEF4-40D9-A41D-0C493FEFE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B9201-B50D-4A7B-8B8A-AF9B31E9E355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51" name="Footer Placeholder 50">
            <a:extLst>
              <a:ext uri="{FF2B5EF4-FFF2-40B4-BE49-F238E27FC236}">
                <a16:creationId xmlns:a16="http://schemas.microsoft.com/office/drawing/2014/main" id="{84A98D2B-83C0-4231-85C2-E683A530F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52" name="Slide Number Placeholder 51">
            <a:extLst>
              <a:ext uri="{FF2B5EF4-FFF2-40B4-BE49-F238E27FC236}">
                <a16:creationId xmlns:a16="http://schemas.microsoft.com/office/drawing/2014/main" id="{B06307DD-13BF-4787-B3ED-21DA99827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8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7 1.48148E-6 L -2.08333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 animBg="1"/>
      <p:bldP spid="47" grpId="0" animBg="1"/>
      <p:bldP spid="48" grpId="0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4075DE-0A54-4DA2-88F7-277CB0EBFCF1}"/>
              </a:ext>
            </a:extLst>
          </p:cNvPr>
          <p:cNvSpPr txBox="1"/>
          <p:nvPr/>
        </p:nvSpPr>
        <p:spPr>
          <a:xfrm>
            <a:off x="4273824" y="282425"/>
            <a:ext cx="2929007" cy="923330"/>
          </a:xfrm>
          <a:prstGeom prst="rect">
            <a:avLst/>
          </a:prstGeom>
          <a:noFill/>
          <a:ln w="476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Plus 4">
            <a:extLst>
              <a:ext uri="{FF2B5EF4-FFF2-40B4-BE49-F238E27FC236}">
                <a16:creationId xmlns:a16="http://schemas.microsoft.com/office/drawing/2014/main" id="{7519B776-E926-4425-96D7-4914E3204D42}"/>
              </a:ext>
            </a:extLst>
          </p:cNvPr>
          <p:cNvSpPr/>
          <p:nvPr/>
        </p:nvSpPr>
        <p:spPr>
          <a:xfrm>
            <a:off x="6624000" y="1652160"/>
            <a:ext cx="409010" cy="62422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8A4FB5-5116-482C-8812-18EC1A49F700}"/>
              </a:ext>
            </a:extLst>
          </p:cNvPr>
          <p:cNvSpPr/>
          <p:nvPr/>
        </p:nvSpPr>
        <p:spPr>
          <a:xfrm>
            <a:off x="5137850" y="1524270"/>
            <a:ext cx="945321" cy="810893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EA28F5-6AD6-433A-B315-E22D79014E10}"/>
              </a:ext>
            </a:extLst>
          </p:cNvPr>
          <p:cNvSpPr/>
          <p:nvPr/>
        </p:nvSpPr>
        <p:spPr>
          <a:xfrm>
            <a:off x="3095856" y="1524271"/>
            <a:ext cx="972530" cy="810892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4FC402-85FF-4631-8E9C-B9470BF55152}"/>
              </a:ext>
            </a:extLst>
          </p:cNvPr>
          <p:cNvSpPr/>
          <p:nvPr/>
        </p:nvSpPr>
        <p:spPr>
          <a:xfrm>
            <a:off x="7484936" y="1513140"/>
            <a:ext cx="976143" cy="808956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</a:t>
            </a:r>
          </a:p>
        </p:txBody>
      </p:sp>
      <p:sp>
        <p:nvSpPr>
          <p:cNvPr id="8" name="Plus 8">
            <a:extLst>
              <a:ext uri="{FF2B5EF4-FFF2-40B4-BE49-F238E27FC236}">
                <a16:creationId xmlns:a16="http://schemas.microsoft.com/office/drawing/2014/main" id="{DBE21DA4-5008-48F9-A1C8-646FB8222CEC}"/>
              </a:ext>
            </a:extLst>
          </p:cNvPr>
          <p:cNvSpPr/>
          <p:nvPr/>
        </p:nvSpPr>
        <p:spPr>
          <a:xfrm>
            <a:off x="4449878" y="1652160"/>
            <a:ext cx="409010" cy="62422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Plus 9">
            <a:extLst>
              <a:ext uri="{FF2B5EF4-FFF2-40B4-BE49-F238E27FC236}">
                <a16:creationId xmlns:a16="http://schemas.microsoft.com/office/drawing/2014/main" id="{36A77B72-717C-4A99-90AD-F9C31546E9A2}"/>
              </a:ext>
            </a:extLst>
          </p:cNvPr>
          <p:cNvSpPr/>
          <p:nvPr/>
        </p:nvSpPr>
        <p:spPr>
          <a:xfrm>
            <a:off x="2266943" y="1652160"/>
            <a:ext cx="409010" cy="62422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0" name="Plus 10">
            <a:extLst>
              <a:ext uri="{FF2B5EF4-FFF2-40B4-BE49-F238E27FC236}">
                <a16:creationId xmlns:a16="http://schemas.microsoft.com/office/drawing/2014/main" id="{E41B56A4-56ED-46BC-AA6F-CE08D76F195A}"/>
              </a:ext>
            </a:extLst>
          </p:cNvPr>
          <p:cNvSpPr/>
          <p:nvPr/>
        </p:nvSpPr>
        <p:spPr>
          <a:xfrm>
            <a:off x="8984169" y="1652160"/>
            <a:ext cx="409010" cy="62422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DCEF3C-7679-4733-97F0-1FA81BCC6B27}"/>
              </a:ext>
            </a:extLst>
          </p:cNvPr>
          <p:cNvSpPr/>
          <p:nvPr/>
        </p:nvSpPr>
        <p:spPr>
          <a:xfrm>
            <a:off x="873634" y="1513140"/>
            <a:ext cx="988324" cy="819248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B1294B-B0CB-4556-98A3-3E9F34E881A1}"/>
              </a:ext>
            </a:extLst>
          </p:cNvPr>
          <p:cNvSpPr txBox="1"/>
          <p:nvPr/>
        </p:nvSpPr>
        <p:spPr>
          <a:xfrm>
            <a:off x="9967665" y="1524270"/>
            <a:ext cx="1006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CAD752-EC3B-4C90-B565-9E097205E7D0}"/>
              </a:ext>
            </a:extLst>
          </p:cNvPr>
          <p:cNvSpPr txBox="1"/>
          <p:nvPr/>
        </p:nvSpPr>
        <p:spPr>
          <a:xfrm>
            <a:off x="2045412" y="2283085"/>
            <a:ext cx="7046775" cy="707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ধারাটির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১ম ২০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পদের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17EA44-72FE-4ACB-AC32-FD03E687EE4F}"/>
              </a:ext>
            </a:extLst>
          </p:cNvPr>
          <p:cNvSpPr txBox="1"/>
          <p:nvPr/>
        </p:nvSpPr>
        <p:spPr>
          <a:xfrm>
            <a:off x="1753010" y="3777916"/>
            <a:ext cx="22035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7200" b="1" dirty="0" err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342C35A-E21A-46B8-8CC8-270DF60F88A8}"/>
                  </a:ext>
                </a:extLst>
              </p:cNvPr>
              <p:cNvSpPr txBox="1"/>
              <p:nvPr/>
            </p:nvSpPr>
            <p:spPr>
              <a:xfrm>
                <a:off x="1494232" y="2871205"/>
                <a:ext cx="8652356" cy="3094590"/>
              </a:xfrm>
              <a:prstGeom prst="rect">
                <a:avLst/>
              </a:prstGeom>
              <a:no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cs typeface="NikoshBAN" panose="02000000000000000000" pitchFamily="2" charset="0"/>
                  </a:rPr>
                  <a:t> </a:t>
                </a:r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a=52  , d= 48-52 = -4                 </a:t>
                </a:r>
              </a:p>
              <a:p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         </a:t>
                </a:r>
                <a:r>
                  <a:rPr lang="en-US" sz="24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ধারাটির</a:t>
                </a:r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 ১ম 21টি </a:t>
                </a:r>
                <a:r>
                  <a:rPr lang="en-US" sz="24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পদের</a:t>
                </a:r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  সমষ্টি  =</a:t>
                </a:r>
                <a14:m>
                  <m:oMath xmlns:m="http://schemas.openxmlformats.org/officeDocument/2006/math">
                    <m:r>
                      <a:rPr lang="en-US" sz="24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</m:t>
                    </m:r>
                    <m:f>
                      <m:fPr>
                        <m:ctrlPr>
                          <a:rPr lang="en-US" sz="24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𝒏</m:t>
                        </m:r>
                      </m:num>
                      <m:den>
                        <m:r>
                          <a:rPr lang="en-US" sz="24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 {</a:t>
                </a:r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2a+ (n – 1)d}</a:t>
                </a:r>
              </a:p>
              <a:p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                                                        = </a:t>
                </a:r>
                <a14:m>
                  <m:oMath xmlns:m="http://schemas.openxmlformats.org/officeDocument/2006/math">
                    <m:r>
                      <a:rPr lang="en-US" sz="24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52</m:t>
                        </m:r>
                      </m:num>
                      <m:den>
                        <m:r>
                          <a:rPr lang="en-US" sz="24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{</a:t>
                </a:r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2×52+(20-1)(-4)}</a:t>
                </a:r>
              </a:p>
              <a:p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52</m:t>
                        </m:r>
                      </m:num>
                      <m:den>
                        <m:r>
                          <a:rPr lang="en-US" sz="24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{104+19(-4)}</a:t>
                </a:r>
              </a:p>
              <a:p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= 26(104-76)</a:t>
                </a:r>
              </a:p>
              <a:p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= 26×26</a:t>
                </a:r>
              </a:p>
              <a:p>
                <a:r>
                  <a:rPr lang="en-US" sz="24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= 728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342C35A-E21A-46B8-8CC8-270DF60F8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232" y="2871205"/>
                <a:ext cx="8652356" cy="3094590"/>
              </a:xfrm>
              <a:prstGeom prst="rect">
                <a:avLst/>
              </a:prstGeom>
              <a:blipFill>
                <a:blip r:embed="rId2"/>
                <a:stretch>
                  <a:fillRect l="-281" t="-1365" b="-38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466F1150-9E49-44C1-9EFB-0B53E8663C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219" y="282425"/>
            <a:ext cx="1675620" cy="9220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9B9FB-A893-4839-A8CD-9BDB3712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06107" y="6379204"/>
            <a:ext cx="2743200" cy="365125"/>
          </a:xfrm>
        </p:spPr>
        <p:txBody>
          <a:bodyPr/>
          <a:lstStyle/>
          <a:p>
            <a:fld id="{54F2223C-EC95-4BA6-805A-EAFEA812B17D}" type="datetime2">
              <a:rPr lang="en-US" smtClean="0"/>
              <a:t>Sunday, September 13, 2026</a:t>
            </a:fld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25685E15-DACE-4B5F-B813-1E0738F2B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66600" y="635635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2E56BBD0-C932-41FC-8CF7-B46598919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6567" y="6356350"/>
            <a:ext cx="2743200" cy="365125"/>
          </a:xfrm>
        </p:spPr>
        <p:txBody>
          <a:bodyPr/>
          <a:lstStyle/>
          <a:p>
            <a:pPr algn="ctr"/>
            <a:fld id="{CEA17524-E316-4AEA-95A2-2BDE1F28CA05}" type="slidenum">
              <a:rPr lang="en-US" smtClean="0"/>
              <a:pPr algn="ctr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2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50A088-BFE9-45D8-B939-00F792EC0EB9}"/>
              </a:ext>
            </a:extLst>
          </p:cNvPr>
          <p:cNvSpPr txBox="1"/>
          <p:nvPr/>
        </p:nvSpPr>
        <p:spPr>
          <a:xfrm>
            <a:off x="4241200" y="200737"/>
            <a:ext cx="2476960" cy="923330"/>
          </a:xfrm>
          <a:prstGeom prst="rect">
            <a:avLst/>
          </a:prstGeom>
          <a:noFill/>
          <a:ln w="47625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Plus 3">
            <a:extLst>
              <a:ext uri="{FF2B5EF4-FFF2-40B4-BE49-F238E27FC236}">
                <a16:creationId xmlns:a16="http://schemas.microsoft.com/office/drawing/2014/main" id="{4AED5DB2-4186-41A1-A254-0A01BA60FFAF}"/>
              </a:ext>
            </a:extLst>
          </p:cNvPr>
          <p:cNvSpPr/>
          <p:nvPr/>
        </p:nvSpPr>
        <p:spPr>
          <a:xfrm>
            <a:off x="5436198" y="1309264"/>
            <a:ext cx="409010" cy="62422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AD3A75-DE18-4F72-8A46-3A058D76DBE3}"/>
              </a:ext>
            </a:extLst>
          </p:cNvPr>
          <p:cNvSpPr/>
          <p:nvPr/>
        </p:nvSpPr>
        <p:spPr>
          <a:xfrm>
            <a:off x="4371151" y="1181374"/>
            <a:ext cx="945321" cy="810893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332FD4-6EEC-4CD1-A93A-31F5672EB9C4}"/>
              </a:ext>
            </a:extLst>
          </p:cNvPr>
          <p:cNvSpPr/>
          <p:nvPr/>
        </p:nvSpPr>
        <p:spPr>
          <a:xfrm>
            <a:off x="2714167" y="1181375"/>
            <a:ext cx="972530" cy="810892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8CF772-04A1-43F8-BE16-804834495E5B}"/>
              </a:ext>
            </a:extLst>
          </p:cNvPr>
          <p:cNvSpPr/>
          <p:nvPr/>
        </p:nvSpPr>
        <p:spPr>
          <a:xfrm>
            <a:off x="6008374" y="1170244"/>
            <a:ext cx="976143" cy="808956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</a:t>
            </a:r>
          </a:p>
        </p:txBody>
      </p:sp>
      <p:sp>
        <p:nvSpPr>
          <p:cNvPr id="8" name="Plus 7">
            <a:extLst>
              <a:ext uri="{FF2B5EF4-FFF2-40B4-BE49-F238E27FC236}">
                <a16:creationId xmlns:a16="http://schemas.microsoft.com/office/drawing/2014/main" id="{C756F3A9-28FB-4252-ADFA-EA6A39E08F5E}"/>
              </a:ext>
            </a:extLst>
          </p:cNvPr>
          <p:cNvSpPr/>
          <p:nvPr/>
        </p:nvSpPr>
        <p:spPr>
          <a:xfrm>
            <a:off x="3791475" y="1309264"/>
            <a:ext cx="409010" cy="62422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Plus 8">
            <a:extLst>
              <a:ext uri="{FF2B5EF4-FFF2-40B4-BE49-F238E27FC236}">
                <a16:creationId xmlns:a16="http://schemas.microsoft.com/office/drawing/2014/main" id="{8A966644-80A3-4F3B-9664-1883544A1CCF}"/>
              </a:ext>
            </a:extLst>
          </p:cNvPr>
          <p:cNvSpPr/>
          <p:nvPr/>
        </p:nvSpPr>
        <p:spPr>
          <a:xfrm>
            <a:off x="2125893" y="1309264"/>
            <a:ext cx="409010" cy="62422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0" name="Plus 9">
            <a:extLst>
              <a:ext uri="{FF2B5EF4-FFF2-40B4-BE49-F238E27FC236}">
                <a16:creationId xmlns:a16="http://schemas.microsoft.com/office/drawing/2014/main" id="{49EE7104-3F8A-4E89-BDBD-EE429AD3EDD0}"/>
              </a:ext>
            </a:extLst>
          </p:cNvPr>
          <p:cNvSpPr/>
          <p:nvPr/>
        </p:nvSpPr>
        <p:spPr>
          <a:xfrm>
            <a:off x="7110566" y="1309264"/>
            <a:ext cx="409010" cy="62422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8B882D-29B5-46A6-8753-0EA68F7236FB}"/>
              </a:ext>
            </a:extLst>
          </p:cNvPr>
          <p:cNvSpPr/>
          <p:nvPr/>
        </p:nvSpPr>
        <p:spPr>
          <a:xfrm>
            <a:off x="973220" y="1170244"/>
            <a:ext cx="988324" cy="819248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583377-CDFC-42B9-9622-72D5C8E13882}"/>
              </a:ext>
            </a:extLst>
          </p:cNvPr>
          <p:cNvSpPr txBox="1"/>
          <p:nvPr/>
        </p:nvSpPr>
        <p:spPr>
          <a:xfrm>
            <a:off x="7841408" y="1036990"/>
            <a:ext cx="1006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2DD731-D567-4B06-93CB-3797153CC9E9}"/>
              </a:ext>
            </a:extLst>
          </p:cNvPr>
          <p:cNvSpPr/>
          <p:nvPr/>
        </p:nvSpPr>
        <p:spPr>
          <a:xfrm>
            <a:off x="9613395" y="1198595"/>
            <a:ext cx="976143" cy="808956"/>
          </a:xfrm>
          <a:prstGeom prst="rect">
            <a:avLst/>
          </a:prstGeom>
          <a:noFill/>
          <a:ln w="123825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</a:t>
            </a:r>
          </a:p>
        </p:txBody>
      </p:sp>
      <p:sp>
        <p:nvSpPr>
          <p:cNvPr id="14" name="Minus 13">
            <a:extLst>
              <a:ext uri="{FF2B5EF4-FFF2-40B4-BE49-F238E27FC236}">
                <a16:creationId xmlns:a16="http://schemas.microsoft.com/office/drawing/2014/main" id="{A92E1711-9186-4550-AC9F-CDCD59B36BBF}"/>
              </a:ext>
            </a:extLst>
          </p:cNvPr>
          <p:cNvSpPr/>
          <p:nvPr/>
        </p:nvSpPr>
        <p:spPr>
          <a:xfrm>
            <a:off x="9002960" y="1485903"/>
            <a:ext cx="503439" cy="300788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A36A19-12A0-45BA-B54E-C581483B7C6E}"/>
              </a:ext>
            </a:extLst>
          </p:cNvPr>
          <p:cNvSpPr txBox="1"/>
          <p:nvPr/>
        </p:nvSpPr>
        <p:spPr>
          <a:xfrm>
            <a:off x="766829" y="1989492"/>
            <a:ext cx="45496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ধারাটির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E5FF7C-CCCA-436D-9692-5F73D0656C67}"/>
              </a:ext>
            </a:extLst>
          </p:cNvPr>
          <p:cNvSpPr txBox="1"/>
          <p:nvPr/>
        </p:nvSpPr>
        <p:spPr>
          <a:xfrm>
            <a:off x="3569687" y="2622717"/>
            <a:ext cx="452445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=36  , 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33-36 = -3</a:t>
            </a: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সুতরাং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a+(n-1)d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-24</a:t>
            </a:r>
          </a:p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36+(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-1)(-3)= -24</a:t>
            </a:r>
          </a:p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36-3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+3= -24</a:t>
            </a:r>
          </a:p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39+24=3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n=21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793F0E-4ED9-4BAB-B036-74F495C74588}"/>
              </a:ext>
            </a:extLst>
          </p:cNvPr>
          <p:cNvSpPr txBox="1"/>
          <p:nvPr/>
        </p:nvSpPr>
        <p:spPr>
          <a:xfrm>
            <a:off x="965004" y="2741610"/>
            <a:ext cx="239762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ধারাটির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-24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9058D2-3D33-410C-8C54-4ECD181B2B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17998" y="6356349"/>
            <a:ext cx="2743200" cy="365125"/>
          </a:xfrm>
        </p:spPr>
        <p:txBody>
          <a:bodyPr/>
          <a:lstStyle/>
          <a:p>
            <a:fld id="{129AAC58-B020-4E47-8955-6C8204FFE0EF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EC167AF6-39D8-481C-91D2-0C7E6845A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A4F1DC3B-E3A5-426D-8C37-3B007B302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21600" y="6356350"/>
            <a:ext cx="2743200" cy="365125"/>
          </a:xfrm>
        </p:spPr>
        <p:txBody>
          <a:bodyPr/>
          <a:lstStyle/>
          <a:p>
            <a:pPr algn="ctr"/>
            <a:fld id="{CEA17524-E316-4AEA-95A2-2BDE1F28CA05}" type="slidenum">
              <a:rPr lang="en-US" smtClean="0"/>
              <a:pPr algn="ctr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 animBg="1"/>
      <p:bldP spid="16" grpId="0"/>
      <p:bldP spid="17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BFB002A-F652-4A5D-A039-1D8FF2608FB7}"/>
                  </a:ext>
                </a:extLst>
              </p:cNvPr>
              <p:cNvSpPr txBox="1"/>
              <p:nvPr/>
            </p:nvSpPr>
            <p:spPr>
              <a:xfrm>
                <a:off x="508137" y="0"/>
                <a:ext cx="11413672" cy="568623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effectLst/>
                    <a:cs typeface="NikoshBAN" panose="02000000000000000000" pitchFamily="2" charset="0"/>
                  </a:rPr>
                  <a:t>          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a=36  , d= 33-36 = - 3 </a:t>
                </a:r>
              </a:p>
              <a:p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       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ধারাটির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 ১ম ২০টি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পদের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  সমষ্টি  =</a:t>
                </a:r>
                <a14:m>
                  <m:oMath xmlns:m="http://schemas.openxmlformats.org/officeDocument/2006/math">
                    <m:r>
                      <a:rPr lang="en-US" sz="40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</m:t>
                    </m:r>
                    <m:f>
                      <m:fPr>
                        <m:ctrlPr>
                          <a:rPr lang="en-US" sz="40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𝒏</m:t>
                        </m:r>
                      </m:num>
                      <m:den>
                        <m:r>
                          <a:rPr lang="en-US" sz="40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 {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2a+ (n – 1)d}</a:t>
                </a:r>
              </a:p>
              <a:p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NikoshBAN" panose="02000000000000000000" pitchFamily="2" charset="0"/>
                  </a:rPr>
                  <a:t>                                                      = </a:t>
                </a:r>
                <a14:m>
                  <m:oMath xmlns:m="http://schemas.openxmlformats.org/officeDocument/2006/math">
                    <m:r>
                      <a:rPr lang="en-US" sz="4000" i="1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f>
                      <m:f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𝟐𝟎</m:t>
                        </m:r>
                      </m:num>
                      <m:den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{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2×36+(21-1)(-3)}</a:t>
                </a:r>
              </a:p>
              <a:p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</m:num>
                      <m:den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{72+20(-3)}</a:t>
                </a:r>
              </a:p>
              <a:p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</m:num>
                      <m:den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(72-60)</a:t>
                </a:r>
              </a:p>
              <a:p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</m:num>
                      <m:den>
                        <m:r>
                          <a:rPr lang="en-US" sz="4000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×12</a:t>
                </a:r>
              </a:p>
              <a:p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= 126</a:t>
                </a:r>
                <a:endParaRPr lang="en-US" sz="4000" b="1" dirty="0">
                  <a:effectLst/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BFB002A-F652-4A5D-A039-1D8FF2608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137" y="0"/>
                <a:ext cx="11413672" cy="5686237"/>
              </a:xfrm>
              <a:prstGeom prst="rect">
                <a:avLst/>
              </a:prstGeom>
              <a:blipFill>
                <a:blip r:embed="rId2"/>
                <a:stretch>
                  <a:fillRect t="-2358" r="-747" b="-36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81537C-3E0A-484D-9F03-2D266D6F21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3327" y="6356350"/>
            <a:ext cx="2743200" cy="365125"/>
          </a:xfrm>
        </p:spPr>
        <p:txBody>
          <a:bodyPr/>
          <a:lstStyle/>
          <a:p>
            <a:fld id="{C916D0B6-8107-48C5-B67A-FFEFED6E00C5}" type="datetime2">
              <a:rPr lang="en-US" smtClean="0"/>
              <a:t>Sunday, September 13,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29E01-1817-4B83-B9F5-5081F597B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09445" y="635635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C8487-E50D-4876-A0BC-4E6A9F9EE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58171" y="6356350"/>
            <a:ext cx="2743200" cy="365125"/>
          </a:xfrm>
        </p:spPr>
        <p:txBody>
          <a:bodyPr/>
          <a:lstStyle/>
          <a:p>
            <a:pPr algn="ctr"/>
            <a:fld id="{CEA17524-E316-4AEA-95A2-2BDE1F28CA05}" type="slidenum">
              <a:rPr lang="en-US" smtClean="0"/>
              <a:pPr algn="ctr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30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AF9BE9A-A811-4FC9-B20B-19E4B49B9A09}"/>
              </a:ext>
            </a:extLst>
          </p:cNvPr>
          <p:cNvSpPr txBox="1"/>
          <p:nvPr/>
        </p:nvSpPr>
        <p:spPr>
          <a:xfrm>
            <a:off x="4459266" y="23493"/>
            <a:ext cx="1421582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কুইজ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C4E9BA-549B-4A25-A910-2F694DFBF366}"/>
              </a:ext>
            </a:extLst>
          </p:cNvPr>
          <p:cNvSpPr txBox="1"/>
          <p:nvPr/>
        </p:nvSpPr>
        <p:spPr>
          <a:xfrm>
            <a:off x="2466531" y="1744962"/>
            <a:ext cx="4227519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অন্তর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0A1C7E-2FBB-40D5-899F-13D665A746C4}"/>
              </a:ext>
            </a:extLst>
          </p:cNvPr>
          <p:cNvSpPr txBox="1"/>
          <p:nvPr/>
        </p:nvSpPr>
        <p:spPr>
          <a:xfrm>
            <a:off x="2466532" y="2911910"/>
            <a:ext cx="4157300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12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তম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98F97F-AE00-49D6-B5CB-C6D279DAB522}"/>
              </a:ext>
            </a:extLst>
          </p:cNvPr>
          <p:cNvSpPr txBox="1"/>
          <p:nvPr/>
        </p:nvSpPr>
        <p:spPr>
          <a:xfrm>
            <a:off x="2466531" y="4069496"/>
            <a:ext cx="4157301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পদসংখ্যা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93D542-33C3-4BD6-9AF9-D69FBE2E29BB}"/>
              </a:ext>
            </a:extLst>
          </p:cNvPr>
          <p:cNvSpPr txBox="1"/>
          <p:nvPr/>
        </p:nvSpPr>
        <p:spPr>
          <a:xfrm>
            <a:off x="2466532" y="5239544"/>
            <a:ext cx="4157300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791A6F-F7F5-4013-B62B-D3CBB94B3284}"/>
              </a:ext>
            </a:extLst>
          </p:cNvPr>
          <p:cNvSpPr txBox="1"/>
          <p:nvPr/>
        </p:nvSpPr>
        <p:spPr>
          <a:xfrm>
            <a:off x="6694051" y="2451969"/>
            <a:ext cx="663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7C3976-4720-4F59-B34D-364328B453FD}"/>
              </a:ext>
            </a:extLst>
          </p:cNvPr>
          <p:cNvSpPr txBox="1"/>
          <p:nvPr/>
        </p:nvSpPr>
        <p:spPr>
          <a:xfrm>
            <a:off x="6774392" y="1269008"/>
            <a:ext cx="10513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12" name="Cloud Callout 12">
            <a:extLst>
              <a:ext uri="{FF2B5EF4-FFF2-40B4-BE49-F238E27FC236}">
                <a16:creationId xmlns:a16="http://schemas.microsoft.com/office/drawing/2014/main" id="{048A6343-3ABE-4DB1-8274-8915A5BE6B1F}"/>
              </a:ext>
            </a:extLst>
          </p:cNvPr>
          <p:cNvSpPr/>
          <p:nvPr/>
        </p:nvSpPr>
        <p:spPr>
          <a:xfrm rot="1368215">
            <a:off x="9421388" y="4774481"/>
            <a:ext cx="1512468" cy="1343759"/>
          </a:xfrm>
          <a:prstGeom prst="cloudCallout">
            <a:avLst>
              <a:gd name="adj1" fmla="val -261111"/>
              <a:gd name="adj2" fmla="val 112900"/>
            </a:avLst>
          </a:prstGeom>
          <a:noFill/>
          <a:ln w="152400">
            <a:noFill/>
            <a:beve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338E4F-BAD1-43B3-A092-FA720A02CC25}"/>
              </a:ext>
            </a:extLst>
          </p:cNvPr>
          <p:cNvSpPr txBox="1"/>
          <p:nvPr/>
        </p:nvSpPr>
        <p:spPr>
          <a:xfrm>
            <a:off x="1866135" y="1037956"/>
            <a:ext cx="8288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22+20+18+… -16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সমান্তর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ধারা।ধারাটির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--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27C94E-BC60-4921-8FCF-4F4D014A08CC}"/>
              </a:ext>
            </a:extLst>
          </p:cNvPr>
          <p:cNvSpPr txBox="1"/>
          <p:nvPr/>
        </p:nvSpPr>
        <p:spPr>
          <a:xfrm>
            <a:off x="6764270" y="3554747"/>
            <a:ext cx="663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2E265A-67A7-4F0C-BD14-D8B7A44742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33046" y="6353006"/>
            <a:ext cx="2743200" cy="365125"/>
          </a:xfrm>
        </p:spPr>
        <p:txBody>
          <a:bodyPr/>
          <a:lstStyle/>
          <a:p>
            <a:fld id="{C88A9390-9E4E-415F-BAA2-7B5EFB8984E3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350D85E-D27D-4964-968D-C8639CF2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38800" y="6397456"/>
            <a:ext cx="4114800" cy="365125"/>
          </a:xfrm>
        </p:spPr>
        <p:txBody>
          <a:bodyPr/>
          <a:lstStyle/>
          <a:p>
            <a:r>
              <a:rPr lang="en-US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459250C-2ABE-41C4-AB35-F1E74B4C1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0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3333"/>
                                  </p:iterate>
                                  <p:childTnLst>
                                    <p:animMotion origin="layout" path="M 1.66667E-6 -1.85185E-6 L 1.66667E-6 -0.07222 " pathEditMode="relative" rAng="0" ptsTypes="AA">
                                      <p:cBhvr>
                                        <p:cTn id="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0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/>
      <p:bldP spid="12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AE1DCE-2BF3-4D93-ADC9-35C59D1C86C7}"/>
              </a:ext>
            </a:extLst>
          </p:cNvPr>
          <p:cNvSpPr txBox="1"/>
          <p:nvPr/>
        </p:nvSpPr>
        <p:spPr>
          <a:xfrm>
            <a:off x="4355372" y="137222"/>
            <a:ext cx="2260581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89F913-5689-42B3-98D2-6C83FCEC47EE}"/>
              </a:ext>
            </a:extLst>
          </p:cNvPr>
          <p:cNvSpPr txBox="1"/>
          <p:nvPr/>
        </p:nvSpPr>
        <p:spPr>
          <a:xfrm>
            <a:off x="8306351" y="1799430"/>
            <a:ext cx="1101026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-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5DE6FD-B00B-4EE4-9D29-3E41E02A8C36}"/>
              </a:ext>
            </a:extLst>
          </p:cNvPr>
          <p:cNvSpPr txBox="1"/>
          <p:nvPr/>
        </p:nvSpPr>
        <p:spPr>
          <a:xfrm>
            <a:off x="5558118" y="3049241"/>
            <a:ext cx="1500301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3439A1-92C4-4B82-B3FB-2A12462EEE6F}"/>
              </a:ext>
            </a:extLst>
          </p:cNvPr>
          <p:cNvSpPr txBox="1"/>
          <p:nvPr/>
        </p:nvSpPr>
        <p:spPr>
          <a:xfrm>
            <a:off x="5567139" y="1872248"/>
            <a:ext cx="1491280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F9F3E-4720-4DFE-A1C2-DC05EB2C5284}"/>
              </a:ext>
            </a:extLst>
          </p:cNvPr>
          <p:cNvSpPr txBox="1"/>
          <p:nvPr/>
        </p:nvSpPr>
        <p:spPr>
          <a:xfrm>
            <a:off x="8369030" y="3010934"/>
            <a:ext cx="1070244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31EBAB-1FC9-45F7-AA05-7086A4C12A84}"/>
              </a:ext>
            </a:extLst>
          </p:cNvPr>
          <p:cNvSpPr txBox="1"/>
          <p:nvPr/>
        </p:nvSpPr>
        <p:spPr>
          <a:xfrm>
            <a:off x="2958044" y="4216314"/>
            <a:ext cx="4082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806202-11BD-4CD3-9375-66D37ED2988B}"/>
              </a:ext>
            </a:extLst>
          </p:cNvPr>
          <p:cNvSpPr txBox="1"/>
          <p:nvPr/>
        </p:nvSpPr>
        <p:spPr>
          <a:xfrm>
            <a:off x="7364202" y="1974616"/>
            <a:ext cx="4082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E03CA6-480E-4BE7-9EFC-9707D41AFD00}"/>
              </a:ext>
            </a:extLst>
          </p:cNvPr>
          <p:cNvSpPr txBox="1"/>
          <p:nvPr/>
        </p:nvSpPr>
        <p:spPr>
          <a:xfrm>
            <a:off x="7439500" y="1858350"/>
            <a:ext cx="1036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7005EE-EEF4-43ED-9008-337B440E2C37}"/>
              </a:ext>
            </a:extLst>
          </p:cNvPr>
          <p:cNvSpPr txBox="1"/>
          <p:nvPr/>
        </p:nvSpPr>
        <p:spPr>
          <a:xfrm>
            <a:off x="7364202" y="4157948"/>
            <a:ext cx="1036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7564E6-4982-4238-831D-3A245F695075}"/>
              </a:ext>
            </a:extLst>
          </p:cNvPr>
          <p:cNvSpPr txBox="1"/>
          <p:nvPr/>
        </p:nvSpPr>
        <p:spPr>
          <a:xfrm>
            <a:off x="10079345" y="2987685"/>
            <a:ext cx="1036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F9C355-F4B5-4078-9E32-A8E7C3686A62}"/>
              </a:ext>
            </a:extLst>
          </p:cNvPr>
          <p:cNvSpPr txBox="1"/>
          <p:nvPr/>
        </p:nvSpPr>
        <p:spPr>
          <a:xfrm>
            <a:off x="7439500" y="2881783"/>
            <a:ext cx="40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E8420F-6E17-43AA-A9F9-0F961CD325D6}"/>
              </a:ext>
            </a:extLst>
          </p:cNvPr>
          <p:cNvSpPr txBox="1"/>
          <p:nvPr/>
        </p:nvSpPr>
        <p:spPr>
          <a:xfrm>
            <a:off x="9967005" y="1702356"/>
            <a:ext cx="40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154A79-FDA9-408F-A402-243FDA2D243F}"/>
              </a:ext>
            </a:extLst>
          </p:cNvPr>
          <p:cNvSpPr txBox="1"/>
          <p:nvPr/>
        </p:nvSpPr>
        <p:spPr>
          <a:xfrm>
            <a:off x="10087839" y="5245754"/>
            <a:ext cx="1036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10E643-93F6-4D1C-A69D-84C18D31E201}"/>
              </a:ext>
            </a:extLst>
          </p:cNvPr>
          <p:cNvSpPr txBox="1"/>
          <p:nvPr/>
        </p:nvSpPr>
        <p:spPr>
          <a:xfrm>
            <a:off x="8381551" y="4157948"/>
            <a:ext cx="1104063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8F631F-A057-4240-B342-7F4CF235F554}"/>
              </a:ext>
            </a:extLst>
          </p:cNvPr>
          <p:cNvSpPr txBox="1"/>
          <p:nvPr/>
        </p:nvSpPr>
        <p:spPr>
          <a:xfrm>
            <a:off x="5558118" y="5209737"/>
            <a:ext cx="1473407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5ECA6B-B140-4C58-B75A-0E61B76E846E}"/>
              </a:ext>
            </a:extLst>
          </p:cNvPr>
          <p:cNvSpPr txBox="1"/>
          <p:nvPr/>
        </p:nvSpPr>
        <p:spPr>
          <a:xfrm>
            <a:off x="7337308" y="4135112"/>
            <a:ext cx="4082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C69FA8-9B49-4887-ADE8-DBC422F2A252}"/>
              </a:ext>
            </a:extLst>
          </p:cNvPr>
          <p:cNvSpPr txBox="1"/>
          <p:nvPr/>
        </p:nvSpPr>
        <p:spPr>
          <a:xfrm>
            <a:off x="7412606" y="5042279"/>
            <a:ext cx="40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686DD8-D1D2-4F2B-8C60-4D9C233BA758}"/>
              </a:ext>
            </a:extLst>
          </p:cNvPr>
          <p:cNvSpPr txBox="1"/>
          <p:nvPr/>
        </p:nvSpPr>
        <p:spPr>
          <a:xfrm>
            <a:off x="10001726" y="4079081"/>
            <a:ext cx="408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B6C365-372B-4D1D-A3FC-10A16DFDA46E}"/>
              </a:ext>
            </a:extLst>
          </p:cNvPr>
          <p:cNvSpPr txBox="1"/>
          <p:nvPr/>
        </p:nvSpPr>
        <p:spPr>
          <a:xfrm>
            <a:off x="5539677" y="4162884"/>
            <a:ext cx="1489913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B80C14-A2B3-4446-A366-CB7F95802CA2}"/>
              </a:ext>
            </a:extLst>
          </p:cNvPr>
          <p:cNvSpPr txBox="1"/>
          <p:nvPr/>
        </p:nvSpPr>
        <p:spPr>
          <a:xfrm>
            <a:off x="8381551" y="5306109"/>
            <a:ext cx="1057723" cy="646331"/>
          </a:xfrm>
          <a:prstGeom prst="rect">
            <a:avLst/>
          </a:prstGeom>
          <a:noFill/>
          <a:ln w="165100" cmpd="sng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-168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A7078E-4308-4B4C-8E76-794A43C8A605}"/>
              </a:ext>
            </a:extLst>
          </p:cNvPr>
          <p:cNvSpPr txBox="1"/>
          <p:nvPr/>
        </p:nvSpPr>
        <p:spPr>
          <a:xfrm>
            <a:off x="1084726" y="1974616"/>
            <a:ext cx="364863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a+d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7F2568-334C-41B8-A364-8544630CF9EC}"/>
              </a:ext>
            </a:extLst>
          </p:cNvPr>
          <p:cNvSpPr txBox="1"/>
          <p:nvPr/>
        </p:nvSpPr>
        <p:spPr>
          <a:xfrm>
            <a:off x="1079671" y="2987685"/>
            <a:ext cx="364863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C01646-3D0C-4CFD-B599-6266F2F84770}"/>
              </a:ext>
            </a:extLst>
          </p:cNvPr>
          <p:cNvSpPr txBox="1"/>
          <p:nvPr/>
        </p:nvSpPr>
        <p:spPr>
          <a:xfrm>
            <a:off x="1067174" y="4108925"/>
            <a:ext cx="364863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পদসংখ্যা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A547EE-782D-4D4E-8F3E-908D850E3A82}"/>
              </a:ext>
            </a:extLst>
          </p:cNvPr>
          <p:cNvSpPr txBox="1"/>
          <p:nvPr/>
        </p:nvSpPr>
        <p:spPr>
          <a:xfrm>
            <a:off x="1037971" y="5289176"/>
            <a:ext cx="42479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১ম ২৮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70BA86-8E10-44F4-8A24-3D6B1455255F}"/>
              </a:ext>
            </a:extLst>
          </p:cNvPr>
          <p:cNvSpPr txBox="1"/>
          <p:nvPr/>
        </p:nvSpPr>
        <p:spPr>
          <a:xfrm>
            <a:off x="1237130" y="1060552"/>
            <a:ext cx="5821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48+44+40+ … - 32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সমান্তর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112618-BDE8-40D5-8E39-476383A4C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5C7CC-8BB5-4DE8-B00F-4C05AECD6C93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30" name="Footer Placeholder 29">
            <a:extLst>
              <a:ext uri="{FF2B5EF4-FFF2-40B4-BE49-F238E27FC236}">
                <a16:creationId xmlns:a16="http://schemas.microsoft.com/office/drawing/2014/main" id="{6CEF0D03-FE85-4596-BBEB-2ABA55805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368A370F-BFF5-4F83-AA9A-17F908AA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2403" y="6337641"/>
            <a:ext cx="2743200" cy="365125"/>
          </a:xfrm>
        </p:spPr>
        <p:txBody>
          <a:bodyPr/>
          <a:lstStyle/>
          <a:p>
            <a:pPr algn="ctr"/>
            <a:fld id="{CEA17524-E316-4AEA-95A2-2BDE1F28CA05}" type="slidenum">
              <a:rPr lang="en-US" smtClean="0"/>
              <a:pPr algn="ctr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4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3333"/>
                                  </p:iterate>
                                  <p:childTnLst>
                                    <p:animMotion origin="layout" path="M 1.66667E-6 4.07407E-6 L 1.66667E-6 -0.07223 " pathEditMode="relative" rAng="0" ptsTypes="AA">
                                      <p:cBhvr>
                                        <p:cTn id="14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2" grpId="0"/>
      <p:bldP spid="13" grpId="0"/>
      <p:bldP spid="14" grpId="0"/>
      <p:bldP spid="15" grpId="0"/>
      <p:bldP spid="16" grpId="0"/>
      <p:bldP spid="17" grpId="0"/>
      <p:bldP spid="21" grpId="0"/>
      <p:bldP spid="22" grpId="0"/>
      <p:bldP spid="25" grpId="0" animBg="1"/>
      <p:bldP spid="26" grpId="0" animBg="1"/>
      <p:bldP spid="27" grpId="0" animBg="1"/>
      <p:bldP spid="28" grpId="0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7FFBD1-D632-458F-B727-2F5E086F68C8}"/>
              </a:ext>
            </a:extLst>
          </p:cNvPr>
          <p:cNvSpPr txBox="1"/>
          <p:nvPr/>
        </p:nvSpPr>
        <p:spPr>
          <a:xfrm>
            <a:off x="4355372" y="137222"/>
            <a:ext cx="261936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347E98-1FE9-45F4-8730-0D059A038FD2}"/>
              </a:ext>
            </a:extLst>
          </p:cNvPr>
          <p:cNvSpPr txBox="1"/>
          <p:nvPr/>
        </p:nvSpPr>
        <p:spPr>
          <a:xfrm>
            <a:off x="2958044" y="4216314"/>
            <a:ext cx="4082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A0B0D9-BF5E-4B40-AF2B-9D5CA474D279}"/>
              </a:ext>
            </a:extLst>
          </p:cNvPr>
          <p:cNvSpPr txBox="1"/>
          <p:nvPr/>
        </p:nvSpPr>
        <p:spPr>
          <a:xfrm>
            <a:off x="7364202" y="1974616"/>
            <a:ext cx="4082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 useBgFill="1">
        <p:nvSpPr>
          <p:cNvPr id="8" name="TextBox 7">
            <a:extLst>
              <a:ext uri="{FF2B5EF4-FFF2-40B4-BE49-F238E27FC236}">
                <a16:creationId xmlns:a16="http://schemas.microsoft.com/office/drawing/2014/main" id="{3708A00B-2B9E-4FF5-8B74-8CEC862F0AB4}"/>
              </a:ext>
            </a:extLst>
          </p:cNvPr>
          <p:cNvSpPr txBox="1"/>
          <p:nvPr/>
        </p:nvSpPr>
        <p:spPr>
          <a:xfrm>
            <a:off x="2218302" y="3080572"/>
            <a:ext cx="3648636" cy="646331"/>
          </a:xfrm>
          <a:prstGeom prst="rect">
            <a:avLst/>
          </a:prstGeom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(খ)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9" name="TextBox 8">
            <a:extLst>
              <a:ext uri="{FF2B5EF4-FFF2-40B4-BE49-F238E27FC236}">
                <a16:creationId xmlns:a16="http://schemas.microsoft.com/office/drawing/2014/main" id="{2C1C1064-65DF-4113-AE0D-A816BAA43C7E}"/>
              </a:ext>
            </a:extLst>
          </p:cNvPr>
          <p:cNvSpPr txBox="1"/>
          <p:nvPr/>
        </p:nvSpPr>
        <p:spPr>
          <a:xfrm>
            <a:off x="2218302" y="3936707"/>
            <a:ext cx="8297298" cy="646331"/>
          </a:xfrm>
          <a:prstGeom prst="rect">
            <a:avLst/>
          </a:prstGeom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(গ)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ধারাটির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অন্তর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 useBgFill="1">
        <p:nvSpPr>
          <p:cNvPr id="10" name="TextBox 9">
            <a:extLst>
              <a:ext uri="{FF2B5EF4-FFF2-40B4-BE49-F238E27FC236}">
                <a16:creationId xmlns:a16="http://schemas.microsoft.com/office/drawing/2014/main" id="{DE73D222-2BE7-4A5B-A10A-67477AD2626A}"/>
              </a:ext>
            </a:extLst>
          </p:cNvPr>
          <p:cNvSpPr txBox="1"/>
          <p:nvPr/>
        </p:nvSpPr>
        <p:spPr>
          <a:xfrm>
            <a:off x="2218302" y="2274963"/>
            <a:ext cx="5018024" cy="646331"/>
          </a:xfrm>
          <a:prstGeom prst="rect">
            <a:avLst/>
          </a:prstGeom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(ক) ১ম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98977B-C79D-4A8E-853D-03D781D870F6}"/>
              </a:ext>
            </a:extLst>
          </p:cNvPr>
          <p:cNvSpPr txBox="1"/>
          <p:nvPr/>
        </p:nvSpPr>
        <p:spPr>
          <a:xfrm>
            <a:off x="1344132" y="1364939"/>
            <a:ext cx="99461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সমান্তর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ধারার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তম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তম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BA845C-112D-4EF6-BEC6-8D6DBC5B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F777-C210-4667-9AFC-9080A55EF95F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1E4919D-8C7B-4B91-8146-32887F3D3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MD. </a:t>
            </a:r>
            <a:r>
              <a:rPr lang="en-US" dirty="0">
                <a:solidFill>
                  <a:srgbClr val="7030A0"/>
                </a:solidFill>
              </a:rPr>
              <a:t>AMINUL</a:t>
            </a:r>
            <a:r>
              <a:rPr lang="en-US" dirty="0"/>
              <a:t> ISLAM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7333793-3B80-423E-9E37-F1F6F976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68302" y="6356350"/>
            <a:ext cx="2743200" cy="365125"/>
          </a:xfrm>
        </p:spPr>
        <p:txBody>
          <a:bodyPr/>
          <a:lstStyle/>
          <a:p>
            <a:pPr algn="ctr"/>
            <a:fld id="{CEA17524-E316-4AEA-95A2-2BDE1F28CA05}" type="slidenum">
              <a:rPr lang="en-US" smtClean="0"/>
              <a:pPr algn="ctr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3333"/>
                                  </p:iterate>
                                  <p:childTnLst>
                                    <p:animMotion origin="layout" path="M -3.54167E-6 3.33333E-6 L -3.54167E-6 -0.07223 " pathEditMode="relative" rAng="0" ptsTypes="AA">
                                      <p:cBhvr>
                                        <p:cTn id="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D67A149-89D3-46A8-ABC1-5A3E21851032}"/>
              </a:ext>
            </a:extLst>
          </p:cNvPr>
          <p:cNvCxnSpPr/>
          <p:nvPr/>
        </p:nvCxnSpPr>
        <p:spPr>
          <a:xfrm flipH="1" flipV="1">
            <a:off x="2075263" y="2254316"/>
            <a:ext cx="34724" cy="28184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3620A21-C054-4371-8944-D114186E3945}"/>
              </a:ext>
            </a:extLst>
          </p:cNvPr>
          <p:cNvSpPr txBox="1"/>
          <p:nvPr/>
        </p:nvSpPr>
        <p:spPr>
          <a:xfrm>
            <a:off x="2092625" y="4923275"/>
            <a:ext cx="87108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B4CEE9-6291-4192-822B-21E73B92BEB0}"/>
              </a:ext>
            </a:extLst>
          </p:cNvPr>
          <p:cNvGrpSpPr/>
          <p:nvPr/>
        </p:nvGrpSpPr>
        <p:grpSpPr>
          <a:xfrm>
            <a:off x="719482" y="3946789"/>
            <a:ext cx="2854317" cy="2553485"/>
            <a:chOff x="2111462" y="1913641"/>
            <a:chExt cx="4394855" cy="348084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5A16527-5A61-4FFF-AC41-F9FB8FCA43E7}"/>
                </a:ext>
              </a:extLst>
            </p:cNvPr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7C0AD010-BA9F-47D7-8831-E05A71FAEC40}"/>
                  </a:ext>
                </a:extLst>
              </p:cNvPr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  <a:solidFill>
                <a:srgbClr val="7030A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3E18CF1-2DDE-4021-87D7-A167735D1694}"/>
                  </a:ext>
                </a:extLst>
              </p:cNvPr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C8F5C36-382C-4EFF-9A6C-2B7CD8623099}"/>
                </a:ext>
              </a:extLst>
            </p:cNvPr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15" name="Right Triangle 14">
                <a:extLst>
                  <a:ext uri="{FF2B5EF4-FFF2-40B4-BE49-F238E27FC236}">
                    <a16:creationId xmlns:a16="http://schemas.microsoft.com/office/drawing/2014/main" id="{83730385-A60A-4E9E-8A22-6374330877F6}"/>
                  </a:ext>
                </a:extLst>
              </p:cNvPr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D8A0E8B-C0EE-42D2-A76F-9CCC180BCB6B}"/>
                  </a:ext>
                </a:extLst>
              </p:cNvPr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1A817FF-7528-44DA-84B4-A7105A7641D1}"/>
                </a:ext>
              </a:extLst>
            </p:cNvPr>
            <p:cNvGrpSpPr/>
            <p:nvPr/>
          </p:nvGrpSpPr>
          <p:grpSpPr>
            <a:xfrm rot="5400000">
              <a:off x="5302369" y="2749028"/>
              <a:ext cx="665951" cy="1741944"/>
              <a:chOff x="3906049" y="1736640"/>
              <a:chExt cx="665951" cy="1741944"/>
            </a:xfrm>
          </p:grpSpPr>
          <p:sp>
            <p:nvSpPr>
              <p:cNvPr id="12" name="Right Triangle 11">
                <a:extLst>
                  <a:ext uri="{FF2B5EF4-FFF2-40B4-BE49-F238E27FC236}">
                    <a16:creationId xmlns:a16="http://schemas.microsoft.com/office/drawing/2014/main" id="{3C021F2D-265D-44A8-9F63-576D4BE9DEB9}"/>
                  </a:ext>
                </a:extLst>
              </p:cNvPr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70B5741-3234-4B1E-A651-2E8022460A83}"/>
                  </a:ext>
                </a:extLst>
              </p:cNvPr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ight Triangle 13">
                <a:extLst>
                  <a:ext uri="{FF2B5EF4-FFF2-40B4-BE49-F238E27FC236}">
                    <a16:creationId xmlns:a16="http://schemas.microsoft.com/office/drawing/2014/main" id="{7076010B-5A7E-44D8-9C40-D3E382EC97B8}"/>
                  </a:ext>
                </a:extLst>
              </p:cNvPr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2D179E6-4591-4B0B-9B12-321742E57C30}"/>
                </a:ext>
              </a:extLst>
            </p:cNvPr>
            <p:cNvGrpSpPr/>
            <p:nvPr/>
          </p:nvGrpSpPr>
          <p:grpSpPr>
            <a:xfrm rot="16200000">
              <a:off x="2617579" y="2780908"/>
              <a:ext cx="722300" cy="1734533"/>
              <a:chOff x="3928045" y="1753244"/>
              <a:chExt cx="722300" cy="1734533"/>
            </a:xfrm>
          </p:grpSpPr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EC83C22C-CFCC-45F7-A727-07EC0744D411}"/>
                  </a:ext>
                </a:extLst>
              </p:cNvPr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741CEB9-394B-470F-92FE-5B640DA2F83E}"/>
                  </a:ext>
                </a:extLst>
              </p:cNvPr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  <a:solidFill>
                <a:srgbClr val="7030A0"/>
              </a:solidFill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4853FC9-5129-4A0D-9B0E-60543647D049}"/>
              </a:ext>
            </a:extLst>
          </p:cNvPr>
          <p:cNvCxnSpPr/>
          <p:nvPr/>
        </p:nvCxnSpPr>
        <p:spPr>
          <a:xfrm flipH="1" flipV="1">
            <a:off x="4279801" y="2315619"/>
            <a:ext cx="34724" cy="28184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ADEED35-1FF3-464C-B1C6-255571735674}"/>
              </a:ext>
            </a:extLst>
          </p:cNvPr>
          <p:cNvGrpSpPr/>
          <p:nvPr/>
        </p:nvGrpSpPr>
        <p:grpSpPr>
          <a:xfrm>
            <a:off x="3049702" y="4166064"/>
            <a:ext cx="2854317" cy="2553485"/>
            <a:chOff x="2111462" y="1913641"/>
            <a:chExt cx="4394855" cy="348084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D88776C-B63A-4C3B-B5A2-8334C3ABED41}"/>
                </a:ext>
              </a:extLst>
            </p:cNvPr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32" name="Right Triangle 31">
                <a:extLst>
                  <a:ext uri="{FF2B5EF4-FFF2-40B4-BE49-F238E27FC236}">
                    <a16:creationId xmlns:a16="http://schemas.microsoft.com/office/drawing/2014/main" id="{43A40B47-35EB-4CAE-89F0-59A8BA6CDB44}"/>
                  </a:ext>
                </a:extLst>
              </p:cNvPr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5686DED-4D82-4538-9768-E27ABDC02853}"/>
                  </a:ext>
                </a:extLst>
              </p:cNvPr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43ADF20-9962-4998-84FC-1492FC7C310C}"/>
                </a:ext>
              </a:extLst>
            </p:cNvPr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30" name="Right Triangle 29">
                <a:extLst>
                  <a:ext uri="{FF2B5EF4-FFF2-40B4-BE49-F238E27FC236}">
                    <a16:creationId xmlns:a16="http://schemas.microsoft.com/office/drawing/2014/main" id="{84C8F617-3C0F-4CA0-97D9-5AD729B21580}"/>
                  </a:ext>
                </a:extLst>
              </p:cNvPr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F72144A-81C2-4369-BD23-D0CDA7BE2C55}"/>
                  </a:ext>
                </a:extLst>
              </p:cNvPr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10D6FB5-52A9-42D7-A399-18009E15C11E}"/>
                </a:ext>
              </a:extLst>
            </p:cNvPr>
            <p:cNvGrpSpPr/>
            <p:nvPr/>
          </p:nvGrpSpPr>
          <p:grpSpPr>
            <a:xfrm rot="5400000">
              <a:off x="5302369" y="2749028"/>
              <a:ext cx="665951" cy="1741944"/>
              <a:chOff x="3906049" y="1736640"/>
              <a:chExt cx="665951" cy="1741944"/>
            </a:xfrm>
          </p:grpSpPr>
          <p:sp>
            <p:nvSpPr>
              <p:cNvPr id="27" name="Right Triangle 26">
                <a:extLst>
                  <a:ext uri="{FF2B5EF4-FFF2-40B4-BE49-F238E27FC236}">
                    <a16:creationId xmlns:a16="http://schemas.microsoft.com/office/drawing/2014/main" id="{C3F88BB5-6F45-418E-AAC2-ED8B450D67F8}"/>
                  </a:ext>
                </a:extLst>
              </p:cNvPr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3CEF701-F40E-4227-9BDF-7BB48FABE14F}"/>
                  </a:ext>
                </a:extLst>
              </p:cNvPr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ight Triangle 28">
                <a:extLst>
                  <a:ext uri="{FF2B5EF4-FFF2-40B4-BE49-F238E27FC236}">
                    <a16:creationId xmlns:a16="http://schemas.microsoft.com/office/drawing/2014/main" id="{547FD70B-74BA-4C96-AEB0-EB43A572E335}"/>
                  </a:ext>
                </a:extLst>
              </p:cNvPr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10C2C86-A275-443D-876A-FAB91787E837}"/>
                </a:ext>
              </a:extLst>
            </p:cNvPr>
            <p:cNvGrpSpPr/>
            <p:nvPr/>
          </p:nvGrpSpPr>
          <p:grpSpPr>
            <a:xfrm rot="16200000">
              <a:off x="2617579" y="2780908"/>
              <a:ext cx="722300" cy="1734533"/>
              <a:chOff x="3928045" y="1753244"/>
              <a:chExt cx="722300" cy="1734533"/>
            </a:xfrm>
          </p:grpSpPr>
          <p:sp>
            <p:nvSpPr>
              <p:cNvPr id="25" name="Right Triangle 24">
                <a:extLst>
                  <a:ext uri="{FF2B5EF4-FFF2-40B4-BE49-F238E27FC236}">
                    <a16:creationId xmlns:a16="http://schemas.microsoft.com/office/drawing/2014/main" id="{0E421BF8-BFB7-42E9-82EB-F307AB6B36DD}"/>
                  </a:ext>
                </a:extLst>
              </p:cNvPr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6DAA1C6-797E-45FF-A1F0-0013592F6A28}"/>
                  </a:ext>
                </a:extLst>
              </p:cNvPr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9CF872D-EE00-4BBA-9374-38F1E2E265CC}"/>
              </a:ext>
            </a:extLst>
          </p:cNvPr>
          <p:cNvCxnSpPr/>
          <p:nvPr/>
        </p:nvCxnSpPr>
        <p:spPr>
          <a:xfrm flipH="1" flipV="1">
            <a:off x="6978629" y="2323768"/>
            <a:ext cx="34724" cy="28184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4B9A880-6F10-4EF7-B296-1A5BDAC04072}"/>
              </a:ext>
            </a:extLst>
          </p:cNvPr>
          <p:cNvGrpSpPr/>
          <p:nvPr/>
        </p:nvGrpSpPr>
        <p:grpSpPr>
          <a:xfrm>
            <a:off x="5546955" y="3970420"/>
            <a:ext cx="2854317" cy="2553485"/>
            <a:chOff x="2111462" y="1913641"/>
            <a:chExt cx="4394855" cy="348084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8529237-6DCF-4F8A-9C89-91475D366BC6}"/>
                </a:ext>
              </a:extLst>
            </p:cNvPr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47" name="Right Triangle 46">
                <a:extLst>
                  <a:ext uri="{FF2B5EF4-FFF2-40B4-BE49-F238E27FC236}">
                    <a16:creationId xmlns:a16="http://schemas.microsoft.com/office/drawing/2014/main" id="{E57D0732-E32D-431A-BCA8-989DD6DB373E}"/>
                  </a:ext>
                </a:extLst>
              </p:cNvPr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  <a:solidFill>
                <a:srgbClr val="7030A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4A35DB9-9A0F-4C13-BC47-CD944237E54B}"/>
                  </a:ext>
                </a:extLst>
              </p:cNvPr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773E142-D0C9-4AAF-8F39-09A28727BA65}"/>
                </a:ext>
              </a:extLst>
            </p:cNvPr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45" name="Right Triangle 44">
                <a:extLst>
                  <a:ext uri="{FF2B5EF4-FFF2-40B4-BE49-F238E27FC236}">
                    <a16:creationId xmlns:a16="http://schemas.microsoft.com/office/drawing/2014/main" id="{3E8794F8-7568-4CBC-9D55-99D7E820DACF}"/>
                  </a:ext>
                </a:extLst>
              </p:cNvPr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450CA96-5BEA-44B1-883F-48D0D27CA04A}"/>
                  </a:ext>
                </a:extLst>
              </p:cNvPr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C2F4466-E627-480D-90A1-E149B805E1C7}"/>
                </a:ext>
              </a:extLst>
            </p:cNvPr>
            <p:cNvGrpSpPr/>
            <p:nvPr/>
          </p:nvGrpSpPr>
          <p:grpSpPr>
            <a:xfrm rot="5400000">
              <a:off x="5302369" y="2749028"/>
              <a:ext cx="665951" cy="1741944"/>
              <a:chOff x="3906049" y="1736640"/>
              <a:chExt cx="665951" cy="1741944"/>
            </a:xfrm>
          </p:grpSpPr>
          <p:sp>
            <p:nvSpPr>
              <p:cNvPr id="42" name="Right Triangle 41">
                <a:extLst>
                  <a:ext uri="{FF2B5EF4-FFF2-40B4-BE49-F238E27FC236}">
                    <a16:creationId xmlns:a16="http://schemas.microsoft.com/office/drawing/2014/main" id="{6383A11B-D4EC-4D2F-8A6D-AD9A499625FA}"/>
                  </a:ext>
                </a:extLst>
              </p:cNvPr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06E5186-FAAE-4C0B-BB8D-A47E74F85AB6}"/>
                  </a:ext>
                </a:extLst>
              </p:cNvPr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ight Triangle 43">
                <a:extLst>
                  <a:ext uri="{FF2B5EF4-FFF2-40B4-BE49-F238E27FC236}">
                    <a16:creationId xmlns:a16="http://schemas.microsoft.com/office/drawing/2014/main" id="{98B212B0-4CEF-4DC7-AAC4-7D6DB5191057}"/>
                  </a:ext>
                </a:extLst>
              </p:cNvPr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BEFE3F5-8A76-4F7D-A3F2-2186ECF92ABD}"/>
                </a:ext>
              </a:extLst>
            </p:cNvPr>
            <p:cNvGrpSpPr/>
            <p:nvPr/>
          </p:nvGrpSpPr>
          <p:grpSpPr>
            <a:xfrm rot="16200000">
              <a:off x="2617579" y="2780908"/>
              <a:ext cx="722300" cy="1734533"/>
              <a:chOff x="3928045" y="1753244"/>
              <a:chExt cx="722300" cy="1734533"/>
            </a:xfrm>
          </p:grpSpPr>
          <p:sp>
            <p:nvSpPr>
              <p:cNvPr id="40" name="Right Triangle 39">
                <a:extLst>
                  <a:ext uri="{FF2B5EF4-FFF2-40B4-BE49-F238E27FC236}">
                    <a16:creationId xmlns:a16="http://schemas.microsoft.com/office/drawing/2014/main" id="{B8DAF894-D5AF-4048-9520-9B6EB09F2DE0}"/>
                  </a:ext>
                </a:extLst>
              </p:cNvPr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63F70A1-4DDC-448A-AACF-C4E129D5F119}"/>
                  </a:ext>
                </a:extLst>
              </p:cNvPr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68A077F-916D-46E0-B29D-FE47DE46E4FD}"/>
              </a:ext>
            </a:extLst>
          </p:cNvPr>
          <p:cNvCxnSpPr/>
          <p:nvPr/>
        </p:nvCxnSpPr>
        <p:spPr>
          <a:xfrm flipH="1" flipV="1">
            <a:off x="9819942" y="2119976"/>
            <a:ext cx="34724" cy="281846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0572FA9-8683-4D35-BC1D-BFA0FF9B1226}"/>
              </a:ext>
            </a:extLst>
          </p:cNvPr>
          <p:cNvGrpSpPr/>
          <p:nvPr/>
        </p:nvGrpSpPr>
        <p:grpSpPr>
          <a:xfrm>
            <a:off x="8440298" y="3970421"/>
            <a:ext cx="2854317" cy="2553485"/>
            <a:chOff x="2111462" y="1913641"/>
            <a:chExt cx="4394855" cy="348084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D0AD777-9FEB-4DA7-85A0-4628B5937A4D}"/>
                </a:ext>
              </a:extLst>
            </p:cNvPr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62" name="Right Triangle 61">
                <a:extLst>
                  <a:ext uri="{FF2B5EF4-FFF2-40B4-BE49-F238E27FC236}">
                    <a16:creationId xmlns:a16="http://schemas.microsoft.com/office/drawing/2014/main" id="{EF24A46B-2DA0-4402-B8D3-73B30BD55255}"/>
                  </a:ext>
                </a:extLst>
              </p:cNvPr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  <a:solidFill>
                <a:srgbClr val="7030A0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7D398E1-CA20-4A36-A368-3AEE9AC19070}"/>
                  </a:ext>
                </a:extLst>
              </p:cNvPr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1B86EDD-15F7-4D02-9AD2-70188CFE9D28}"/>
                </a:ext>
              </a:extLst>
            </p:cNvPr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60" name="Right Triangle 59">
                <a:extLst>
                  <a:ext uri="{FF2B5EF4-FFF2-40B4-BE49-F238E27FC236}">
                    <a16:creationId xmlns:a16="http://schemas.microsoft.com/office/drawing/2014/main" id="{A4904D49-1066-4C13-AB24-F47BFB24063A}"/>
                  </a:ext>
                </a:extLst>
              </p:cNvPr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3A0E748-B32C-4CE1-B7CF-A2BB7A3FA48F}"/>
                  </a:ext>
                </a:extLst>
              </p:cNvPr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245EFCC-42AB-4491-8D7D-A558937B0791}"/>
                </a:ext>
              </a:extLst>
            </p:cNvPr>
            <p:cNvGrpSpPr/>
            <p:nvPr/>
          </p:nvGrpSpPr>
          <p:grpSpPr>
            <a:xfrm rot="5400000">
              <a:off x="5302369" y="2749028"/>
              <a:ext cx="665951" cy="1741944"/>
              <a:chOff x="3906049" y="1736640"/>
              <a:chExt cx="665951" cy="1741944"/>
            </a:xfrm>
          </p:grpSpPr>
          <p:sp>
            <p:nvSpPr>
              <p:cNvPr id="57" name="Right Triangle 56">
                <a:extLst>
                  <a:ext uri="{FF2B5EF4-FFF2-40B4-BE49-F238E27FC236}">
                    <a16:creationId xmlns:a16="http://schemas.microsoft.com/office/drawing/2014/main" id="{FF182512-FCC0-443D-B0EA-142E51512C2A}"/>
                  </a:ext>
                </a:extLst>
              </p:cNvPr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5025DF43-A265-4BCF-9F0F-9022EA480E22}"/>
                  </a:ext>
                </a:extLst>
              </p:cNvPr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ight Triangle 58">
                <a:extLst>
                  <a:ext uri="{FF2B5EF4-FFF2-40B4-BE49-F238E27FC236}">
                    <a16:creationId xmlns:a16="http://schemas.microsoft.com/office/drawing/2014/main" id="{A4164217-FA64-4DFB-9AFF-49096DC6A549}"/>
                  </a:ext>
                </a:extLst>
              </p:cNvPr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D9FF7FD5-F18B-461C-A5ED-DEF99112B232}"/>
                </a:ext>
              </a:extLst>
            </p:cNvPr>
            <p:cNvGrpSpPr/>
            <p:nvPr/>
          </p:nvGrpSpPr>
          <p:grpSpPr>
            <a:xfrm rot="16200000">
              <a:off x="2617579" y="2780908"/>
              <a:ext cx="722300" cy="1734533"/>
              <a:chOff x="3928045" y="1753244"/>
              <a:chExt cx="722300" cy="1734533"/>
            </a:xfrm>
          </p:grpSpPr>
          <p:sp>
            <p:nvSpPr>
              <p:cNvPr id="55" name="Right Triangle 54">
                <a:extLst>
                  <a:ext uri="{FF2B5EF4-FFF2-40B4-BE49-F238E27FC236}">
                    <a16:creationId xmlns:a16="http://schemas.microsoft.com/office/drawing/2014/main" id="{A9BF685A-4ABB-452B-A2CF-2D46C80F1034}"/>
                  </a:ext>
                </a:extLst>
              </p:cNvPr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A04D2E30-B81A-4D8A-AA07-299946258C8C}"/>
                  </a:ext>
                </a:extLst>
              </p:cNvPr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79562-26E0-4C5A-8CEA-792B81B96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600AD-07A5-4241-BEDD-234492B41F3E}" type="datetime2">
              <a:rPr lang="en-US" smtClean="0"/>
              <a:t>Sunday, September 13, 2026</a:t>
            </a:fld>
            <a:endParaRPr lang="en-US"/>
          </a:p>
        </p:txBody>
      </p:sp>
      <p:sp>
        <p:nvSpPr>
          <p:cNvPr id="64" name="Footer Placeholder 63">
            <a:extLst>
              <a:ext uri="{FF2B5EF4-FFF2-40B4-BE49-F238E27FC236}">
                <a16:creationId xmlns:a16="http://schemas.microsoft.com/office/drawing/2014/main" id="{EE6ECE62-F998-4514-8F19-F120DCB74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7030A0"/>
                </a:solidFill>
              </a:rPr>
              <a:t>MD. AMINUL ISLAM</a:t>
            </a:r>
          </a:p>
        </p:txBody>
      </p:sp>
      <p:sp>
        <p:nvSpPr>
          <p:cNvPr id="65" name="Slide Number Placeholder 64">
            <a:extLst>
              <a:ext uri="{FF2B5EF4-FFF2-40B4-BE49-F238E27FC236}">
                <a16:creationId xmlns:a16="http://schemas.microsoft.com/office/drawing/2014/main" id="{E3249177-A9DD-4893-8F29-88F667077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7524-E316-4AEA-95A2-2BDE1F28CA0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0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66667E-6 -4.07407E-6 L -0.00286 -0.415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2076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556 L -0.00287 -0.420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2076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6 L -0.00287 -0.4150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2076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1482 L -0.00287 -0.4298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2076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879</Words>
  <Application>Microsoft Office PowerPoint</Application>
  <PresentationFormat>Widescreen</PresentationFormat>
  <Paragraphs>252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amin torab</dc:creator>
  <cp:lastModifiedBy>MD. AMINUL ISLAM</cp:lastModifiedBy>
  <cp:revision>33</cp:revision>
  <dcterms:created xsi:type="dcterms:W3CDTF">2019-11-29T12:49:03Z</dcterms:created>
  <dcterms:modified xsi:type="dcterms:W3CDTF">2026-09-13T15:29:44Z</dcterms:modified>
</cp:coreProperties>
</file>