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8" r:id="rId3"/>
    <p:sldId id="259" r:id="rId4"/>
    <p:sldId id="258" r:id="rId5"/>
    <p:sldId id="260" r:id="rId6"/>
    <p:sldId id="265" r:id="rId7"/>
    <p:sldId id="262" r:id="rId8"/>
    <p:sldId id="261" r:id="rId9"/>
    <p:sldId id="264" r:id="rId10"/>
    <p:sldId id="266" r:id="rId11"/>
    <p:sldId id="269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4A9FB61-BCE9-4A94-92CD-E6C1DBB9EE5C}">
          <p14:sldIdLst>
            <p14:sldId id="257"/>
            <p14:sldId id="268"/>
            <p14:sldId id="259"/>
            <p14:sldId id="258"/>
            <p14:sldId id="260"/>
            <p14:sldId id="265"/>
            <p14:sldId id="262"/>
            <p14:sldId id="261"/>
            <p14:sldId id="264"/>
            <p14:sldId id="266"/>
            <p14:sldId id="269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2.2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3.1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8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09.58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8T17:41:10.5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29718-B032-44B7-8A3F-A4F3A7B8AA4D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D8273-7156-4C43-BD03-4D94000E19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0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D8273-7156-4C43-BD03-4D94000E19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38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9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1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89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8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75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9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26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55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202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08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0081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89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923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50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76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7E490-A517-4D6C-9E00-B57A091704A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798FD4D-5EF7-4504-A278-0C17EF60E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dzD8Z2Ip6A&amp;list=RDkdzD8Z2Ip6A&amp;start_radio=1" TargetMode="External"/><Relationship Id="rId2" Type="http://schemas.openxmlformats.org/officeDocument/2006/relationships/hyperlink" Target="https://www.youtube.com/watch?v=PfEqSjgW4tk&amp;list=RDPfEqSjgW4tk&amp;start_radio=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7" Type="http://schemas.openxmlformats.org/officeDocument/2006/relationships/customXml" Target="../ink/ink4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5" Type="http://schemas.openxmlformats.org/officeDocument/2006/relationships/customXml" Target="../ink/ink2.xml"/><Relationship Id="rId10" Type="http://schemas.openxmlformats.org/officeDocument/2006/relationships/image" Target="../media/image10.png"/><Relationship Id="rId4" Type="http://schemas.openxmlformats.org/officeDocument/2006/relationships/image" Target="../media/image60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CB59B2-7FCD-5BA0-85BC-2DBB2A2DE87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Prepared by: Md. Saifuddin-Ass. Teacher , Afzal Nagar GPS. Satkania, Chattogram.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F095CD-35A4-6AB5-CBFC-25982B3B59ED}"/>
              </a:ext>
            </a:extLst>
          </p:cNvPr>
          <p:cNvSpPr/>
          <p:nvPr/>
        </p:nvSpPr>
        <p:spPr>
          <a:xfrm>
            <a:off x="954400" y="3429000"/>
            <a:ext cx="5014514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Good</a:t>
            </a:r>
          </a:p>
          <a:p>
            <a:pPr algn="ctr"/>
            <a:r>
              <a:rPr lang="en-US" sz="88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morning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C57B39-1285-8838-A4C0-4D4705492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286" y="1175657"/>
            <a:ext cx="3820046" cy="43679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2615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2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A44C337-3893-4B29-A265-B1329150B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1E0B358-1267-4844-8B3D-B7A279B417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24AA06A-F1A5-4BB3-9486-9AE7A53B3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BDF97590-C600-44CB-9303-4A3679F51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A9BBE156-3FFA-4DC4-8468-35BD28DDC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F7960DE5-3810-4B1E-B1E2-3BAFEA91ED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359E957C-CE11-446F-8AA7-B3E98390B8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A3E9FE34-CA9E-4443-BEBF-D1B9A1C6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F39D814-8A48-4509-BDEB-826F1065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8C6D08C0-8C49-4B87-9CF4-A1F08714FA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308C612B-4C0D-4863-B9CD-F86ABAA1B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00B1EC8-1B55-4390-A183-C33B5E227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1790A225-91E1-4BE5-A801-5F1E32721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DFFC46A2-6BBF-47FD-BC17-5EE1DF7CB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F44CA9C-80E8-44E1-A79C-D6EBFC73BC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8CB9417F-98D9-4998-B00B-A5932E4C7D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FA79AA3D-583E-4A1E-AF7E-CBD980F59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D80C9F17-A6B2-4A12-BC77-F84264A669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949C9A53-ED97-44CE-BDD5-ED24892116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0F9FDAE7-225B-4072-8907-6EAA0617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9D49818B-8EA3-4B41-9783-EFE0C618C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01903E65-D822-4457-B0A5-2F4168224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A5CF9DAB-75BF-43D9-B1E7-817D1FAA00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BB22916D-4BCF-4A4C-8714-A2564D34C3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4CD9F734-569E-44E7-BD53-6214E0F18C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7A5DAACB-2F42-40C8-BF6A-75B79299F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AD78E0F9-8568-4672-A22F-4ED5B1A96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37C7ECB7-D28E-61CA-A3E9-4FC6849007CA}"/>
              </a:ext>
            </a:extLst>
          </p:cNvPr>
          <p:cNvSpPr/>
          <p:nvPr/>
        </p:nvSpPr>
        <p:spPr>
          <a:xfrm>
            <a:off x="6483096" y="624110"/>
            <a:ext cx="5021516" cy="1280890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Teacher Profile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A5CD610-ED7C-4CED-A9A1-174432C88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6" name="Freeform 11">
            <a:extLst>
              <a:ext uri="{FF2B5EF4-FFF2-40B4-BE49-F238E27FC236}">
                <a16:creationId xmlns:a16="http://schemas.microsoft.com/office/drawing/2014/main" id="{0C4379BF-8C7A-480A-BC36-DA55D92A9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B8AF34-1FDF-43CF-8631-0B89FF51A6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73" r="13231"/>
          <a:stretch>
            <a:fillRect/>
          </a:stretch>
        </p:blipFill>
        <p:spPr>
          <a:xfrm>
            <a:off x="-1555" y="1731"/>
            <a:ext cx="4671091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D1A46C-315A-F864-7B21-5A19E190729B}"/>
              </a:ext>
            </a:extLst>
          </p:cNvPr>
          <p:cNvSpPr/>
          <p:nvPr/>
        </p:nvSpPr>
        <p:spPr>
          <a:xfrm>
            <a:off x="6438191" y="2133600"/>
            <a:ext cx="5066419" cy="37776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Md. Saifuddin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Ass. Teacher of </a:t>
            </a:r>
            <a:r>
              <a:rPr lang="en-US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Afzalnagar</a:t>
            </a:r>
            <a:r>
              <a:rPr 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GPS.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b="1" dirty="0" err="1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Satkania</a:t>
            </a:r>
            <a:r>
              <a:rPr lang="en-US" b="1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CTG.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A7ED31-099B-37CD-55FC-9ECBA25E9C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</p:spTree>
    <p:extLst>
      <p:ext uri="{BB962C8B-B14F-4D97-AF65-F5344CB8AC3E}">
        <p14:creationId xmlns:p14="http://schemas.microsoft.com/office/powerpoint/2010/main" val="3847491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3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27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0" name="Rectangle 139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2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44" name="Rectangle 143">
            <a:extLst>
              <a:ext uri="{FF2B5EF4-FFF2-40B4-BE49-F238E27FC236}">
                <a16:creationId xmlns:a16="http://schemas.microsoft.com/office/drawing/2014/main" id="{FA94DED7-0A28-4AD9-8747-E94113225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46" name="Rectangle 145">
            <a:extLst>
              <a:ext uri="{FF2B5EF4-FFF2-40B4-BE49-F238E27FC236}">
                <a16:creationId xmlns:a16="http://schemas.microsoft.com/office/drawing/2014/main" id="{6F175609-91A3-416E-BC3D-7548FDE029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9A3B0D54-9DF0-4FF8-A0AA-B4234DF3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4D1357-D44C-D08F-33B3-28D091CBDB08}"/>
              </a:ext>
            </a:extLst>
          </p:cNvPr>
          <p:cNvSpPr/>
          <p:nvPr/>
        </p:nvSpPr>
        <p:spPr>
          <a:xfrm>
            <a:off x="540279" y="1795849"/>
            <a:ext cx="3778870" cy="31148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n w="0"/>
                <a:solidFill>
                  <a:srgbClr val="FE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Let's see a picture!</a:t>
            </a:r>
            <a:endParaRPr lang="en-US" sz="4000" dirty="0">
              <a:solidFill>
                <a:srgbClr val="FE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5DEDE-0429-5176-4FE6-8312C886DB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6180" r="1" b="3105"/>
          <a:stretch>
            <a:fillRect/>
          </a:stretch>
        </p:blipFill>
        <p:spPr>
          <a:xfrm>
            <a:off x="4639732" y="10"/>
            <a:ext cx="7552267" cy="6857990"/>
          </a:xfrm>
          <a:prstGeom prst="rect">
            <a:avLst/>
          </a:prstGeom>
        </p:spPr>
      </p:pic>
      <p:sp>
        <p:nvSpPr>
          <p:cNvPr id="150" name="Freeform 5">
            <a:extLst>
              <a:ext uri="{FF2B5EF4-FFF2-40B4-BE49-F238E27FC236}">
                <a16:creationId xmlns:a16="http://schemas.microsoft.com/office/drawing/2014/main" id="{64D236DE-BD07-488F-B236-DDEEFFF720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011C2F8-490E-06CE-078D-F44C2F34ED17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</p:spTree>
    <p:extLst>
      <p:ext uri="{BB962C8B-B14F-4D97-AF65-F5344CB8AC3E}">
        <p14:creationId xmlns:p14="http://schemas.microsoft.com/office/powerpoint/2010/main" val="120222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2C5A235-A751-96B7-DC80-3D652D8ACEFA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BDB071-9743-1A07-8F21-7588EC8ED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803" y="272143"/>
            <a:ext cx="8097853" cy="57421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378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9AAE3BE-7B15-1E18-83D5-CDAECC8E17B0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C3BF61-8FF2-BA09-1493-05CBE95938C5}"/>
              </a:ext>
            </a:extLst>
          </p:cNvPr>
          <p:cNvSpPr/>
          <p:nvPr/>
        </p:nvSpPr>
        <p:spPr>
          <a:xfrm>
            <a:off x="559305" y="2941100"/>
            <a:ext cx="11632695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many trees 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the picture?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C3E7C0-81DD-4DC4-884E-B32042179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229" y="888432"/>
            <a:ext cx="7358742" cy="14534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47C72-043B-9B3B-4076-C691C9406E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654" y="4113561"/>
            <a:ext cx="2947171" cy="20836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81435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DB5BC99D-7BEA-4F13-B82B-A956E2D09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818F2374-3748-4C79-88A1-6C18A6417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20E5001-0309-4FB1-8691-EF57C3C3C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49" name="Freeform 11">
              <a:extLst>
                <a:ext uri="{FF2B5EF4-FFF2-40B4-BE49-F238E27FC236}">
                  <a16:creationId xmlns:a16="http://schemas.microsoft.com/office/drawing/2014/main" id="{BDF95FB9-C251-4D29-BBE2-714AD29C4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2">
              <a:extLst>
                <a:ext uri="{FF2B5EF4-FFF2-40B4-BE49-F238E27FC236}">
                  <a16:creationId xmlns:a16="http://schemas.microsoft.com/office/drawing/2014/main" id="{95D1A94D-2841-4A75-9906-6A1C98C998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3">
              <a:extLst>
                <a:ext uri="{FF2B5EF4-FFF2-40B4-BE49-F238E27FC236}">
                  <a16:creationId xmlns:a16="http://schemas.microsoft.com/office/drawing/2014/main" id="{BFA6B578-B0A9-49F5-B6D8-6734E0FC40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4">
              <a:extLst>
                <a:ext uri="{FF2B5EF4-FFF2-40B4-BE49-F238E27FC236}">
                  <a16:creationId xmlns:a16="http://schemas.microsoft.com/office/drawing/2014/main" id="{42DBF6C1-9F9B-4D17-8E11-5D32E6F3A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5">
              <a:extLst>
                <a:ext uri="{FF2B5EF4-FFF2-40B4-BE49-F238E27FC236}">
                  <a16:creationId xmlns:a16="http://schemas.microsoft.com/office/drawing/2014/main" id="{20E36A36-EA76-4391-BBCA-32A4C6E38D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">
              <a:extLst>
                <a:ext uri="{FF2B5EF4-FFF2-40B4-BE49-F238E27FC236}">
                  <a16:creationId xmlns:a16="http://schemas.microsoft.com/office/drawing/2014/main" id="{62A93E4D-AC37-4E0F-9489-07877083FA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7">
              <a:extLst>
                <a:ext uri="{FF2B5EF4-FFF2-40B4-BE49-F238E27FC236}">
                  <a16:creationId xmlns:a16="http://schemas.microsoft.com/office/drawing/2014/main" id="{F4A959CB-A689-4DAF-BDBC-E1AE998361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8">
              <a:extLst>
                <a:ext uri="{FF2B5EF4-FFF2-40B4-BE49-F238E27FC236}">
                  <a16:creationId xmlns:a16="http://schemas.microsoft.com/office/drawing/2014/main" id="{EF043801-E597-420D-BE4D-A87BE0E82B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9">
              <a:extLst>
                <a:ext uri="{FF2B5EF4-FFF2-40B4-BE49-F238E27FC236}">
                  <a16:creationId xmlns:a16="http://schemas.microsoft.com/office/drawing/2014/main" id="{37BC1C18-9801-45F3-852F-71215489B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0">
              <a:extLst>
                <a:ext uri="{FF2B5EF4-FFF2-40B4-BE49-F238E27FC236}">
                  <a16:creationId xmlns:a16="http://schemas.microsoft.com/office/drawing/2014/main" id="{3C3C206E-1BCA-4964-AA53-93B0A4F236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21">
              <a:extLst>
                <a:ext uri="{FF2B5EF4-FFF2-40B4-BE49-F238E27FC236}">
                  <a16:creationId xmlns:a16="http://schemas.microsoft.com/office/drawing/2014/main" id="{95CF0A33-36A2-4952-8CBB-8D167E5303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22">
              <a:extLst>
                <a:ext uri="{FF2B5EF4-FFF2-40B4-BE49-F238E27FC236}">
                  <a16:creationId xmlns:a16="http://schemas.microsoft.com/office/drawing/2014/main" id="{DE9E531A-DFEE-4557-B69B-FECEA8403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941ACE5-CCFE-966E-C4A1-9826977854EE}"/>
              </a:ext>
            </a:extLst>
          </p:cNvPr>
          <p:cNvSpPr/>
          <p:nvPr/>
        </p:nvSpPr>
        <p:spPr>
          <a:xfrm>
            <a:off x="2189689" y="4383969"/>
            <a:ext cx="8542884" cy="192463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How many flowers in the picture?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4EBA3BA-A453-48A2-98AB-DF33F9FF6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931D9F45-F120-4EB4-8DF3-85CC5DAA5B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74DCE197-0775-4E72-BE5F-024C4CD27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F10B1797-D51C-445E-A976-0EED5B0E4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C6BECD9F-EFAC-446D-BDED-4203FB6AE2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1">
              <a:extLst>
                <a:ext uri="{FF2B5EF4-FFF2-40B4-BE49-F238E27FC236}">
                  <a16:creationId xmlns:a16="http://schemas.microsoft.com/office/drawing/2014/main" id="{49697FAD-D6FB-47D9-ACB3-52E12ABA79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2">
              <a:extLst>
                <a:ext uri="{FF2B5EF4-FFF2-40B4-BE49-F238E27FC236}">
                  <a16:creationId xmlns:a16="http://schemas.microsoft.com/office/drawing/2014/main" id="{F832FED6-5104-42C3-8ED2-D4D98947D5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A8E7BBC4-CDB9-4075-B3E9-F4D2906557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4">
              <a:extLst>
                <a:ext uri="{FF2B5EF4-FFF2-40B4-BE49-F238E27FC236}">
                  <a16:creationId xmlns:a16="http://schemas.microsoft.com/office/drawing/2014/main" id="{C04CF24C-4C37-4227-8176-45E814CF7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5">
              <a:extLst>
                <a:ext uri="{FF2B5EF4-FFF2-40B4-BE49-F238E27FC236}">
                  <a16:creationId xmlns:a16="http://schemas.microsoft.com/office/drawing/2014/main" id="{428A7905-4F2E-414E-823A-95D47DA82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6">
              <a:extLst>
                <a:ext uri="{FF2B5EF4-FFF2-40B4-BE49-F238E27FC236}">
                  <a16:creationId xmlns:a16="http://schemas.microsoft.com/office/drawing/2014/main" id="{BCEA7074-F816-4D2F-8787-0F09A99BF2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7">
              <a:extLst>
                <a:ext uri="{FF2B5EF4-FFF2-40B4-BE49-F238E27FC236}">
                  <a16:creationId xmlns:a16="http://schemas.microsoft.com/office/drawing/2014/main" id="{FC896ECA-F8DD-4599-8597-68FE05089C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FFF3F729-4DBB-4646-B708-D731E63B64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id="{696D3F72-8C35-4823-B4C2-EA22DEB78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8" name="Freeform 33">
            <a:extLst>
              <a:ext uri="{FF2B5EF4-FFF2-40B4-BE49-F238E27FC236}">
                <a16:creationId xmlns:a16="http://schemas.microsoft.com/office/drawing/2014/main" id="{BA7E4741-64AE-4E47-91DE-32CFD0FF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588986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E0867A-0013-600B-3BA0-604E36A3CF2D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B165A3-F2FB-3E7A-02BC-44C7C43DE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747" y="1997725"/>
            <a:ext cx="8542884" cy="15586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0F4230-A819-66AD-073C-41C950033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03" y="653592"/>
            <a:ext cx="2737821" cy="20323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3774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3351AC-472F-7DFB-CBCE-8219062B0298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F1B903-D1A4-7718-1219-DD8A50CD2F00}"/>
              </a:ext>
            </a:extLst>
          </p:cNvPr>
          <p:cNvSpPr txBox="1"/>
          <p:nvPr/>
        </p:nvSpPr>
        <p:spPr>
          <a:xfrm>
            <a:off x="5268686" y="3004457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573F3E-D832-B932-4FF7-121F3CE9B19B}"/>
              </a:ext>
            </a:extLst>
          </p:cNvPr>
          <p:cNvSpPr/>
          <p:nvPr/>
        </p:nvSpPr>
        <p:spPr>
          <a:xfrm>
            <a:off x="2290379" y="511467"/>
            <a:ext cx="7942192" cy="175432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go watching a nice video of 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7-8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967D8B-6C05-2CC3-D87E-97AE09426D0D}"/>
              </a:ext>
            </a:extLst>
          </p:cNvPr>
          <p:cNvSpPr/>
          <p:nvPr/>
        </p:nvSpPr>
        <p:spPr>
          <a:xfrm>
            <a:off x="1369949" y="2884048"/>
            <a:ext cx="10473707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2"/>
              </a:rPr>
              <a:t>https://www.youtube.com/watch?v=PfEqSjgW4tk&amp;list=RDPfEqSjgW4tk&amp;start_radio=1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E0E8E6-78D3-0695-C8D6-A6EB8D51CA2A}"/>
              </a:ext>
            </a:extLst>
          </p:cNvPr>
          <p:cNvSpPr/>
          <p:nvPr/>
        </p:nvSpPr>
        <p:spPr>
          <a:xfrm>
            <a:off x="1369949" y="4662511"/>
            <a:ext cx="1036958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3"/>
              </a:rPr>
              <a:t>https://www.youtube.com/watch?v=kdzD8Z2Ip6A&amp;list=RDkdzD8Z2Ip6A&amp;start_radio=1</a:t>
            </a:r>
            <a:endParaRPr lang="en-U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70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F7694A7-162D-68BC-0550-7D3F661A7B94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7013A0-B364-3DB1-28DE-BD59F17F263F}"/>
              </a:ext>
            </a:extLst>
          </p:cNvPr>
          <p:cNvGrpSpPr/>
          <p:nvPr/>
        </p:nvGrpSpPr>
        <p:grpSpPr>
          <a:xfrm>
            <a:off x="3015343" y="3091440"/>
            <a:ext cx="360" cy="360"/>
            <a:chOff x="3015343" y="3091440"/>
            <a:chExt cx="360" cy="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5B862121-BC1A-8678-6EBD-DF1941521F4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14:cNvPr>
                <p14:cNvContentPartPr/>
                <p14:nvPr/>
              </p14:nvContentPartPr>
              <p14:xfrm>
                <a:off x="3015343" y="3091440"/>
                <a:ext cx="360" cy="3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6720F43-C574-7AC0-6C81-F81FBC028058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009223" y="308532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14:cNvPr>
              <p14:cNvContentPartPr/>
              <p14:nvPr/>
            </p14:nvContentPartPr>
            <p14:xfrm>
              <a:off x="6575023" y="315696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13FB145-3BA2-5D49-4532-680BB7979FD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68903" y="31508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14:cNvPr>
              <p14:cNvContentPartPr/>
              <p14:nvPr/>
            </p14:nvContentPartPr>
            <p14:xfrm>
              <a:off x="7413103" y="117516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952177-58E4-E230-17EA-8FDB77DD30F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06983" y="1169040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14:cNvPr>
              <p14:cNvContentPartPr/>
              <p14:nvPr/>
            </p14:nvContentPartPr>
            <p14:xfrm>
              <a:off x="4125583" y="263424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80F370A-E5F2-B2E7-8473-9B1A38C78FD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19463" y="2628120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4151D6B-5CD9-8B23-31B1-D774BF0C0096}"/>
              </a:ext>
            </a:extLst>
          </p:cNvPr>
          <p:cNvSpPr/>
          <p:nvPr/>
        </p:nvSpPr>
        <p:spPr>
          <a:xfrm>
            <a:off x="2907045" y="665032"/>
            <a:ext cx="6769803" cy="92333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Let’s trace in the air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553DEC-4686-0A8B-1E38-70F6EBF2B0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41" y="2223372"/>
            <a:ext cx="4927737" cy="21958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E43AAB-D3AD-0287-41E8-844287C2B0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080" y="3397453"/>
            <a:ext cx="4965013" cy="23696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9282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6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110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5" name="Freeform 11">
            <a:extLst>
              <a:ext uri="{FF2B5EF4-FFF2-40B4-BE49-F238E27FC236}">
                <a16:creationId xmlns:a16="http://schemas.microsoft.com/office/drawing/2014/main" id="{99499096-7355-478E-8CCB-A47EA1B79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2E75B1B5-45D3-730B-310C-3F472AC290C0}"/>
              </a:ext>
            </a:extLst>
          </p:cNvPr>
          <p:cNvSpPr/>
          <p:nvPr/>
        </p:nvSpPr>
        <p:spPr>
          <a:xfrm>
            <a:off x="2589213" y="2040467"/>
            <a:ext cx="4637179" cy="38707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2B31438-1EB2-467C-B799-B7C7129E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2086" y="645106"/>
            <a:ext cx="3981455" cy="5247747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04AB4-923B-8184-1D79-4D0C9FA97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192" y="715233"/>
            <a:ext cx="2557190" cy="3313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433473-F5BA-575C-72CF-39384D1EC7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408" y="4203463"/>
            <a:ext cx="3786267" cy="15145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662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EB9B5B69-A297-4D2F-8B89-529DA8A27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E39D215-BF38-4094-82D7-61DED11452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7412700A-91C4-4126-8F17-3B9449DBB3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DF985802-25A8-4B99-89F0-2A42EC325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F54C35AF-DB92-4205-A779-2A385B714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9F845211-1F53-4E0A-891E-B78A206F07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9149C7DD-9998-4805-BFC8-CEF5F5DF3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7C8036D-3ECA-43DA-BAF5-3C65CF411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29C15912-CDE8-4DF3-9324-273FB4C86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37C68D51-B7DA-4572-AB7E-708540B3C6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1AF802CB-4E9E-4895-9363-C119914909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615760E5-5F27-4735-B01C-78E05F3FB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DB9C6516-B2DB-432F-BD3A-A1792BD46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C9C8D0D-644B-4B97-B83C-CC8E6436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F8BE1EA6-80CF-446B-A4FE-3F935A51C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10E39808-F4F7-43DE-AB53-82B7B55EA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6ED5109A-600A-4C23-9BB3-C4C19C2D9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0">
              <a:extLst>
                <a:ext uri="{FF2B5EF4-FFF2-40B4-BE49-F238E27FC236}">
                  <a16:creationId xmlns:a16="http://schemas.microsoft.com/office/drawing/2014/main" id="{D76FF73F-8CA3-42B0-A680-353805CD2A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1">
              <a:extLst>
                <a:ext uri="{FF2B5EF4-FFF2-40B4-BE49-F238E27FC236}">
                  <a16:creationId xmlns:a16="http://schemas.microsoft.com/office/drawing/2014/main" id="{B26A6949-3BEB-422A-854C-D4E26E4CF1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2">
              <a:extLst>
                <a:ext uri="{FF2B5EF4-FFF2-40B4-BE49-F238E27FC236}">
                  <a16:creationId xmlns:a16="http://schemas.microsoft.com/office/drawing/2014/main" id="{FE07AD25-30AF-40CD-B901-DF1EDBD68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5AA460AF-7760-4F15-881A-6F0BFDBCDF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EE53C70E-5D92-4C42-A34F-9F7D16006B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C27614EE-0086-4D34-99BD-52F03708D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326919B9-3ED4-4744-A713-326B3BAF6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898BDBF5-8AA3-49CD-999A-ABA1F7AE3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AF8ED3E0-CBE7-48C4-8F9E-FF98079CDB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A84F153B-2093-4171-BD2D-1631695C9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5" name="Freeform 11">
            <a:extLst>
              <a:ext uri="{FF2B5EF4-FFF2-40B4-BE49-F238E27FC236}">
                <a16:creationId xmlns:a16="http://schemas.microsoft.com/office/drawing/2014/main" id="{99499096-7355-478E-8CCB-A47EA1B79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352E6B1-7C52-9839-3D77-32069E045045}"/>
              </a:ext>
            </a:extLst>
          </p:cNvPr>
          <p:cNvSpPr/>
          <p:nvPr/>
        </p:nvSpPr>
        <p:spPr>
          <a:xfrm>
            <a:off x="2589212" y="1609344"/>
            <a:ext cx="3555557" cy="430187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400">
                <a:solidFill>
                  <a:schemeClr val="tx1">
                    <a:lumMod val="75000"/>
                    <a:lumOff val="25000"/>
                  </a:schemeClr>
                </a:solidFill>
              </a:rPr>
              <a:t>Prepared by: Md. Saifuddin-Ass. Teacher , Afzal Nagar GPS. Satkania, Chattogram.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07E4115-F3DA-4BF9-BE79-6C86FC55ED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3013" y="446088"/>
            <a:ext cx="5177832" cy="5446765"/>
          </a:xfrm>
          <a:prstGeom prst="rect">
            <a:avLst/>
          </a:prstGeom>
          <a:solidFill>
            <a:srgbClr val="FFFFFE"/>
          </a:solidFill>
          <a:ln w="1270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909AAE-2A94-39C4-44AB-40CC4710E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1" y="4364374"/>
            <a:ext cx="3138943" cy="11809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ACFA2F-6B02-E84A-8BC1-04C766FF7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171" y="726459"/>
            <a:ext cx="2786743" cy="31121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0756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AFD2E70-2120-B347-2C08-D5057D2298D1}"/>
              </a:ext>
            </a:extLst>
          </p:cNvPr>
          <p:cNvSpPr/>
          <p:nvPr/>
        </p:nvSpPr>
        <p:spPr>
          <a:xfrm>
            <a:off x="163286" y="6564086"/>
            <a:ext cx="12028714" cy="2939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Prepared by: Md. Saifuddin-Ass. Teacher , Afzal Nagar GPS. </a:t>
            </a:r>
            <a:r>
              <a:rPr lang="en-US" dirty="0" err="1"/>
              <a:t>Satkania</a:t>
            </a:r>
            <a:r>
              <a:rPr lang="en-US" dirty="0"/>
              <a:t>, Chattogram.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564C73-C65D-CD2F-52C3-419B4E7D75F6}"/>
              </a:ext>
            </a:extLst>
          </p:cNvPr>
          <p:cNvSpPr/>
          <p:nvPr/>
        </p:nvSpPr>
        <p:spPr>
          <a:xfrm>
            <a:off x="2881132" y="452735"/>
            <a:ext cx="7931980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Count and match the numbers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510D9F-D358-6245-443B-6E6F382A8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674" y="1383541"/>
            <a:ext cx="8492896" cy="456988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D156253-7197-3369-146C-8B8ACEF162E6}"/>
              </a:ext>
            </a:extLst>
          </p:cNvPr>
          <p:cNvCxnSpPr/>
          <p:nvPr/>
        </p:nvCxnSpPr>
        <p:spPr>
          <a:xfrm>
            <a:off x="6640286" y="2623457"/>
            <a:ext cx="3483428" cy="1153886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E208C66-D48F-4213-586F-9340DD3665CB}"/>
              </a:ext>
            </a:extLst>
          </p:cNvPr>
          <p:cNvCxnSpPr/>
          <p:nvPr/>
        </p:nvCxnSpPr>
        <p:spPr>
          <a:xfrm flipV="1">
            <a:off x="5246914" y="1676400"/>
            <a:ext cx="4876800" cy="210094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CD4EA8-6728-4CBC-1726-0674352B14B3}"/>
              </a:ext>
            </a:extLst>
          </p:cNvPr>
          <p:cNvCxnSpPr/>
          <p:nvPr/>
        </p:nvCxnSpPr>
        <p:spPr>
          <a:xfrm>
            <a:off x="5540829" y="4245429"/>
            <a:ext cx="4887685" cy="14478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F8DD48A-23B5-21F5-4679-59E63226109B}"/>
              </a:ext>
            </a:extLst>
          </p:cNvPr>
          <p:cNvCxnSpPr/>
          <p:nvPr/>
        </p:nvCxnSpPr>
        <p:spPr>
          <a:xfrm flipV="1">
            <a:off x="4180114" y="3004457"/>
            <a:ext cx="6346372" cy="183968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7F5F92C-6A73-8D6B-F365-31F55A9AC677}"/>
              </a:ext>
            </a:extLst>
          </p:cNvPr>
          <p:cNvCxnSpPr/>
          <p:nvPr/>
        </p:nvCxnSpPr>
        <p:spPr>
          <a:xfrm flipV="1">
            <a:off x="6640286" y="4887686"/>
            <a:ext cx="3788228" cy="57694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0C29F90-DB07-EDBC-2A13-DBB8BEA694B7}"/>
              </a:ext>
            </a:extLst>
          </p:cNvPr>
          <p:cNvCxnSpPr/>
          <p:nvPr/>
        </p:nvCxnSpPr>
        <p:spPr>
          <a:xfrm>
            <a:off x="4593771" y="1545771"/>
            <a:ext cx="5725886" cy="84908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D04046F-0E3F-ACE5-D425-5E4F3C3156F0}"/>
              </a:ext>
            </a:extLst>
          </p:cNvPr>
          <p:cNvCxnSpPr/>
          <p:nvPr/>
        </p:nvCxnSpPr>
        <p:spPr>
          <a:xfrm>
            <a:off x="4822371" y="3004457"/>
            <a:ext cx="5497286" cy="132805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75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>
            <a:extLst>
              <a:ext uri="{FF2B5EF4-FFF2-40B4-BE49-F238E27FC236}">
                <a16:creationId xmlns:a16="http://schemas.microsoft.com/office/drawing/2014/main" id="{166BF9EE-F7AC-4FA5-AC7E-001B3A642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81" name="Freeform 11">
              <a:extLst>
                <a:ext uri="{FF2B5EF4-FFF2-40B4-BE49-F238E27FC236}">
                  <a16:creationId xmlns:a16="http://schemas.microsoft.com/office/drawing/2014/main" id="{3B48D182-44E3-4D8B-ACEF-F1A900BE44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12">
              <a:extLst>
                <a:ext uri="{FF2B5EF4-FFF2-40B4-BE49-F238E27FC236}">
                  <a16:creationId xmlns:a16="http://schemas.microsoft.com/office/drawing/2014/main" id="{355A535A-A489-477F-A314-593AA8CAFB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3">
              <a:extLst>
                <a:ext uri="{FF2B5EF4-FFF2-40B4-BE49-F238E27FC236}">
                  <a16:creationId xmlns:a16="http://schemas.microsoft.com/office/drawing/2014/main" id="{954C2D4C-FD83-4EF4-9312-04442ABD66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4">
              <a:extLst>
                <a:ext uri="{FF2B5EF4-FFF2-40B4-BE49-F238E27FC236}">
                  <a16:creationId xmlns:a16="http://schemas.microsoft.com/office/drawing/2014/main" id="{C20701C2-CD9A-4698-BC97-E1085820C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5">
              <a:extLst>
                <a:ext uri="{FF2B5EF4-FFF2-40B4-BE49-F238E27FC236}">
                  <a16:creationId xmlns:a16="http://schemas.microsoft.com/office/drawing/2014/main" id="{62575C35-466F-42AE-87A1-D691849AB8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6">
              <a:extLst>
                <a:ext uri="{FF2B5EF4-FFF2-40B4-BE49-F238E27FC236}">
                  <a16:creationId xmlns:a16="http://schemas.microsoft.com/office/drawing/2014/main" id="{58236F37-6119-45AC-80A0-CD2C311B5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7">
              <a:extLst>
                <a:ext uri="{FF2B5EF4-FFF2-40B4-BE49-F238E27FC236}">
                  <a16:creationId xmlns:a16="http://schemas.microsoft.com/office/drawing/2014/main" id="{F3FDD799-39FE-4D6F-9A64-2F472B215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8">
              <a:extLst>
                <a:ext uri="{FF2B5EF4-FFF2-40B4-BE49-F238E27FC236}">
                  <a16:creationId xmlns:a16="http://schemas.microsoft.com/office/drawing/2014/main" id="{9820D241-1D49-442C-A95A-00BC1BF9E2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9">
              <a:extLst>
                <a:ext uri="{FF2B5EF4-FFF2-40B4-BE49-F238E27FC236}">
                  <a16:creationId xmlns:a16="http://schemas.microsoft.com/office/drawing/2014/main" id="{EBC2197C-B383-4866-8ABD-74222400BE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20">
              <a:extLst>
                <a:ext uri="{FF2B5EF4-FFF2-40B4-BE49-F238E27FC236}">
                  <a16:creationId xmlns:a16="http://schemas.microsoft.com/office/drawing/2014/main" id="{404B06AA-FC93-4471-9DE4-56A401E70A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1">
              <a:extLst>
                <a:ext uri="{FF2B5EF4-FFF2-40B4-BE49-F238E27FC236}">
                  <a16:creationId xmlns:a16="http://schemas.microsoft.com/office/drawing/2014/main" id="{E580600C-013F-4FAF-8FB7-4CC0FA80A9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9BFCF199-64B2-4AEE-88C4-E954ABF36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312DBA5-56D8-42B2-BA94-28168C2A6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95" name="Freeform 27">
              <a:extLst>
                <a:ext uri="{FF2B5EF4-FFF2-40B4-BE49-F238E27FC236}">
                  <a16:creationId xmlns:a16="http://schemas.microsoft.com/office/drawing/2014/main" id="{7AD46C74-3117-46B0-B267-0F61B57CA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8">
              <a:extLst>
                <a:ext uri="{FF2B5EF4-FFF2-40B4-BE49-F238E27FC236}">
                  <a16:creationId xmlns:a16="http://schemas.microsoft.com/office/drawing/2014/main" id="{8C13B810-9664-45D8-8510-D6ED0ADD72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29">
              <a:extLst>
                <a:ext uri="{FF2B5EF4-FFF2-40B4-BE49-F238E27FC236}">
                  <a16:creationId xmlns:a16="http://schemas.microsoft.com/office/drawing/2014/main" id="{10306E52-A922-4458-BCCE-C3C840CC7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30">
              <a:extLst>
                <a:ext uri="{FF2B5EF4-FFF2-40B4-BE49-F238E27FC236}">
                  <a16:creationId xmlns:a16="http://schemas.microsoft.com/office/drawing/2014/main" id="{CB578819-B7E7-4250-932F-52AE2A2A9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31">
              <a:extLst>
                <a:ext uri="{FF2B5EF4-FFF2-40B4-BE49-F238E27FC236}">
                  <a16:creationId xmlns:a16="http://schemas.microsoft.com/office/drawing/2014/main" id="{454B9C91-B623-424A-B16E-F764F189D3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2">
              <a:extLst>
                <a:ext uri="{FF2B5EF4-FFF2-40B4-BE49-F238E27FC236}">
                  <a16:creationId xmlns:a16="http://schemas.microsoft.com/office/drawing/2014/main" id="{EFD03C4A-8484-41E6-B458-032F1DCA70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3">
              <a:extLst>
                <a:ext uri="{FF2B5EF4-FFF2-40B4-BE49-F238E27FC236}">
                  <a16:creationId xmlns:a16="http://schemas.microsoft.com/office/drawing/2014/main" id="{DDC2F3C3-1D4E-4913-9C5C-F9A65B47E5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4">
              <a:extLst>
                <a:ext uri="{FF2B5EF4-FFF2-40B4-BE49-F238E27FC236}">
                  <a16:creationId xmlns:a16="http://schemas.microsoft.com/office/drawing/2014/main" id="{1E15BCA2-2420-4C53-ADE9-40FBAC238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5">
              <a:extLst>
                <a:ext uri="{FF2B5EF4-FFF2-40B4-BE49-F238E27FC236}">
                  <a16:creationId xmlns:a16="http://schemas.microsoft.com/office/drawing/2014/main" id="{73D5FBF4-7129-4C51-B603-E3BC334195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6">
              <a:extLst>
                <a:ext uri="{FF2B5EF4-FFF2-40B4-BE49-F238E27FC236}">
                  <a16:creationId xmlns:a16="http://schemas.microsoft.com/office/drawing/2014/main" id="{0165B164-CE2A-494C-88FC-507232B37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7">
              <a:extLst>
                <a:ext uri="{FF2B5EF4-FFF2-40B4-BE49-F238E27FC236}">
                  <a16:creationId xmlns:a16="http://schemas.microsoft.com/office/drawing/2014/main" id="{87F127E5-B10B-4D18-BCF0-E7C3C7F40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8">
              <a:extLst>
                <a:ext uri="{FF2B5EF4-FFF2-40B4-BE49-F238E27FC236}">
                  <a16:creationId xmlns:a16="http://schemas.microsoft.com/office/drawing/2014/main" id="{FC692D59-F28D-4E42-B435-225F2C6CFA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996130F-9AB5-4DE9-8574-3AF891C5C1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0" name="Freeform 6">
            <a:extLst>
              <a:ext uri="{FF2B5EF4-FFF2-40B4-BE49-F238E27FC236}">
                <a16:creationId xmlns:a16="http://schemas.microsoft.com/office/drawing/2014/main" id="{3623DEAC-F39C-45D6-86DC-1033F6429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12" name="Rectangle 111">
            <a:extLst>
              <a:ext uri="{FF2B5EF4-FFF2-40B4-BE49-F238E27FC236}">
                <a16:creationId xmlns:a16="http://schemas.microsoft.com/office/drawing/2014/main" id="{A692209D-B607-46C3-8560-07AF72291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4874638-CF15-4908-BC4B-4908744D0B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4639734" cy="6858000"/>
          </a:xfrm>
          <a:prstGeom prst="rect">
            <a:avLst/>
          </a:prstGeom>
          <a:solidFill>
            <a:schemeClr val="tx2">
              <a:lumMod val="50000"/>
              <a:alpha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0C9F88-59AC-58FA-9039-E6C34CFE1B16}"/>
              </a:ext>
            </a:extLst>
          </p:cNvPr>
          <p:cNvSpPr/>
          <p:nvPr/>
        </p:nvSpPr>
        <p:spPr>
          <a:xfrm>
            <a:off x="540279" y="967417"/>
            <a:ext cx="3778870" cy="394325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E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Thank you 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EFFFF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lt"/>
                <a:ea typeface="+mj-ea"/>
                <a:cs typeface="+mj-cs"/>
              </a:rPr>
              <a:t>for staying with me.</a:t>
            </a:r>
          </a:p>
        </p:txBody>
      </p:sp>
      <p:sp>
        <p:nvSpPr>
          <p:cNvPr id="116" name="Freeform 5">
            <a:extLst>
              <a:ext uri="{FF2B5EF4-FFF2-40B4-BE49-F238E27FC236}">
                <a16:creationId xmlns:a16="http://schemas.microsoft.com/office/drawing/2014/main" id="{5F1B8348-CD6E-4561-A704-C232D9A2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5033007"/>
            <a:ext cx="5404022" cy="857047"/>
          </a:xfrm>
          <a:custGeom>
            <a:avLst/>
            <a:gdLst>
              <a:gd name="T0" fmla="*/ 1114 w 1117"/>
              <a:gd name="T1" fmla="*/ 77 h 163"/>
              <a:gd name="T2" fmla="*/ 1040 w 1117"/>
              <a:gd name="T3" fmla="*/ 3 h 163"/>
              <a:gd name="T4" fmla="*/ 1039 w 1117"/>
              <a:gd name="T5" fmla="*/ 2 h 163"/>
              <a:gd name="T6" fmla="*/ 1034 w 1117"/>
              <a:gd name="T7" fmla="*/ 0 h 163"/>
              <a:gd name="T8" fmla="*/ 578 w 1117"/>
              <a:gd name="T9" fmla="*/ 0 h 163"/>
              <a:gd name="T10" fmla="*/ 562 w 1117"/>
              <a:gd name="T11" fmla="*/ 0 h 163"/>
              <a:gd name="T12" fmla="*/ 440 w 1117"/>
              <a:gd name="T13" fmla="*/ 0 h 163"/>
              <a:gd name="T14" fmla="*/ 106 w 1117"/>
              <a:gd name="T15" fmla="*/ 0 h 163"/>
              <a:gd name="T16" fmla="*/ 0 w 1117"/>
              <a:gd name="T17" fmla="*/ 0 h 163"/>
              <a:gd name="T18" fmla="*/ 0 w 1117"/>
              <a:gd name="T19" fmla="*/ 163 h 163"/>
              <a:gd name="T20" fmla="*/ 106 w 1117"/>
              <a:gd name="T21" fmla="*/ 163 h 163"/>
              <a:gd name="T22" fmla="*/ 440 w 1117"/>
              <a:gd name="T23" fmla="*/ 163 h 163"/>
              <a:gd name="T24" fmla="*/ 562 w 1117"/>
              <a:gd name="T25" fmla="*/ 163 h 163"/>
              <a:gd name="T26" fmla="*/ 578 w 1117"/>
              <a:gd name="T27" fmla="*/ 163 h 163"/>
              <a:gd name="T28" fmla="*/ 1034 w 1117"/>
              <a:gd name="T29" fmla="*/ 163 h 163"/>
              <a:gd name="T30" fmla="*/ 1039 w 1117"/>
              <a:gd name="T31" fmla="*/ 161 h 163"/>
              <a:gd name="T32" fmla="*/ 1040 w 1117"/>
              <a:gd name="T33" fmla="*/ 160 h 163"/>
              <a:gd name="T34" fmla="*/ 1114 w 1117"/>
              <a:gd name="T35" fmla="*/ 86 h 163"/>
              <a:gd name="T36" fmla="*/ 1114 w 1117"/>
              <a:gd name="T37" fmla="*/ 77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17" h="163">
                <a:moveTo>
                  <a:pt x="1114" y="77"/>
                </a:moveTo>
                <a:cubicBezTo>
                  <a:pt x="1040" y="3"/>
                  <a:pt x="1040" y="3"/>
                  <a:pt x="1040" y="3"/>
                </a:cubicBezTo>
                <a:cubicBezTo>
                  <a:pt x="1040" y="2"/>
                  <a:pt x="1039" y="2"/>
                  <a:pt x="1039" y="2"/>
                </a:cubicBezTo>
                <a:cubicBezTo>
                  <a:pt x="1038" y="1"/>
                  <a:pt x="1036" y="0"/>
                  <a:pt x="1034" y="0"/>
                </a:cubicBezTo>
                <a:cubicBezTo>
                  <a:pt x="578" y="0"/>
                  <a:pt x="578" y="0"/>
                  <a:pt x="578" y="0"/>
                </a:cubicBezTo>
                <a:cubicBezTo>
                  <a:pt x="562" y="0"/>
                  <a:pt x="562" y="0"/>
                  <a:pt x="562" y="0"/>
                </a:cubicBezTo>
                <a:cubicBezTo>
                  <a:pt x="440" y="0"/>
                  <a:pt x="440" y="0"/>
                  <a:pt x="440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3"/>
                  <a:pt x="0" y="163"/>
                  <a:pt x="0" y="163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440" y="163"/>
                  <a:pt x="440" y="163"/>
                  <a:pt x="440" y="163"/>
                </a:cubicBezTo>
                <a:cubicBezTo>
                  <a:pt x="562" y="163"/>
                  <a:pt x="562" y="163"/>
                  <a:pt x="562" y="163"/>
                </a:cubicBezTo>
                <a:cubicBezTo>
                  <a:pt x="578" y="163"/>
                  <a:pt x="578" y="163"/>
                  <a:pt x="578" y="163"/>
                </a:cubicBezTo>
                <a:cubicBezTo>
                  <a:pt x="1034" y="163"/>
                  <a:pt x="1034" y="163"/>
                  <a:pt x="1034" y="163"/>
                </a:cubicBezTo>
                <a:cubicBezTo>
                  <a:pt x="1036" y="163"/>
                  <a:pt x="1038" y="162"/>
                  <a:pt x="1039" y="161"/>
                </a:cubicBezTo>
                <a:cubicBezTo>
                  <a:pt x="1039" y="160"/>
                  <a:pt x="1040" y="160"/>
                  <a:pt x="1040" y="160"/>
                </a:cubicBezTo>
                <a:cubicBezTo>
                  <a:pt x="1114" y="86"/>
                  <a:pt x="1114" y="86"/>
                  <a:pt x="1114" y="86"/>
                </a:cubicBezTo>
                <a:cubicBezTo>
                  <a:pt x="1117" y="83"/>
                  <a:pt x="1117" y="79"/>
                  <a:pt x="1114" y="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2E9C70-D066-38EB-33CF-5022B1A512AA}"/>
              </a:ext>
            </a:extLst>
          </p:cNvPr>
          <p:cNvSpPr/>
          <p:nvPr/>
        </p:nvSpPr>
        <p:spPr>
          <a:xfrm>
            <a:off x="540279" y="5189400"/>
            <a:ext cx="3778870" cy="54426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200">
                <a:solidFill>
                  <a:srgbClr val="FEFFFF"/>
                </a:solidFill>
              </a:rPr>
              <a:t>Prepared by: Md. Saifuddin-Ass. Teacher , Afzal Nagar GPS. Satkania, Chattogram.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AC1922-35A5-055F-20E3-F9EC99071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625" y="375042"/>
            <a:ext cx="4572000" cy="609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780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465</TotalTime>
  <Words>314</Words>
  <Application>Microsoft Office PowerPoint</Application>
  <PresentationFormat>Widescreen</PresentationFormat>
  <Paragraphs>29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Arial</vt:lpstr>
      <vt:lpstr>Century Gothic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WPBX4125BLF092403979</dc:creator>
  <cp:lastModifiedBy>Pedp4 WPBX4125BLF092403979</cp:lastModifiedBy>
  <cp:revision>78</cp:revision>
  <dcterms:created xsi:type="dcterms:W3CDTF">2026-07-13T05:33:07Z</dcterms:created>
  <dcterms:modified xsi:type="dcterms:W3CDTF">2026-09-15T13:22:20Z</dcterms:modified>
</cp:coreProperties>
</file>