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3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Dear students,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welcome today our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English 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Md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Nizam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uddin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 Assistant Teacher)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High School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Bazar,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Jagannathpur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Sunamgonj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.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4107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593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Class test – 08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Unit -08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Lesson- 03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The Statue of Liberty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Questions no- 02,03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Marks – 12 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4000" u="sng" dirty="0" smtClean="0">
                <a:solidFill>
                  <a:srgbClr val="C00000"/>
                </a:solidFill>
                <a:latin typeface="Elephant" pitchFamily="18" charset="0"/>
              </a:rPr>
              <a:t>2. Answer the following questions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.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Where is the Statue of Liberty situated?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When was the statue given?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Who is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Auguste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Bartholdi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Which country has given the statue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Do you think, it is the symbol of liberty enlightening in the world ?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3. Fill in the gaps with suitable words.</a:t>
            </a: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The Statue of Liberty, her……a)…and the…b)….she is……c)….. French has given the statue in the…..d)….. Now it is situated in the city of ………e)…..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u="sng" dirty="0" smtClean="0">
                <a:solidFill>
                  <a:srgbClr val="FF0000"/>
                </a:solidFill>
                <a:latin typeface="Elephant" pitchFamily="18" charset="0"/>
              </a:rPr>
              <a:t>Matching with answer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face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tablet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holding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USA/America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New York</a:t>
            </a:r>
          </a:p>
        </p:txBody>
      </p:sp>
    </p:spTree>
    <p:extLst>
      <p:ext uri="{BB962C8B-B14F-4D97-AF65-F5344CB8AC3E}">
        <p14:creationId xmlns:p14="http://schemas.microsoft.com/office/powerpoint/2010/main" val="14974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Thank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you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For joining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our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English 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166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49</cp:revision>
  <dcterms:created xsi:type="dcterms:W3CDTF">2006-08-16T00:00:00Z</dcterms:created>
  <dcterms:modified xsi:type="dcterms:W3CDTF">2026-09-16T05:19:12Z</dcterms:modified>
</cp:coreProperties>
</file>