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12" r:id="rId2"/>
  </p:sldMasterIdLst>
  <p:sldIdLst>
    <p:sldId id="326" r:id="rId3"/>
    <p:sldId id="272" r:id="rId4"/>
    <p:sldId id="325" r:id="rId5"/>
    <p:sldId id="287" r:id="rId6"/>
    <p:sldId id="288" r:id="rId7"/>
    <p:sldId id="314" r:id="rId8"/>
    <p:sldId id="320" r:id="rId9"/>
    <p:sldId id="315" r:id="rId10"/>
    <p:sldId id="321" r:id="rId11"/>
    <p:sldId id="322" r:id="rId12"/>
    <p:sldId id="298" r:id="rId13"/>
    <p:sldId id="323" r:id="rId14"/>
    <p:sldId id="309" r:id="rId15"/>
    <p:sldId id="32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5" d="100"/>
          <a:sy n="45" d="100"/>
        </p:scale>
        <p:origin x="147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1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3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5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7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2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4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5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19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04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4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0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33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7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00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77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91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64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45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4242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4583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27118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447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0924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9404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2946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8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B1790-64ED-4314-B4CC-9B6B9BA938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2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CD1FDD6-D102-D89E-4165-207F6433D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58" y="417079"/>
            <a:ext cx="8564301" cy="6440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72640E-37DA-4022-439C-B08259D10383}"/>
              </a:ext>
            </a:extLst>
          </p:cNvPr>
          <p:cNvSpPr txBox="1"/>
          <p:nvPr/>
        </p:nvSpPr>
        <p:spPr>
          <a:xfrm>
            <a:off x="3202812" y="2875664"/>
            <a:ext cx="4953000" cy="1569660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>
                <a:ln w="12700">
                  <a:solidFill>
                    <a:srgbClr val="FF000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tos" panose="02110004020202020204"/>
              </a:rPr>
              <a:t>স্বাগতম</a:t>
            </a:r>
            <a:r>
              <a:rPr lang="en-US" sz="72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tos" panose="021100040202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6115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3290" y="2819402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6477000" y="1617618"/>
            <a:ext cx="527022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4492523" y="635099"/>
            <a:ext cx="3708503" cy="7694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504D">
                    <a:lumMod val="75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504D">
                    <a:lumMod val="75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504D">
                    <a:lumMod val="75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রিচিতি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504D">
                  <a:lumMod val="75000"/>
                </a:srgb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8957" y="2375984"/>
            <a:ext cx="4586045" cy="2538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</a:t>
            </a: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1200"/>
              </a:spcAft>
            </a:pP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</a:t>
            </a: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1200"/>
              </a:spcAft>
            </a:pP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8(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1200"/>
              </a:spcAft>
            </a:pP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</a:t>
            </a: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ED23B3-94CA-A2E3-7C29-C78CBBEA4FCC}"/>
              </a:ext>
            </a:extLst>
          </p:cNvPr>
          <p:cNvSpPr txBox="1"/>
          <p:nvPr/>
        </p:nvSpPr>
        <p:spPr>
          <a:xfrm>
            <a:off x="995423" y="1238491"/>
            <a:ext cx="4471984" cy="1956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2F7D09-E427-5C13-8350-D2E108002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193" y="2375984"/>
            <a:ext cx="2065022" cy="277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908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0EF77F-88D0-E07C-7B5C-A3723B2C4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51" y="2043362"/>
            <a:ext cx="2321552" cy="27712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134A2B-E113-E0B3-AACA-F069D9DAC4D9}"/>
              </a:ext>
            </a:extLst>
          </p:cNvPr>
          <p:cNvSpPr txBox="1"/>
          <p:nvPr/>
        </p:nvSpPr>
        <p:spPr>
          <a:xfrm>
            <a:off x="3916460" y="2028616"/>
            <a:ext cx="6004366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শামসুজ্জামান</a:t>
            </a:r>
            <a:endParaRPr lang="en-US" sz="3600" dirty="0">
              <a:ln w="3175">
                <a:solidFill>
                  <a:prstClr val="black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prstClr val="black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বড়াব্দা</a:t>
            </a:r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শাহ</a:t>
            </a:r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prstClr val="black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চুনারুঘাট,হবিগণঞ্জ</a:t>
            </a:r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2800" dirty="0">
                <a:ln w="31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Email: mshamsuzzaman718@gmail.com</a:t>
            </a:r>
            <a:endParaRPr lang="en-US" sz="3200" dirty="0">
              <a:ln w="3175">
                <a:solidFill>
                  <a:prstClr val="black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Punched Tape 4">
            <a:extLst>
              <a:ext uri="{FF2B5EF4-FFF2-40B4-BE49-F238E27FC236}">
                <a16:creationId xmlns:a16="http://schemas.microsoft.com/office/drawing/2014/main" id="{BCA4B1B0-C1A5-1233-6263-2E18A0C48DE2}"/>
              </a:ext>
            </a:extLst>
          </p:cNvPr>
          <p:cNvSpPr/>
          <p:nvPr/>
        </p:nvSpPr>
        <p:spPr>
          <a:xfrm>
            <a:off x="4034272" y="310662"/>
            <a:ext cx="2703095" cy="938464"/>
          </a:xfrm>
          <a:prstGeom prst="flowChartPunchedTape">
            <a:avLst/>
          </a:prstGeom>
          <a:solidFill>
            <a:srgbClr val="A02B93">
              <a:lumMod val="40000"/>
              <a:lumOff val="60000"/>
            </a:srgbClr>
          </a:solidFill>
          <a:ln w="571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পরিচিতি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66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2507" y="381806"/>
            <a:ext cx="4812052" cy="20313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endParaRPr lang="bn-BD" sz="72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00500" y="2743200"/>
            <a:ext cx="7886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504D">
                    <a:lumMod val="50000"/>
                  </a:srgb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আয়তের</a:t>
            </a:r>
            <a:r>
              <a:rPr lang="en-US" sz="7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504D">
                    <a:lumMod val="50000"/>
                  </a:srgb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504D">
                    <a:lumMod val="50000"/>
                  </a:srgb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72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C0504D">
                    <a:lumMod val="50000"/>
                  </a:srgb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	</a:t>
            </a:r>
            <a:endParaRPr lang="bn-BD" sz="7200" b="1" dirty="0">
              <a:ln w="17780" cmpd="sng">
                <a:solidFill>
                  <a:srgbClr val="4F81BD">
                    <a:tint val="3000"/>
                  </a:srgbClr>
                </a:solidFill>
                <a:prstDash val="solid"/>
                <a:miter lim="800000"/>
              </a:ln>
              <a:solidFill>
                <a:srgbClr val="C0504D">
                  <a:lumMod val="50000"/>
                </a:srgb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40970" y="3365421"/>
          <a:ext cx="3264935" cy="190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722879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583095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990600" y="3378042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6200000">
            <a:off x="-217701" y="3715733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0" y="2463643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295400" y="3149442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219200" y="3352800"/>
            <a:ext cx="3276600" cy="1905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51820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912454"/>
            <a:ext cx="1196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24.2.1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বর্গক্ষেত্রের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ক্ষেত্রফলের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2388" y="857071"/>
            <a:ext cx="2995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504D">
                    <a:lumMod val="75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504D">
                  <a:lumMod val="75000"/>
                </a:srgb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124200" y="38039"/>
            <a:ext cx="45579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35299" y="1809484"/>
            <a:ext cx="3601329" cy="369332"/>
          </a:xfrm>
          <a:prstGeom prst="rect">
            <a:avLst/>
          </a:prstGeom>
          <a:solidFill>
            <a:srgbClr val="33CC33"/>
          </a:solidFill>
        </p:spPr>
        <p:txBody>
          <a:bodyPr wrap="square" rtlCol="0">
            <a:spAutoFit/>
          </a:bodyPr>
          <a:lstStyle/>
          <a:p>
            <a:endParaRPr lang="en-US" dirty="0" err="1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3352801" y="152400"/>
            <a:ext cx="45169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27" name="TextBox 26"/>
          <p:cNvSpPr txBox="1"/>
          <p:nvPr/>
        </p:nvSpPr>
        <p:spPr>
          <a:xfrm flipH="1">
            <a:off x="990600" y="4431850"/>
            <a:ext cx="48250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2132" y="1809484"/>
            <a:ext cx="2264899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err="1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6302249" y="4447331"/>
            <a:ext cx="5888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3595279" y="3516982"/>
            <a:ext cx="0" cy="9026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9520343" y="3680486"/>
            <a:ext cx="0" cy="7513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flipH="1">
            <a:off x="1015108" y="4495800"/>
            <a:ext cx="4825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3" name="TextBox 32"/>
          <p:cNvSpPr txBox="1"/>
          <p:nvPr/>
        </p:nvSpPr>
        <p:spPr>
          <a:xfrm flipH="1">
            <a:off x="7733934" y="4495800"/>
            <a:ext cx="3191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5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 animBg="1"/>
      <p:bldP spid="26" grpId="0"/>
      <p:bldP spid="27" grpId="0"/>
      <p:bldP spid="27" grpId="1"/>
      <p:bldP spid="28" grpId="0" animBg="1"/>
      <p:bldP spid="29" grpId="0"/>
      <p:bldP spid="29" grpId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5400" y="1676400"/>
            <a:ext cx="20574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858158" y="1828800"/>
            <a:ext cx="0" cy="157191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16200000">
            <a:off x="3769523" y="2199620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5400" y="850468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181600" y="1524000"/>
            <a:ext cx="18288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81759" y="2993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4516" y="4191000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১ ব.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8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1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2" name="Rectangle 1"/>
          <p:cNvSpPr/>
          <p:nvPr/>
        </p:nvSpPr>
        <p:spPr>
          <a:xfrm>
            <a:off x="2362200" y="2209800"/>
            <a:ext cx="32766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373866" y="2209800"/>
          <a:ext cx="3264935" cy="190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057400" y="2286000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696699" y="2623691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76600" y="1371601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362200" y="2057400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33600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375" y="4455327"/>
            <a:ext cx="5602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৫ = ১৫ ব.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4310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8518068" y="1753704"/>
          <a:ext cx="2611948" cy="25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>
            <a:off x="11353800" y="1830456"/>
            <a:ext cx="0" cy="233530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11136099" y="2409881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58300" y="945371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8534400" y="1447800"/>
            <a:ext cx="25146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8534400" y="1752601"/>
            <a:ext cx="2590800" cy="251459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5989" y="212086"/>
            <a:ext cx="582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9249" y="4445554"/>
            <a:ext cx="5522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৪ = ১৬ ব.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2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44016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52995" y="257115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2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7931028" y="2743201"/>
            <a:ext cx="1517771" cy="11756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414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" grpId="0" animBg="1"/>
      <p:bldP spid="11" grpId="0"/>
      <p:bldP spid="12" grpId="0"/>
      <p:bldP spid="15" grpId="0"/>
      <p:bldP spid="15" grpId="1"/>
      <p:bldP spid="16" grpId="0"/>
      <p:bldP spid="17" grpId="0"/>
      <p:bldP spid="17" grpId="1"/>
      <p:bldP spid="21" grpId="0"/>
      <p:bldP spid="22" grpId="0"/>
      <p:bldP spid="24" grpId="0" animBg="1"/>
      <p:bldP spid="27" grpId="0"/>
      <p:bldP spid="27" grpId="1"/>
      <p:bldP spid="28" grpId="0"/>
      <p:bldP spid="29" grpId="0"/>
      <p:bldP spid="30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4016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ক্ষেত্রটির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2600" y="2209800"/>
            <a:ext cx="32766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37761" y="2196548"/>
          <a:ext cx="3264935" cy="190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1447800" y="2286000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87099" y="2623691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1371601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752600" y="2057400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59210" y="4515196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৫ = ১৫ ব.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0941" y="1248490"/>
            <a:ext cx="582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0940" y="2517994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79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4016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ক্ষেত্রটির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2600" y="2209800"/>
            <a:ext cx="2590800" cy="249059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52600" y="2209798"/>
          <a:ext cx="2611948" cy="2490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</a:tblGrid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1447800" y="2286000"/>
            <a:ext cx="0" cy="22098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87099" y="2623691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1371601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752600" y="2057400"/>
            <a:ext cx="25247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41977" y="4700391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৪ = ১৬ ব. </a:t>
            </a:r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57239" y="2804020"/>
            <a:ext cx="5828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58258" y="3563179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১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71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3316" y="1019118"/>
            <a:ext cx="5828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3111479"/>
            <a:ext cx="32766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37760" y="3098227"/>
          <a:ext cx="3264936" cy="1918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156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600200" y="3187679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569123" y="3525370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2310826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818696" y="2971800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9587" y="3804393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৬  ব.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7375" y="2187714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7417" y="3131538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আয়তক্ষেত্রের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3276600" y="152400"/>
            <a:ext cx="3505200" cy="799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5833"/>
              </a:lnSpc>
            </a:pPr>
            <a:r>
              <a:rPr lang="en-US" sz="3600" b="1" dirty="0" err="1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IN" sz="3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2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IN" sz="4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</a:t>
            </a:r>
            <a:endParaRPr lang="bn-IN" sz="72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587" y="-228600"/>
            <a:ext cx="2524063" cy="2133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43801" y="4603124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২৪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  ব.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98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2" grpId="0"/>
      <p:bldP spid="13" grpId="0"/>
      <p:bldP spid="14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3316" y="1019118"/>
            <a:ext cx="5828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3111479"/>
            <a:ext cx="2743200" cy="237492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37760" y="3098228"/>
          <a:ext cx="2720780" cy="2397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156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600200" y="3187680"/>
            <a:ext cx="0" cy="206177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569123" y="3525370"/>
            <a:ext cx="1324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4956" y="2460913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818696" y="2971800"/>
            <a:ext cx="2677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9587" y="3804393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৫  ব.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7375" y="2187714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95460" y="318768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বর্গক্ষেত্রের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১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1" y="4603124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২৫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  ব.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3705418" y="152400"/>
            <a:ext cx="2923982" cy="799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5833"/>
              </a:lnSpc>
            </a:pPr>
            <a:r>
              <a:rPr lang="bn-IN" sz="3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3600" b="1" dirty="0" err="1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72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40" b="17135"/>
          <a:stretch/>
        </p:blipFill>
        <p:spPr>
          <a:xfrm>
            <a:off x="7387632" y="76200"/>
            <a:ext cx="2486371" cy="14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6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2" grpId="0"/>
      <p:bldP spid="13" grpId="0"/>
      <p:bldP spid="14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9788" y="6356351"/>
            <a:ext cx="2743200" cy="365125"/>
          </a:xfrm>
        </p:spPr>
        <p:txBody>
          <a:bodyPr/>
          <a:lstStyle/>
          <a:p>
            <a:fld id="{1AF2B7DF-2545-4A23-AA60-CD44E8E964E3}" type="datetime1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9/16/2026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2188" y="6356351"/>
            <a:ext cx="2743200" cy="365125"/>
          </a:xfrm>
        </p:spPr>
        <p:txBody>
          <a:bodyPr/>
          <a:lstStyle/>
          <a:p>
            <a:fld id="{29F9EEC3-83CB-4A0F-AD1C-C7CD0845A5A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811" y="838200"/>
            <a:ext cx="8940346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আয়তক্ষেত্রের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8260" y="1371601"/>
            <a:ext cx="2895600" cy="56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উচ্চতা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42554" y="1390730"/>
            <a:ext cx="3505200" cy="533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উচ্চতা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)  ২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60711" y="2108043"/>
            <a:ext cx="3923724" cy="48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12920" y="2147244"/>
            <a:ext cx="4236081" cy="48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উচ্চতা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) + ২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2895600"/>
            <a:ext cx="11201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আয়তক্ষেক্ষের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1600" y="3728977"/>
            <a:ext cx="2800559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২৪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38600" y="3733801"/>
            <a:ext cx="2895600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৪৮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5600" y="3733800"/>
            <a:ext cx="2611704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১২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17304" y="3733801"/>
            <a:ext cx="2722296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২৬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" y="4343400"/>
            <a:ext cx="10363200" cy="823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বর্গক্ষেত্রের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bn-BD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71601" y="5278522"/>
            <a:ext cx="2409137" cy="507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45220" y="5278521"/>
            <a:ext cx="2514600" cy="502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75187" y="5278522"/>
            <a:ext cx="2514600" cy="502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50620" y="5278522"/>
            <a:ext cx="2362200" cy="5888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 ব.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19661" y="44448"/>
            <a:ext cx="63876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 বাচাই করঃ</a:t>
            </a:r>
            <a:endParaRPr 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28800"/>
            <a:ext cx="914400" cy="8126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693" y="3505200"/>
            <a:ext cx="977277" cy="8684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323" y="4883525"/>
            <a:ext cx="1137891" cy="10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3957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286001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36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863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587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500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146</TotalTime>
  <Words>425</Words>
  <Application>Microsoft Office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Corbel</vt:lpstr>
      <vt:lpstr>NikoshBAN</vt:lpstr>
      <vt:lpstr>Wingdings 2</vt:lpstr>
      <vt:lpstr>Frame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WPBX4125BLF092404963</dc:creator>
  <cp:lastModifiedBy>Pedp4 WPBX4125BLF092404963</cp:lastModifiedBy>
  <cp:revision>23</cp:revision>
  <dcterms:created xsi:type="dcterms:W3CDTF">2026-08-26T04:27:02Z</dcterms:created>
  <dcterms:modified xsi:type="dcterms:W3CDTF">2026-09-16T06:32:32Z</dcterms:modified>
</cp:coreProperties>
</file>